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30"/>
  </p:notesMasterIdLst>
  <p:sldIdLst>
    <p:sldId id="256" r:id="rId2"/>
    <p:sldId id="404" r:id="rId3"/>
    <p:sldId id="408" r:id="rId4"/>
    <p:sldId id="267" r:id="rId5"/>
    <p:sldId id="266" r:id="rId6"/>
    <p:sldId id="268" r:id="rId7"/>
    <p:sldId id="303" r:id="rId8"/>
    <p:sldId id="304" r:id="rId9"/>
    <p:sldId id="259" r:id="rId10"/>
    <p:sldId id="262" r:id="rId11"/>
    <p:sldId id="409" r:id="rId12"/>
    <p:sldId id="410" r:id="rId13"/>
    <p:sldId id="412" r:id="rId14"/>
    <p:sldId id="413" r:id="rId15"/>
    <p:sldId id="414" r:id="rId16"/>
    <p:sldId id="415" r:id="rId17"/>
    <p:sldId id="417" r:id="rId18"/>
    <p:sldId id="418" r:id="rId19"/>
    <p:sldId id="407" r:id="rId20"/>
    <p:sldId id="405" r:id="rId21"/>
    <p:sldId id="309" r:id="rId22"/>
    <p:sldId id="310" r:id="rId23"/>
    <p:sldId id="275" r:id="rId24"/>
    <p:sldId id="283" r:id="rId25"/>
    <p:sldId id="311" r:id="rId26"/>
    <p:sldId id="312" r:id="rId27"/>
    <p:sldId id="406" r:id="rId28"/>
    <p:sldId id="392" r:id="rId29"/>
  </p:sldIdLst>
  <p:sldSz cx="9144000" cy="5143500" type="screen16x9"/>
  <p:notesSz cx="6858000" cy="9144000"/>
  <p:embeddedFontLst>
    <p:embeddedFont>
      <p:font typeface="Open Sans" panose="020B0604020202020204" charset="0"/>
      <p:regular r:id="rId31"/>
      <p:bold r:id="rId32"/>
      <p:italic r:id="rId33"/>
      <p:boldItalic r:id="rId34"/>
    </p:embeddedFont>
    <p:embeddedFont>
      <p:font typeface="Tahoma" panose="020B0604030504040204" pitchFamily="34" charset="0"/>
      <p:regular r:id="rId35"/>
      <p:bold r:id="rId36"/>
    </p:embeddedFont>
    <p:embeddedFont>
      <p:font typeface="Londrina Solid" panose="020B0604020202020204" charset="0"/>
      <p:regular r:id="rId37"/>
    </p:embeddedFont>
    <p:embeddedFont>
      <p:font typeface="Lato" panose="020B0604020202020204" charset="0"/>
      <p:regular r:id="rId38"/>
      <p:bold r:id="rId39"/>
      <p:italic r:id="rId40"/>
      <p:boldItalic r:id="rId41"/>
    </p:embeddedFont>
    <p:embeddedFont>
      <p:font typeface="Mansalva" panose="020B0604020202020204" charset="0"/>
      <p:regular r:id="rId42"/>
    </p:embeddedFont>
    <p:embeddedFont>
      <p:font typeface="Times" panose="02020603050405020304" pitchFamily="18" charset="0"/>
      <p:regular r:id="rId43"/>
      <p:bold r:id="rId44"/>
      <p:italic r:id="rId45"/>
      <p:boldItalic r:id="rId46"/>
    </p:embeddedFont>
    <p:embeddedFont>
      <p:font typeface="Lora" panose="020B0604020202020204" charset="0"/>
      <p:regular r:id="rId47"/>
      <p:bold r:id="rId48"/>
      <p:italic r:id="rId49"/>
      <p:boldItalic r:id="rId50"/>
    </p:embeddedFont>
    <p:embeddedFont>
      <p:font typeface="Comic Sans MS" panose="030F0702030302020204" pitchFamily="66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rigente" initials="D" lastIdx="0" clrIdx="0">
    <p:extLst>
      <p:ext uri="{19B8F6BF-5375-455C-9EA6-DF929625EA0E}">
        <p15:presenceInfo xmlns:p15="http://schemas.microsoft.com/office/powerpoint/2012/main" userId="Dirigen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FF00"/>
    <a:srgbClr val="FAC266"/>
    <a:srgbClr val="085B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5A1BE29-60BA-4BA8-833F-F01A2A524141}">
  <a:tblStyle styleId="{55A1BE29-60BA-4BA8-833F-F01A2A5241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65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36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font" Target="fonts/font23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2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54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font" Target="fonts/font22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e294d657c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e294d657c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ge4a2c02adf_0_18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0" name="Google Shape;1730;ge4a2c02adf_0_18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e294d657c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e294d657c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4229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e36ae29b03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e36ae29b03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9617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Google Shape;17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5" name="Google Shape;179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6950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1" name="Google Shape;198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7846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e294d657c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e294d657c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27071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e36ae29b03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e36ae29b03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8314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e3a9fc65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e3a9fc65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59711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e3a9fc65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e3a9fc65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6120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1" name="Google Shape;3571;ge4a2c02adf_0_18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2" name="Google Shape;3572;ge4a2c02adf_0_18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4298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e36ae29b03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e36ae29b03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93910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1" name="Google Shape;3571;ge4a2c02adf_0_18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2" name="Google Shape;3572;ge4a2c02adf_0_18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39080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1" name="Google Shape;3571;ge4a2c02adf_0_18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2" name="Google Shape;3572;ge4a2c02adf_0_18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62075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6" name="Google Shape;3786;ge4a2c02adf_0_186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7" name="Google Shape;3787;ge4a2c02adf_0_186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3" name="Google Shape;4803;ge447a0e622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4" name="Google Shape;4804;ge447a0e622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ge3a9fc65f6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8" name="Google Shape;1448;ge3a9fc65f6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38517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ge3a9fc65f6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8" name="Google Shape;1448;ge3a9fc65f6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82242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e3a9fc65f6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Google Shape;1115;ge3a9fc65f6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1145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ge3a9fc65f6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8" name="Google Shape;1448;ge3a9fc65f6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0235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7" name="Google Shape;2707;ge4a2c02adf_0_186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8" name="Google Shape;2708;ge4a2c02adf_0_186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ge4a2c02adf_0_18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5" name="Google Shape;2465;ge4a2c02adf_0_18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2" name="Google Shape;2832;ge45680e79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3" name="Google Shape;2833;ge45680e79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e294d657c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e294d657c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e36ae29b03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e36ae29b03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e3a9fc65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e3a9fc65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42700" y="174800"/>
            <a:ext cx="9629400" cy="4793900"/>
            <a:chOff x="-265000" y="224718"/>
            <a:chExt cx="9629400" cy="47939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4467475" y="1579293"/>
            <a:ext cx="3425700" cy="15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ubTitle" idx="1"/>
          </p:nvPr>
        </p:nvSpPr>
        <p:spPr>
          <a:xfrm>
            <a:off x="4883275" y="3230907"/>
            <a:ext cx="25941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4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21"/>
          <p:cNvGrpSpPr/>
          <p:nvPr/>
        </p:nvGrpSpPr>
        <p:grpSpPr>
          <a:xfrm>
            <a:off x="-242700" y="174800"/>
            <a:ext cx="9629400" cy="4793900"/>
            <a:chOff x="-265000" y="224718"/>
            <a:chExt cx="9629400" cy="4793900"/>
          </a:xfrm>
        </p:grpSpPr>
        <p:cxnSp>
          <p:nvCxnSpPr>
            <p:cNvPr id="452" name="Google Shape;452;p21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21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21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21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21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21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21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21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21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21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21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21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21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21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21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21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21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9" name="Google Shape;469;p21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21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21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21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73" name="Google Shape;473;p21"/>
          <p:cNvSpPr txBox="1">
            <a:spLocks noGrp="1"/>
          </p:cNvSpPr>
          <p:nvPr>
            <p:ph type="title"/>
          </p:nvPr>
        </p:nvSpPr>
        <p:spPr>
          <a:xfrm>
            <a:off x="707200" y="445025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21"/>
          <p:cNvSpPr txBox="1">
            <a:spLocks noGrp="1"/>
          </p:cNvSpPr>
          <p:nvPr>
            <p:ph type="subTitle" idx="1"/>
          </p:nvPr>
        </p:nvSpPr>
        <p:spPr>
          <a:xfrm>
            <a:off x="707100" y="1076125"/>
            <a:ext cx="3864900" cy="3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21"/>
          <p:cNvSpPr txBox="1">
            <a:spLocks noGrp="1"/>
          </p:cNvSpPr>
          <p:nvPr>
            <p:ph type="subTitle" idx="2"/>
          </p:nvPr>
        </p:nvSpPr>
        <p:spPr>
          <a:xfrm>
            <a:off x="4572100" y="1076000"/>
            <a:ext cx="3864900" cy="3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">
    <p:bg>
      <p:bgPr>
        <a:solidFill>
          <a:schemeClr val="dk2"/>
        </a:solid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" name="Google Shape;533;p24"/>
          <p:cNvGrpSpPr/>
          <p:nvPr/>
        </p:nvGrpSpPr>
        <p:grpSpPr>
          <a:xfrm>
            <a:off x="-242700" y="174800"/>
            <a:ext cx="9629400" cy="4793900"/>
            <a:chOff x="-265000" y="224718"/>
            <a:chExt cx="9629400" cy="4793900"/>
          </a:xfrm>
        </p:grpSpPr>
        <p:cxnSp>
          <p:nvCxnSpPr>
            <p:cNvPr id="534" name="Google Shape;534;p24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5" name="Google Shape;535;p24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24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24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24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24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0" name="Google Shape;540;p24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1" name="Google Shape;541;p24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2" name="Google Shape;542;p24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3" name="Google Shape;543;p24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24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24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24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24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24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24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24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24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24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24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24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55" name="Google Shape;555;p24"/>
          <p:cNvSpPr txBox="1">
            <a:spLocks noGrp="1"/>
          </p:cNvSpPr>
          <p:nvPr>
            <p:ph type="title"/>
          </p:nvPr>
        </p:nvSpPr>
        <p:spPr>
          <a:xfrm>
            <a:off x="707200" y="445025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56" name="Google Shape;556;p24"/>
          <p:cNvSpPr txBox="1">
            <a:spLocks noGrp="1"/>
          </p:cNvSpPr>
          <p:nvPr>
            <p:ph type="title" idx="2"/>
          </p:nvPr>
        </p:nvSpPr>
        <p:spPr>
          <a:xfrm>
            <a:off x="1281495" y="2098075"/>
            <a:ext cx="1722900" cy="3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7" name="Google Shape;557;p24"/>
          <p:cNvSpPr txBox="1">
            <a:spLocks noGrp="1"/>
          </p:cNvSpPr>
          <p:nvPr>
            <p:ph type="subTitle" idx="1"/>
          </p:nvPr>
        </p:nvSpPr>
        <p:spPr>
          <a:xfrm>
            <a:off x="1281250" y="2435267"/>
            <a:ext cx="17235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24"/>
          <p:cNvSpPr txBox="1">
            <a:spLocks noGrp="1"/>
          </p:cNvSpPr>
          <p:nvPr>
            <p:ph type="title" idx="3"/>
          </p:nvPr>
        </p:nvSpPr>
        <p:spPr>
          <a:xfrm>
            <a:off x="4483669" y="2098075"/>
            <a:ext cx="1722300" cy="3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9" name="Google Shape;559;p24"/>
          <p:cNvSpPr txBox="1">
            <a:spLocks noGrp="1"/>
          </p:cNvSpPr>
          <p:nvPr>
            <p:ph type="subTitle" idx="4"/>
          </p:nvPr>
        </p:nvSpPr>
        <p:spPr>
          <a:xfrm>
            <a:off x="4482875" y="2435267"/>
            <a:ext cx="17235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24"/>
          <p:cNvSpPr txBox="1">
            <a:spLocks noGrp="1"/>
          </p:cNvSpPr>
          <p:nvPr>
            <p:ph type="title" idx="5"/>
          </p:nvPr>
        </p:nvSpPr>
        <p:spPr>
          <a:xfrm>
            <a:off x="2826466" y="3375125"/>
            <a:ext cx="1722900" cy="3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1" name="Google Shape;561;p24"/>
          <p:cNvSpPr txBox="1">
            <a:spLocks noGrp="1"/>
          </p:cNvSpPr>
          <p:nvPr>
            <p:ph type="subTitle" idx="6"/>
          </p:nvPr>
        </p:nvSpPr>
        <p:spPr>
          <a:xfrm>
            <a:off x="2825863" y="3712328"/>
            <a:ext cx="17235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24"/>
          <p:cNvSpPr txBox="1">
            <a:spLocks noGrp="1"/>
          </p:cNvSpPr>
          <p:nvPr>
            <p:ph type="title" idx="7"/>
          </p:nvPr>
        </p:nvSpPr>
        <p:spPr>
          <a:xfrm>
            <a:off x="6139989" y="3375125"/>
            <a:ext cx="1722300" cy="3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3" name="Google Shape;563;p24"/>
          <p:cNvSpPr txBox="1">
            <a:spLocks noGrp="1"/>
          </p:cNvSpPr>
          <p:nvPr>
            <p:ph type="subTitle" idx="8"/>
          </p:nvPr>
        </p:nvSpPr>
        <p:spPr>
          <a:xfrm>
            <a:off x="6139250" y="3712328"/>
            <a:ext cx="17235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17"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8" name="Google Shape;668;p28"/>
          <p:cNvGrpSpPr/>
          <p:nvPr/>
        </p:nvGrpSpPr>
        <p:grpSpPr>
          <a:xfrm>
            <a:off x="-242700" y="174800"/>
            <a:ext cx="9629400" cy="4793900"/>
            <a:chOff x="-265000" y="224718"/>
            <a:chExt cx="9629400" cy="4793900"/>
          </a:xfrm>
        </p:grpSpPr>
        <p:cxnSp>
          <p:nvCxnSpPr>
            <p:cNvPr id="669" name="Google Shape;669;p28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0" name="Google Shape;670;p28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1" name="Google Shape;671;p28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2" name="Google Shape;672;p28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3" name="Google Shape;673;p28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4" name="Google Shape;674;p28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5" name="Google Shape;675;p28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6" name="Google Shape;676;p28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7" name="Google Shape;677;p28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8" name="Google Shape;678;p28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9" name="Google Shape;679;p28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0" name="Google Shape;680;p28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1" name="Google Shape;681;p28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2" name="Google Shape;682;p28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3" name="Google Shape;683;p28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4" name="Google Shape;684;p28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5" name="Google Shape;685;p28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6" name="Google Shape;686;p28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7" name="Google Shape;687;p28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8" name="Google Shape;688;p28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9" name="Google Shape;689;p28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90" name="Google Shape;690;p28"/>
          <p:cNvSpPr txBox="1">
            <a:spLocks noGrp="1"/>
          </p:cNvSpPr>
          <p:nvPr>
            <p:ph type="title"/>
          </p:nvPr>
        </p:nvSpPr>
        <p:spPr>
          <a:xfrm>
            <a:off x="707200" y="445025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91" name="Google Shape;691;p28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2220063" y="1875304"/>
            <a:ext cx="14640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r>
              <a:t>xx%</a:t>
            </a:r>
          </a:p>
        </p:txBody>
      </p:sp>
      <p:sp>
        <p:nvSpPr>
          <p:cNvPr id="692" name="Google Shape;692;p28"/>
          <p:cNvSpPr txBox="1">
            <a:spLocks noGrp="1"/>
          </p:cNvSpPr>
          <p:nvPr>
            <p:ph type="title" idx="3"/>
          </p:nvPr>
        </p:nvSpPr>
        <p:spPr>
          <a:xfrm>
            <a:off x="1669263" y="2974650"/>
            <a:ext cx="2565600" cy="5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3" name="Google Shape;693;p28"/>
          <p:cNvSpPr txBox="1">
            <a:spLocks noGrp="1"/>
          </p:cNvSpPr>
          <p:nvPr>
            <p:ph type="subTitle" idx="1"/>
          </p:nvPr>
        </p:nvSpPr>
        <p:spPr>
          <a:xfrm>
            <a:off x="1669263" y="3392270"/>
            <a:ext cx="2565600" cy="7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94" name="Google Shape;694;p28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5459925" y="1875304"/>
            <a:ext cx="14640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r>
              <a:t>xx%</a:t>
            </a:r>
          </a:p>
        </p:txBody>
      </p:sp>
      <p:sp>
        <p:nvSpPr>
          <p:cNvPr id="695" name="Google Shape;695;p28"/>
          <p:cNvSpPr txBox="1">
            <a:spLocks noGrp="1"/>
          </p:cNvSpPr>
          <p:nvPr>
            <p:ph type="title" idx="5"/>
          </p:nvPr>
        </p:nvSpPr>
        <p:spPr>
          <a:xfrm>
            <a:off x="4909138" y="2974650"/>
            <a:ext cx="2565600" cy="5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6" name="Google Shape;696;p28"/>
          <p:cNvSpPr txBox="1">
            <a:spLocks noGrp="1"/>
          </p:cNvSpPr>
          <p:nvPr>
            <p:ph type="subTitle" idx="6"/>
          </p:nvPr>
        </p:nvSpPr>
        <p:spPr>
          <a:xfrm>
            <a:off x="4909138" y="3392270"/>
            <a:ext cx="2565600" cy="7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">
    <p:bg>
      <p:bgPr>
        <a:solidFill>
          <a:schemeClr val="lt2"/>
        </a:solidFill>
        <a:effectLst/>
      </p:bgPr>
    </p:bg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6" name="Google Shape;726;p30"/>
          <p:cNvGrpSpPr/>
          <p:nvPr/>
        </p:nvGrpSpPr>
        <p:grpSpPr>
          <a:xfrm>
            <a:off x="-242700" y="174800"/>
            <a:ext cx="9629400" cy="4793900"/>
            <a:chOff x="-265000" y="224718"/>
            <a:chExt cx="9629400" cy="4793900"/>
          </a:xfrm>
        </p:grpSpPr>
        <p:cxnSp>
          <p:nvCxnSpPr>
            <p:cNvPr id="727" name="Google Shape;727;p30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8" name="Google Shape;728;p30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9" name="Google Shape;729;p30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0" name="Google Shape;730;p30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1" name="Google Shape;731;p30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2" name="Google Shape;732;p30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3" name="Google Shape;733;p30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4" name="Google Shape;734;p30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5" name="Google Shape;735;p30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6" name="Google Shape;736;p30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7" name="Google Shape;737;p30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8" name="Google Shape;738;p30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9" name="Google Shape;739;p30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0" name="Google Shape;740;p30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1" name="Google Shape;741;p30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2" name="Google Shape;742;p30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3" name="Google Shape;743;p30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4" name="Google Shape;744;p30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5" name="Google Shape;745;p30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6" name="Google Shape;746;p30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30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9">
    <p:bg>
      <p:bgPr>
        <a:solidFill>
          <a:schemeClr val="accent3"/>
        </a:solidFill>
        <a:effectLst/>
      </p:bgPr>
    </p:bg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Google Shape;749;p31"/>
          <p:cNvGrpSpPr/>
          <p:nvPr/>
        </p:nvGrpSpPr>
        <p:grpSpPr>
          <a:xfrm>
            <a:off x="-242700" y="174800"/>
            <a:ext cx="9629400" cy="4793900"/>
            <a:chOff x="-265000" y="224718"/>
            <a:chExt cx="9629400" cy="4793900"/>
          </a:xfrm>
        </p:grpSpPr>
        <p:cxnSp>
          <p:nvCxnSpPr>
            <p:cNvPr id="750" name="Google Shape;750;p31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" name="Google Shape;751;p31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2" name="Google Shape;752;p31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3" name="Google Shape;753;p31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" name="Google Shape;754;p31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5" name="Google Shape;755;p31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" name="Google Shape;756;p31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7" name="Google Shape;757;p31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8" name="Google Shape;758;p31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9" name="Google Shape;759;p31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0" name="Google Shape;760;p31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1" name="Google Shape;761;p31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2" name="Google Shape;762;p31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3" name="Google Shape;763;p31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4" name="Google Shape;764;p31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5" name="Google Shape;765;p31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6" name="Google Shape;766;p31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7" name="Google Shape;767;p31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8" name="Google Shape;768;p31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9" name="Google Shape;769;p31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0" name="Google Shape;770;p31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13"/>
          <p:cNvGrpSpPr/>
          <p:nvPr/>
        </p:nvGrpSpPr>
        <p:grpSpPr>
          <a:xfrm>
            <a:off x="-242700" y="174800"/>
            <a:ext cx="9629400" cy="4793900"/>
            <a:chOff x="-265000" y="224718"/>
            <a:chExt cx="9629400" cy="4793900"/>
          </a:xfrm>
        </p:grpSpPr>
        <p:cxnSp>
          <p:nvCxnSpPr>
            <p:cNvPr id="240" name="Google Shape;240;p1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1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1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1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1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1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1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1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1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1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1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1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1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1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1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1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1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1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1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1" name="Google Shape;261;p13"/>
          <p:cNvSpPr txBox="1">
            <a:spLocks noGrp="1"/>
          </p:cNvSpPr>
          <p:nvPr>
            <p:ph type="title"/>
          </p:nvPr>
        </p:nvSpPr>
        <p:spPr>
          <a:xfrm>
            <a:off x="707200" y="445025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13"/>
          <p:cNvSpPr txBox="1">
            <a:spLocks noGrp="1"/>
          </p:cNvSpPr>
          <p:nvPr>
            <p:ph type="title" idx="2"/>
          </p:nvPr>
        </p:nvSpPr>
        <p:spPr>
          <a:xfrm>
            <a:off x="720000" y="1895175"/>
            <a:ext cx="2581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3" name="Google Shape;263;p13"/>
          <p:cNvSpPr txBox="1">
            <a:spLocks noGrp="1"/>
          </p:cNvSpPr>
          <p:nvPr>
            <p:ph type="title" idx="3" hasCustomPrompt="1"/>
          </p:nvPr>
        </p:nvSpPr>
        <p:spPr>
          <a:xfrm>
            <a:off x="720000" y="14586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4" name="Google Shape;264;p13"/>
          <p:cNvSpPr txBox="1">
            <a:spLocks noGrp="1"/>
          </p:cNvSpPr>
          <p:nvPr>
            <p:ph type="subTitle" idx="1"/>
          </p:nvPr>
        </p:nvSpPr>
        <p:spPr>
          <a:xfrm>
            <a:off x="720000" y="2329300"/>
            <a:ext cx="2581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5" name="Google Shape;265;p13"/>
          <p:cNvSpPr txBox="1">
            <a:spLocks noGrp="1"/>
          </p:cNvSpPr>
          <p:nvPr>
            <p:ph type="title" idx="4"/>
          </p:nvPr>
        </p:nvSpPr>
        <p:spPr>
          <a:xfrm>
            <a:off x="3708600" y="1895175"/>
            <a:ext cx="2553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6" name="Google Shape;266;p13"/>
          <p:cNvSpPr txBox="1">
            <a:spLocks noGrp="1"/>
          </p:cNvSpPr>
          <p:nvPr>
            <p:ph type="title" idx="5" hasCustomPrompt="1"/>
          </p:nvPr>
        </p:nvSpPr>
        <p:spPr>
          <a:xfrm>
            <a:off x="3708600" y="14586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7" name="Google Shape;267;p13"/>
          <p:cNvSpPr txBox="1">
            <a:spLocks noGrp="1"/>
          </p:cNvSpPr>
          <p:nvPr>
            <p:ph type="subTitle" idx="6"/>
          </p:nvPr>
        </p:nvSpPr>
        <p:spPr>
          <a:xfrm>
            <a:off x="3708600" y="2329300"/>
            <a:ext cx="2553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8" name="Google Shape;268;p13"/>
          <p:cNvSpPr txBox="1">
            <a:spLocks noGrp="1"/>
          </p:cNvSpPr>
          <p:nvPr>
            <p:ph type="title" idx="7"/>
          </p:nvPr>
        </p:nvSpPr>
        <p:spPr>
          <a:xfrm>
            <a:off x="720000" y="3532175"/>
            <a:ext cx="2581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idx="8" hasCustomPrompt="1"/>
          </p:nvPr>
        </p:nvSpPr>
        <p:spPr>
          <a:xfrm>
            <a:off x="720000" y="30935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9"/>
          </p:nvPr>
        </p:nvSpPr>
        <p:spPr>
          <a:xfrm>
            <a:off x="720000" y="3966300"/>
            <a:ext cx="2581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13"/>
          </p:nvPr>
        </p:nvSpPr>
        <p:spPr>
          <a:xfrm>
            <a:off x="3708600" y="3532175"/>
            <a:ext cx="2553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title" idx="14" hasCustomPrompt="1"/>
          </p:nvPr>
        </p:nvSpPr>
        <p:spPr>
          <a:xfrm>
            <a:off x="3708600" y="30935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15"/>
          </p:nvPr>
        </p:nvSpPr>
        <p:spPr>
          <a:xfrm>
            <a:off x="3708600" y="3966300"/>
            <a:ext cx="2553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5538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oogle Shape;503;p23"/>
          <p:cNvGrpSpPr/>
          <p:nvPr/>
        </p:nvGrpSpPr>
        <p:grpSpPr>
          <a:xfrm>
            <a:off x="-242700" y="174800"/>
            <a:ext cx="9629400" cy="4793900"/>
            <a:chOff x="-265000" y="224718"/>
            <a:chExt cx="9629400" cy="4793900"/>
          </a:xfrm>
        </p:grpSpPr>
        <p:cxnSp>
          <p:nvCxnSpPr>
            <p:cNvPr id="504" name="Google Shape;504;p2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2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2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7" name="Google Shape;507;p2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8" name="Google Shape;508;p2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2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2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2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2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2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2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2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2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2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2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2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2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2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2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2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2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25" name="Google Shape;525;p23"/>
          <p:cNvSpPr txBox="1">
            <a:spLocks noGrp="1"/>
          </p:cNvSpPr>
          <p:nvPr>
            <p:ph type="title"/>
          </p:nvPr>
        </p:nvSpPr>
        <p:spPr>
          <a:xfrm>
            <a:off x="707200" y="445025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23"/>
          <p:cNvSpPr txBox="1">
            <a:spLocks noGrp="1"/>
          </p:cNvSpPr>
          <p:nvPr>
            <p:ph type="title" idx="2"/>
          </p:nvPr>
        </p:nvSpPr>
        <p:spPr>
          <a:xfrm>
            <a:off x="861375" y="2804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7" name="Google Shape;527;p23"/>
          <p:cNvSpPr txBox="1">
            <a:spLocks noGrp="1"/>
          </p:cNvSpPr>
          <p:nvPr>
            <p:ph type="subTitle" idx="1"/>
          </p:nvPr>
        </p:nvSpPr>
        <p:spPr>
          <a:xfrm>
            <a:off x="861375" y="3390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23"/>
          <p:cNvSpPr txBox="1">
            <a:spLocks noGrp="1"/>
          </p:cNvSpPr>
          <p:nvPr>
            <p:ph type="title" idx="3"/>
          </p:nvPr>
        </p:nvSpPr>
        <p:spPr>
          <a:xfrm>
            <a:off x="3402400" y="2804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9" name="Google Shape;529;p23"/>
          <p:cNvSpPr txBox="1">
            <a:spLocks noGrp="1"/>
          </p:cNvSpPr>
          <p:nvPr>
            <p:ph type="subTitle" idx="4"/>
          </p:nvPr>
        </p:nvSpPr>
        <p:spPr>
          <a:xfrm>
            <a:off x="3402400" y="3390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23"/>
          <p:cNvSpPr txBox="1">
            <a:spLocks noGrp="1"/>
          </p:cNvSpPr>
          <p:nvPr>
            <p:ph type="title" idx="5"/>
          </p:nvPr>
        </p:nvSpPr>
        <p:spPr>
          <a:xfrm>
            <a:off x="5946225" y="2804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1" name="Google Shape;531;p23"/>
          <p:cNvSpPr txBox="1">
            <a:spLocks noGrp="1"/>
          </p:cNvSpPr>
          <p:nvPr>
            <p:ph type="subTitle" idx="6"/>
          </p:nvPr>
        </p:nvSpPr>
        <p:spPr>
          <a:xfrm>
            <a:off x="5946225" y="3390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477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3"/>
          <p:cNvGrpSpPr/>
          <p:nvPr/>
        </p:nvGrpSpPr>
        <p:grpSpPr>
          <a:xfrm>
            <a:off x="-242700" y="174800"/>
            <a:ext cx="9629400" cy="4793900"/>
            <a:chOff x="-265000" y="224718"/>
            <a:chExt cx="9629400" cy="4793900"/>
          </a:xfrm>
        </p:grpSpPr>
        <p:cxnSp>
          <p:nvCxnSpPr>
            <p:cNvPr id="35" name="Google Shape;35;p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6" name="Google Shape;56;p3"/>
          <p:cNvSpPr txBox="1">
            <a:spLocks noGrp="1"/>
          </p:cNvSpPr>
          <p:nvPr>
            <p:ph type="title"/>
          </p:nvPr>
        </p:nvSpPr>
        <p:spPr>
          <a:xfrm>
            <a:off x="1668600" y="2215050"/>
            <a:ext cx="5814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373250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3"/>
          <p:cNvSpPr txBox="1">
            <a:spLocks noGrp="1"/>
          </p:cNvSpPr>
          <p:nvPr>
            <p:ph type="subTitle" idx="1"/>
          </p:nvPr>
        </p:nvSpPr>
        <p:spPr>
          <a:xfrm>
            <a:off x="2996550" y="3056850"/>
            <a:ext cx="31509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4"/>
          <p:cNvGrpSpPr/>
          <p:nvPr/>
        </p:nvGrpSpPr>
        <p:grpSpPr>
          <a:xfrm>
            <a:off x="-242700" y="174800"/>
            <a:ext cx="9629400" cy="4793900"/>
            <a:chOff x="-265000" y="224718"/>
            <a:chExt cx="9629400" cy="4793900"/>
          </a:xfrm>
        </p:grpSpPr>
        <p:cxnSp>
          <p:nvCxnSpPr>
            <p:cNvPr id="61" name="Google Shape;61;p4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4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4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4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4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4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4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4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2" name="Google Shape;82;p4"/>
          <p:cNvSpPr/>
          <p:nvPr/>
        </p:nvSpPr>
        <p:spPr>
          <a:xfrm>
            <a:off x="531750" y="299100"/>
            <a:ext cx="8080500" cy="454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707200" y="445025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707200" y="1152475"/>
            <a:ext cx="7726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1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242700" y="174800"/>
            <a:ext cx="962940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2572325" y="1847700"/>
            <a:ext cx="39996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3047575" y="2391900"/>
            <a:ext cx="3048900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11"/>
          <p:cNvGrpSpPr/>
          <p:nvPr/>
        </p:nvGrpSpPr>
        <p:grpSpPr>
          <a:xfrm>
            <a:off x="-242700" y="174800"/>
            <a:ext cx="9629400" cy="4793900"/>
            <a:chOff x="-265000" y="224718"/>
            <a:chExt cx="9629400" cy="4793900"/>
          </a:xfrm>
        </p:grpSpPr>
        <p:cxnSp>
          <p:nvCxnSpPr>
            <p:cNvPr id="214" name="Google Shape;214;p11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11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11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11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11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11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11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11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11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11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11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11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p11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11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11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11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11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11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1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1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1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5" name="Google Shape;235;p11"/>
          <p:cNvSpPr txBox="1">
            <a:spLocks noGrp="1"/>
          </p:cNvSpPr>
          <p:nvPr>
            <p:ph type="title" hasCustomPrompt="1"/>
          </p:nvPr>
        </p:nvSpPr>
        <p:spPr>
          <a:xfrm>
            <a:off x="891600" y="1656413"/>
            <a:ext cx="7360500" cy="13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9pPr>
          </a:lstStyle>
          <a:p>
            <a:r>
              <a:t>xx%</a:t>
            </a:r>
          </a:p>
        </p:txBody>
      </p:sp>
      <p:sp>
        <p:nvSpPr>
          <p:cNvPr id="236" name="Google Shape;236;p11"/>
          <p:cNvSpPr txBox="1">
            <a:spLocks noGrp="1"/>
          </p:cNvSpPr>
          <p:nvPr>
            <p:ph type="body" idx="1"/>
          </p:nvPr>
        </p:nvSpPr>
        <p:spPr>
          <a:xfrm>
            <a:off x="891600" y="3062288"/>
            <a:ext cx="7360800" cy="4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5">
    <p:bg>
      <p:bgPr>
        <a:solidFill>
          <a:schemeClr val="accent2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oogle Shape;275;p14"/>
          <p:cNvGrpSpPr/>
          <p:nvPr/>
        </p:nvGrpSpPr>
        <p:grpSpPr>
          <a:xfrm>
            <a:off x="-242700" y="174800"/>
            <a:ext cx="9629400" cy="4793900"/>
            <a:chOff x="-265000" y="224718"/>
            <a:chExt cx="9629400" cy="4793900"/>
          </a:xfrm>
        </p:grpSpPr>
        <p:cxnSp>
          <p:nvCxnSpPr>
            <p:cNvPr id="276" name="Google Shape;276;p14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14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14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14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14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14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14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14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14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14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14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14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14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14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14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14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14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14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14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14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14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97" name="Google Shape;297;p14"/>
          <p:cNvSpPr txBox="1">
            <a:spLocks noGrp="1"/>
          </p:cNvSpPr>
          <p:nvPr>
            <p:ph type="title"/>
          </p:nvPr>
        </p:nvSpPr>
        <p:spPr>
          <a:xfrm>
            <a:off x="2755150" y="2978328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98" name="Google Shape;298;p14"/>
          <p:cNvSpPr txBox="1">
            <a:spLocks noGrp="1"/>
          </p:cNvSpPr>
          <p:nvPr>
            <p:ph type="subTitle" idx="1"/>
          </p:nvPr>
        </p:nvSpPr>
        <p:spPr>
          <a:xfrm>
            <a:off x="1824900" y="1633275"/>
            <a:ext cx="5494200" cy="13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0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Google Shape;373;p18"/>
          <p:cNvGrpSpPr/>
          <p:nvPr/>
        </p:nvGrpSpPr>
        <p:grpSpPr>
          <a:xfrm>
            <a:off x="-242700" y="174800"/>
            <a:ext cx="9629400" cy="4793900"/>
            <a:chOff x="-265000" y="224718"/>
            <a:chExt cx="9629400" cy="4793900"/>
          </a:xfrm>
        </p:grpSpPr>
        <p:cxnSp>
          <p:nvCxnSpPr>
            <p:cNvPr id="374" name="Google Shape;374;p18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375;p18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6" name="Google Shape;376;p18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377;p18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8" name="Google Shape;378;p18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9" name="Google Shape;379;p18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18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18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18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18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18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18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18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387;p18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18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p18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0" name="Google Shape;390;p18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1" name="Google Shape;391;p18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2" name="Google Shape;392;p18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18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4" name="Google Shape;394;p18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95" name="Google Shape;395;p18"/>
          <p:cNvSpPr txBox="1">
            <a:spLocks noGrp="1"/>
          </p:cNvSpPr>
          <p:nvPr>
            <p:ph type="title"/>
          </p:nvPr>
        </p:nvSpPr>
        <p:spPr>
          <a:xfrm>
            <a:off x="5067600" y="635863"/>
            <a:ext cx="3048900" cy="6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18"/>
          <p:cNvSpPr txBox="1">
            <a:spLocks noGrp="1"/>
          </p:cNvSpPr>
          <p:nvPr>
            <p:ph type="subTitle" idx="1"/>
          </p:nvPr>
        </p:nvSpPr>
        <p:spPr>
          <a:xfrm>
            <a:off x="5067600" y="1427837"/>
            <a:ext cx="3048900" cy="30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■"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3">
    <p:bg>
      <p:bgPr>
        <a:solidFill>
          <a:schemeClr val="accent2"/>
        </a:solid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Google Shape;423;p20"/>
          <p:cNvGrpSpPr/>
          <p:nvPr/>
        </p:nvGrpSpPr>
        <p:grpSpPr>
          <a:xfrm>
            <a:off x="-242700" y="174800"/>
            <a:ext cx="9629400" cy="4793900"/>
            <a:chOff x="-265000" y="224718"/>
            <a:chExt cx="9629400" cy="4793900"/>
          </a:xfrm>
        </p:grpSpPr>
        <p:cxnSp>
          <p:nvCxnSpPr>
            <p:cNvPr id="424" name="Google Shape;424;p20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5" name="Google Shape;425;p20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20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7" name="Google Shape;427;p20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8" name="Google Shape;428;p20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Google Shape;429;p20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20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" name="Google Shape;431;p20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2" name="Google Shape;432;p20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3" name="Google Shape;433;p20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4" name="Google Shape;434;p20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5" name="Google Shape;435;p20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6" name="Google Shape;436;p20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20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20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20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20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20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20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20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20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45" name="Google Shape;445;p20"/>
          <p:cNvSpPr txBox="1">
            <a:spLocks noGrp="1"/>
          </p:cNvSpPr>
          <p:nvPr>
            <p:ph type="title"/>
          </p:nvPr>
        </p:nvSpPr>
        <p:spPr>
          <a:xfrm>
            <a:off x="707200" y="445025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20"/>
          <p:cNvSpPr txBox="1">
            <a:spLocks noGrp="1"/>
          </p:cNvSpPr>
          <p:nvPr>
            <p:ph type="title" idx="2"/>
          </p:nvPr>
        </p:nvSpPr>
        <p:spPr>
          <a:xfrm>
            <a:off x="1832251" y="3157224"/>
            <a:ext cx="2346900" cy="3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7" name="Google Shape;447;p20"/>
          <p:cNvSpPr txBox="1">
            <a:spLocks noGrp="1"/>
          </p:cNvSpPr>
          <p:nvPr>
            <p:ph type="subTitle" idx="1"/>
          </p:nvPr>
        </p:nvSpPr>
        <p:spPr>
          <a:xfrm>
            <a:off x="1988100" y="3418225"/>
            <a:ext cx="20352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20"/>
          <p:cNvSpPr txBox="1">
            <a:spLocks noGrp="1"/>
          </p:cNvSpPr>
          <p:nvPr>
            <p:ph type="title" idx="3"/>
          </p:nvPr>
        </p:nvSpPr>
        <p:spPr>
          <a:xfrm>
            <a:off x="4965856" y="3157224"/>
            <a:ext cx="2346900" cy="3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9" name="Google Shape;449;p20"/>
          <p:cNvSpPr txBox="1">
            <a:spLocks noGrp="1"/>
          </p:cNvSpPr>
          <p:nvPr>
            <p:ph type="subTitle" idx="4"/>
          </p:nvPr>
        </p:nvSpPr>
        <p:spPr>
          <a:xfrm>
            <a:off x="5121699" y="3418225"/>
            <a:ext cx="20352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07200" y="445025"/>
            <a:ext cx="7726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07200" y="1152475"/>
            <a:ext cx="7726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7" r:id="rId5"/>
    <p:sldLayoutId id="2147483658" r:id="rId6"/>
    <p:sldLayoutId id="2147483660" r:id="rId7"/>
    <p:sldLayoutId id="2147483664" r:id="rId8"/>
    <p:sldLayoutId id="2147483666" r:id="rId9"/>
    <p:sldLayoutId id="2147483667" r:id="rId10"/>
    <p:sldLayoutId id="2147483670" r:id="rId11"/>
    <p:sldLayoutId id="2147483674" r:id="rId12"/>
    <p:sldLayoutId id="2147483676" r:id="rId13"/>
    <p:sldLayoutId id="2147483677" r:id="rId14"/>
    <p:sldLayoutId id="2147483681" r:id="rId15"/>
    <p:sldLayoutId id="2147483682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youtube.com/watch?v=I2HPHyAgBcI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unica.istruzione.gov.it/it/orientamento/iscrizioni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une.mariano-comense.co.it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dirigente@icmarianocomense2.edu.it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mariaantonietta.terraneo@icmarianocomense2.edu.it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34"/>
          <p:cNvSpPr/>
          <p:nvPr/>
        </p:nvSpPr>
        <p:spPr>
          <a:xfrm>
            <a:off x="5112915" y="1525800"/>
            <a:ext cx="3620700" cy="2712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altLang="it-IT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ISCRIZIONI ALLA SCUOLA PRIMARIA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altLang="it-IT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 Scolastico 2025-2026</a:t>
            </a:r>
            <a:endParaRPr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97" name="Google Shape;797;p34"/>
          <p:cNvSpPr txBox="1">
            <a:spLocks noGrp="1"/>
          </p:cNvSpPr>
          <p:nvPr>
            <p:ph type="ctrTitle"/>
          </p:nvPr>
        </p:nvSpPr>
        <p:spPr>
          <a:xfrm>
            <a:off x="4467475" y="1579293"/>
            <a:ext cx="3425700" cy="15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dirty="0">
                <a:solidFill>
                  <a:srgbClr val="4C225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endParaRPr sz="4200" dirty="0">
              <a:solidFill>
                <a:schemeClr val="accent2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grpSp>
        <p:nvGrpSpPr>
          <p:cNvPr id="1013" name="Google Shape;1013;p34"/>
          <p:cNvGrpSpPr/>
          <p:nvPr/>
        </p:nvGrpSpPr>
        <p:grpSpPr>
          <a:xfrm rot="5728325">
            <a:off x="6510871" y="1232535"/>
            <a:ext cx="904637" cy="339731"/>
            <a:chOff x="202075" y="1493875"/>
            <a:chExt cx="7071675" cy="2655725"/>
          </a:xfrm>
        </p:grpSpPr>
        <p:sp>
          <p:nvSpPr>
            <p:cNvPr id="1014" name="Google Shape;1014;p34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 Box 3">
            <a:extLst>
              <a:ext uri="{FF2B5EF4-FFF2-40B4-BE49-F238E27FC236}">
                <a16:creationId xmlns:a16="http://schemas.microsoft.com/office/drawing/2014/main" id="{15AE3D0E-9FC7-9471-2EE2-28CE92CCE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261" y="149437"/>
            <a:ext cx="592078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 i="1" dirty="0">
                <a:solidFill>
                  <a:srgbClr val="2810DC"/>
                </a:solidFill>
              </a:rPr>
              <a:t>Istituto Comprensivo “Don Milani” di Perticato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 i="1" dirty="0">
                <a:solidFill>
                  <a:srgbClr val="2810DC"/>
                </a:solidFill>
              </a:rPr>
              <a:t> di Mariano Comense</a:t>
            </a:r>
            <a:endParaRPr lang="it-IT" altLang="it-IT" sz="2000" i="1" dirty="0">
              <a:solidFill>
                <a:srgbClr val="2810DC"/>
              </a:solidFill>
            </a:endParaRPr>
          </a:p>
        </p:txBody>
      </p:sp>
      <p:pic>
        <p:nvPicPr>
          <p:cNvPr id="3" name="Picture 9" descr="C:\Documents and Settings\pcdirettore\Documenti\Documenti vari e precedenti\Immagini\ingresso_Perticato.JPG">
            <a:extLst>
              <a:ext uri="{FF2B5EF4-FFF2-40B4-BE49-F238E27FC236}">
                <a16:creationId xmlns:a16="http://schemas.microsoft.com/office/drawing/2014/main" id="{5039B9F9-429E-572E-3172-F8DADFEBE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78" y="1534931"/>
            <a:ext cx="396240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08" name="Google Shape;908;p34"/>
          <p:cNvGrpSpPr/>
          <p:nvPr/>
        </p:nvGrpSpPr>
        <p:grpSpPr>
          <a:xfrm rot="-1754080">
            <a:off x="1447" y="1329446"/>
            <a:ext cx="1507133" cy="398989"/>
            <a:chOff x="0" y="1186625"/>
            <a:chExt cx="7619725" cy="3240625"/>
          </a:xfrm>
        </p:grpSpPr>
        <p:sp>
          <p:nvSpPr>
            <p:cNvPr id="909" name="Google Shape;909;p34"/>
            <p:cNvSpPr/>
            <p:nvPr/>
          </p:nvSpPr>
          <p:spPr>
            <a:xfrm>
              <a:off x="0" y="1186625"/>
              <a:ext cx="7619725" cy="3240563"/>
            </a:xfrm>
            <a:custGeom>
              <a:avLst/>
              <a:gdLst/>
              <a:ahLst/>
              <a:cxnLst/>
              <a:rect l="l" t="t" r="r" b="b"/>
              <a:pathLst>
                <a:path w="250032" h="98080" extrusionOk="0">
                  <a:moveTo>
                    <a:pt x="879" y="0"/>
                  </a:moveTo>
                  <a:cubicBezTo>
                    <a:pt x="2831" y="2440"/>
                    <a:pt x="4392" y="5075"/>
                    <a:pt x="6246" y="7612"/>
                  </a:cubicBezTo>
                  <a:cubicBezTo>
                    <a:pt x="6734" y="8296"/>
                    <a:pt x="7320" y="8979"/>
                    <a:pt x="7905" y="9662"/>
                  </a:cubicBezTo>
                  <a:cubicBezTo>
                    <a:pt x="8198" y="10052"/>
                    <a:pt x="8491" y="10345"/>
                    <a:pt x="8686" y="10833"/>
                  </a:cubicBezTo>
                  <a:cubicBezTo>
                    <a:pt x="8979" y="11419"/>
                    <a:pt x="8686" y="12102"/>
                    <a:pt x="8101" y="12394"/>
                  </a:cubicBezTo>
                  <a:cubicBezTo>
                    <a:pt x="6832" y="13370"/>
                    <a:pt x="5466" y="14249"/>
                    <a:pt x="4002" y="15029"/>
                  </a:cubicBezTo>
                  <a:cubicBezTo>
                    <a:pt x="3123" y="15517"/>
                    <a:pt x="2343" y="16005"/>
                    <a:pt x="1464" y="16493"/>
                  </a:cubicBezTo>
                  <a:lnTo>
                    <a:pt x="879" y="16786"/>
                  </a:lnTo>
                  <a:cubicBezTo>
                    <a:pt x="684" y="16981"/>
                    <a:pt x="1074" y="17274"/>
                    <a:pt x="1172" y="17469"/>
                  </a:cubicBezTo>
                  <a:cubicBezTo>
                    <a:pt x="1269" y="17567"/>
                    <a:pt x="1757" y="18055"/>
                    <a:pt x="2050" y="18348"/>
                  </a:cubicBezTo>
                  <a:cubicBezTo>
                    <a:pt x="4295" y="20690"/>
                    <a:pt x="7320" y="22642"/>
                    <a:pt x="8979" y="25472"/>
                  </a:cubicBezTo>
                  <a:cubicBezTo>
                    <a:pt x="9467" y="26155"/>
                    <a:pt x="9955" y="27131"/>
                    <a:pt x="9565" y="27912"/>
                  </a:cubicBezTo>
                  <a:cubicBezTo>
                    <a:pt x="9077" y="28595"/>
                    <a:pt x="8296" y="29083"/>
                    <a:pt x="7515" y="29473"/>
                  </a:cubicBezTo>
                  <a:cubicBezTo>
                    <a:pt x="6930" y="29863"/>
                    <a:pt x="6344" y="30254"/>
                    <a:pt x="5758" y="30742"/>
                  </a:cubicBezTo>
                  <a:cubicBezTo>
                    <a:pt x="5661" y="30839"/>
                    <a:pt x="5466" y="30937"/>
                    <a:pt x="5368" y="31034"/>
                  </a:cubicBezTo>
                  <a:cubicBezTo>
                    <a:pt x="5270" y="31230"/>
                    <a:pt x="5563" y="31522"/>
                    <a:pt x="5563" y="31718"/>
                  </a:cubicBezTo>
                  <a:cubicBezTo>
                    <a:pt x="5856" y="32010"/>
                    <a:pt x="6051" y="32401"/>
                    <a:pt x="6344" y="32791"/>
                  </a:cubicBezTo>
                  <a:cubicBezTo>
                    <a:pt x="7222" y="33962"/>
                    <a:pt x="7905" y="35329"/>
                    <a:pt x="8393" y="36792"/>
                  </a:cubicBezTo>
                  <a:cubicBezTo>
                    <a:pt x="8979" y="39915"/>
                    <a:pt x="5856" y="41379"/>
                    <a:pt x="4587" y="43819"/>
                  </a:cubicBezTo>
                  <a:cubicBezTo>
                    <a:pt x="4099" y="44990"/>
                    <a:pt x="4295" y="46259"/>
                    <a:pt x="5173" y="47137"/>
                  </a:cubicBezTo>
                  <a:cubicBezTo>
                    <a:pt x="6149" y="48503"/>
                    <a:pt x="7320" y="49675"/>
                    <a:pt x="8686" y="50748"/>
                  </a:cubicBezTo>
                  <a:cubicBezTo>
                    <a:pt x="9857" y="51626"/>
                    <a:pt x="10833" y="52602"/>
                    <a:pt x="11712" y="53871"/>
                  </a:cubicBezTo>
                  <a:cubicBezTo>
                    <a:pt x="12200" y="54554"/>
                    <a:pt x="12785" y="55237"/>
                    <a:pt x="12200" y="56018"/>
                  </a:cubicBezTo>
                  <a:cubicBezTo>
                    <a:pt x="11614" y="57091"/>
                    <a:pt x="10833" y="58067"/>
                    <a:pt x="9955" y="58848"/>
                  </a:cubicBezTo>
                  <a:cubicBezTo>
                    <a:pt x="9077" y="59824"/>
                    <a:pt x="8003" y="60702"/>
                    <a:pt x="7125" y="61678"/>
                  </a:cubicBezTo>
                  <a:cubicBezTo>
                    <a:pt x="6149" y="62557"/>
                    <a:pt x="5368" y="63630"/>
                    <a:pt x="4783" y="64801"/>
                  </a:cubicBezTo>
                  <a:cubicBezTo>
                    <a:pt x="4392" y="65972"/>
                    <a:pt x="4685" y="67339"/>
                    <a:pt x="5466" y="68217"/>
                  </a:cubicBezTo>
                  <a:cubicBezTo>
                    <a:pt x="5954" y="68802"/>
                    <a:pt x="6344" y="69193"/>
                    <a:pt x="6832" y="69583"/>
                  </a:cubicBezTo>
                  <a:cubicBezTo>
                    <a:pt x="7125" y="69876"/>
                    <a:pt x="7418" y="70169"/>
                    <a:pt x="7613" y="70462"/>
                  </a:cubicBezTo>
                  <a:cubicBezTo>
                    <a:pt x="8003" y="71145"/>
                    <a:pt x="7418" y="71828"/>
                    <a:pt x="6930" y="72413"/>
                  </a:cubicBezTo>
                  <a:cubicBezTo>
                    <a:pt x="5856" y="73389"/>
                    <a:pt x="4783" y="74463"/>
                    <a:pt x="3807" y="75634"/>
                  </a:cubicBezTo>
                  <a:cubicBezTo>
                    <a:pt x="3221" y="76415"/>
                    <a:pt x="3221" y="77586"/>
                    <a:pt x="3904" y="78366"/>
                  </a:cubicBezTo>
                  <a:cubicBezTo>
                    <a:pt x="4685" y="79538"/>
                    <a:pt x="5563" y="80611"/>
                    <a:pt x="6637" y="81489"/>
                  </a:cubicBezTo>
                  <a:cubicBezTo>
                    <a:pt x="7710" y="82270"/>
                    <a:pt x="8686" y="83246"/>
                    <a:pt x="9565" y="84222"/>
                  </a:cubicBezTo>
                  <a:cubicBezTo>
                    <a:pt x="10248" y="84905"/>
                    <a:pt x="10443" y="85881"/>
                    <a:pt x="10150" y="86759"/>
                  </a:cubicBezTo>
                  <a:cubicBezTo>
                    <a:pt x="9272" y="88028"/>
                    <a:pt x="8296" y="89102"/>
                    <a:pt x="7222" y="90077"/>
                  </a:cubicBezTo>
                  <a:cubicBezTo>
                    <a:pt x="4978" y="92908"/>
                    <a:pt x="2636" y="95640"/>
                    <a:pt x="1" y="98080"/>
                  </a:cubicBezTo>
                  <a:lnTo>
                    <a:pt x="250032" y="98080"/>
                  </a:lnTo>
                  <a:lnTo>
                    <a:pt x="250032" y="97397"/>
                  </a:lnTo>
                  <a:cubicBezTo>
                    <a:pt x="249641" y="96421"/>
                    <a:pt x="249056" y="95347"/>
                    <a:pt x="248373" y="94469"/>
                  </a:cubicBezTo>
                  <a:cubicBezTo>
                    <a:pt x="247885" y="93688"/>
                    <a:pt x="247397" y="93005"/>
                    <a:pt x="246909" y="92420"/>
                  </a:cubicBezTo>
                  <a:cubicBezTo>
                    <a:pt x="245738" y="91053"/>
                    <a:pt x="244664" y="89687"/>
                    <a:pt x="243688" y="88223"/>
                  </a:cubicBezTo>
                  <a:cubicBezTo>
                    <a:pt x="243298" y="87735"/>
                    <a:pt x="243103" y="87150"/>
                    <a:pt x="243005" y="86564"/>
                  </a:cubicBezTo>
                  <a:cubicBezTo>
                    <a:pt x="243005" y="85979"/>
                    <a:pt x="243396" y="85393"/>
                    <a:pt x="243883" y="85198"/>
                  </a:cubicBezTo>
                  <a:cubicBezTo>
                    <a:pt x="244567" y="84808"/>
                    <a:pt x="245543" y="84612"/>
                    <a:pt x="246030" y="84027"/>
                  </a:cubicBezTo>
                  <a:cubicBezTo>
                    <a:pt x="246518" y="83441"/>
                    <a:pt x="246323" y="82368"/>
                    <a:pt x="245933" y="81587"/>
                  </a:cubicBezTo>
                  <a:cubicBezTo>
                    <a:pt x="244567" y="79440"/>
                    <a:pt x="243005" y="77391"/>
                    <a:pt x="241248" y="75536"/>
                  </a:cubicBezTo>
                  <a:cubicBezTo>
                    <a:pt x="240370" y="74756"/>
                    <a:pt x="239980" y="73584"/>
                    <a:pt x="240077" y="72413"/>
                  </a:cubicBezTo>
                  <a:cubicBezTo>
                    <a:pt x="240468" y="71047"/>
                    <a:pt x="241346" y="69876"/>
                    <a:pt x="242517" y="68998"/>
                  </a:cubicBezTo>
                  <a:cubicBezTo>
                    <a:pt x="243688" y="68119"/>
                    <a:pt x="244859" y="67046"/>
                    <a:pt x="245835" y="65777"/>
                  </a:cubicBezTo>
                  <a:cubicBezTo>
                    <a:pt x="246226" y="65484"/>
                    <a:pt x="246421" y="64996"/>
                    <a:pt x="246421" y="64411"/>
                  </a:cubicBezTo>
                  <a:cubicBezTo>
                    <a:pt x="246323" y="63825"/>
                    <a:pt x="246030" y="63240"/>
                    <a:pt x="245738" y="62654"/>
                  </a:cubicBezTo>
                  <a:cubicBezTo>
                    <a:pt x="244274" y="59531"/>
                    <a:pt x="241834" y="56799"/>
                    <a:pt x="240858" y="53578"/>
                  </a:cubicBezTo>
                  <a:cubicBezTo>
                    <a:pt x="240858" y="53578"/>
                    <a:pt x="240858" y="53481"/>
                    <a:pt x="240858" y="53481"/>
                  </a:cubicBezTo>
                  <a:cubicBezTo>
                    <a:pt x="242224" y="52407"/>
                    <a:pt x="243883" y="51724"/>
                    <a:pt x="245250" y="50748"/>
                  </a:cubicBezTo>
                  <a:cubicBezTo>
                    <a:pt x="245933" y="50358"/>
                    <a:pt x="246421" y="49675"/>
                    <a:pt x="246714" y="48991"/>
                  </a:cubicBezTo>
                  <a:cubicBezTo>
                    <a:pt x="246909" y="48211"/>
                    <a:pt x="246811" y="47430"/>
                    <a:pt x="246421" y="46747"/>
                  </a:cubicBezTo>
                  <a:cubicBezTo>
                    <a:pt x="245445" y="45283"/>
                    <a:pt x="244274" y="43917"/>
                    <a:pt x="242908" y="42843"/>
                  </a:cubicBezTo>
                  <a:cubicBezTo>
                    <a:pt x="242029" y="41867"/>
                    <a:pt x="240761" y="40696"/>
                    <a:pt x="240956" y="39330"/>
                  </a:cubicBezTo>
                  <a:cubicBezTo>
                    <a:pt x="241151" y="38549"/>
                    <a:pt x="241639" y="37964"/>
                    <a:pt x="242322" y="37573"/>
                  </a:cubicBezTo>
                  <a:cubicBezTo>
                    <a:pt x="243396" y="36890"/>
                    <a:pt x="244469" y="36304"/>
                    <a:pt x="245543" y="35621"/>
                  </a:cubicBezTo>
                  <a:cubicBezTo>
                    <a:pt x="245738" y="35426"/>
                    <a:pt x="246909" y="34743"/>
                    <a:pt x="246616" y="34548"/>
                  </a:cubicBezTo>
                  <a:cubicBezTo>
                    <a:pt x="246226" y="33962"/>
                    <a:pt x="245640" y="33377"/>
                    <a:pt x="245152" y="32889"/>
                  </a:cubicBezTo>
                  <a:cubicBezTo>
                    <a:pt x="243981" y="32010"/>
                    <a:pt x="242908" y="30937"/>
                    <a:pt x="241932" y="29863"/>
                  </a:cubicBezTo>
                  <a:cubicBezTo>
                    <a:pt x="241444" y="29083"/>
                    <a:pt x="240663" y="27912"/>
                    <a:pt x="240956" y="26936"/>
                  </a:cubicBezTo>
                  <a:cubicBezTo>
                    <a:pt x="241248" y="26448"/>
                    <a:pt x="241541" y="25960"/>
                    <a:pt x="241932" y="25569"/>
                  </a:cubicBezTo>
                  <a:cubicBezTo>
                    <a:pt x="242517" y="24984"/>
                    <a:pt x="243200" y="24301"/>
                    <a:pt x="243786" y="23618"/>
                  </a:cubicBezTo>
                  <a:cubicBezTo>
                    <a:pt x="244469" y="23032"/>
                    <a:pt x="245250" y="22251"/>
                    <a:pt x="245933" y="21666"/>
                  </a:cubicBezTo>
                  <a:cubicBezTo>
                    <a:pt x="246421" y="21373"/>
                    <a:pt x="246811" y="21080"/>
                    <a:pt x="247104" y="20690"/>
                  </a:cubicBezTo>
                  <a:cubicBezTo>
                    <a:pt x="247397" y="20104"/>
                    <a:pt x="247006" y="19226"/>
                    <a:pt x="246811" y="18836"/>
                  </a:cubicBezTo>
                  <a:cubicBezTo>
                    <a:pt x="246421" y="18152"/>
                    <a:pt x="245933" y="17567"/>
                    <a:pt x="245445" y="17079"/>
                  </a:cubicBezTo>
                  <a:cubicBezTo>
                    <a:pt x="244371" y="16103"/>
                    <a:pt x="243298" y="15029"/>
                    <a:pt x="242420" y="13858"/>
                  </a:cubicBezTo>
                  <a:cubicBezTo>
                    <a:pt x="241834" y="13273"/>
                    <a:pt x="241736" y="12882"/>
                    <a:pt x="242420" y="12297"/>
                  </a:cubicBezTo>
                  <a:cubicBezTo>
                    <a:pt x="242908" y="11809"/>
                    <a:pt x="243396" y="11419"/>
                    <a:pt x="243981" y="11028"/>
                  </a:cubicBezTo>
                  <a:cubicBezTo>
                    <a:pt x="244567" y="10735"/>
                    <a:pt x="245250" y="10443"/>
                    <a:pt x="245835" y="10150"/>
                  </a:cubicBezTo>
                  <a:cubicBezTo>
                    <a:pt x="246616" y="9955"/>
                    <a:pt x="247397" y="9662"/>
                    <a:pt x="248178" y="9369"/>
                  </a:cubicBezTo>
                  <a:cubicBezTo>
                    <a:pt x="248568" y="9272"/>
                    <a:pt x="249446" y="9174"/>
                    <a:pt x="249056" y="8686"/>
                  </a:cubicBezTo>
                  <a:cubicBezTo>
                    <a:pt x="248665" y="8296"/>
                    <a:pt x="248470" y="8100"/>
                    <a:pt x="248178" y="7710"/>
                  </a:cubicBezTo>
                  <a:cubicBezTo>
                    <a:pt x="247494" y="7027"/>
                    <a:pt x="246811" y="6441"/>
                    <a:pt x="246128" y="5661"/>
                  </a:cubicBezTo>
                  <a:cubicBezTo>
                    <a:pt x="245738" y="5270"/>
                    <a:pt x="245250" y="4880"/>
                    <a:pt x="244859" y="4392"/>
                  </a:cubicBezTo>
                  <a:cubicBezTo>
                    <a:pt x="244371" y="3904"/>
                    <a:pt x="245250" y="3416"/>
                    <a:pt x="245445" y="3026"/>
                  </a:cubicBezTo>
                  <a:cubicBezTo>
                    <a:pt x="246226" y="1952"/>
                    <a:pt x="247299" y="1074"/>
                    <a:pt x="248373" y="293"/>
                  </a:cubicBezTo>
                  <a:lnTo>
                    <a:pt x="24886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1126200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0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1" y="18616"/>
                  </a:cubicBezTo>
                  <a:cubicBezTo>
                    <a:pt x="144339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7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3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2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3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3" y="48459"/>
                    <a:pt x="106814" y="48274"/>
                    <a:pt x="106474" y="48089"/>
                  </a:cubicBezTo>
                  <a:cubicBezTo>
                    <a:pt x="103936" y="46528"/>
                    <a:pt x="101496" y="44381"/>
                    <a:pt x="100716" y="41355"/>
                  </a:cubicBezTo>
                  <a:cubicBezTo>
                    <a:pt x="99642" y="37256"/>
                    <a:pt x="101984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2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6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5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7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1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7" y="50962"/>
                    <a:pt x="77102" y="54871"/>
                    <a:pt x="75123" y="58583"/>
                  </a:cubicBezTo>
                  <a:lnTo>
                    <a:pt x="75123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5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69" y="57617"/>
                    <a:pt x="194547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0" y="33093"/>
                  </a:cubicBezTo>
                  <a:close/>
                  <a:moveTo>
                    <a:pt x="167228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0" y="58190"/>
                  </a:cubicBezTo>
                  <a:lnTo>
                    <a:pt x="158000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0" y="15461"/>
                    <a:pt x="201809" y="22890"/>
                    <a:pt x="201364" y="29775"/>
                  </a:cubicBezTo>
                  <a:lnTo>
                    <a:pt x="201364" y="29775"/>
                  </a:lnTo>
                  <a:cubicBezTo>
                    <a:pt x="198261" y="30960"/>
                    <a:pt x="194748" y="31313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7" y="65597"/>
                    <a:pt x="181501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9" y="6125"/>
                  </a:cubicBezTo>
                  <a:cubicBezTo>
                    <a:pt x="175588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0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1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1" y="73035"/>
                    <a:pt x="126887" y="73006"/>
                    <a:pt x="126773" y="72975"/>
                  </a:cubicBezTo>
                  <a:cubicBezTo>
                    <a:pt x="124235" y="72194"/>
                    <a:pt x="120917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1" y="54335"/>
                  </a:cubicBezTo>
                  <a:cubicBezTo>
                    <a:pt x="150081" y="56771"/>
                    <a:pt x="152045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5" y="73516"/>
                    <a:pt x="132514" y="73594"/>
                    <a:pt x="131518" y="73594"/>
                  </a:cubicBezTo>
                  <a:cubicBezTo>
                    <a:pt x="131090" y="73594"/>
                    <a:pt x="130661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1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7" y="47406"/>
                    <a:pt x="102920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4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1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3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0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3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4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69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2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2" y="78868"/>
                  </a:cubicBezTo>
                  <a:close/>
                  <a:moveTo>
                    <a:pt x="156912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0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5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0" y="89135"/>
                  </a:cubicBezTo>
                  <a:lnTo>
                    <a:pt x="169030" y="89135"/>
                  </a:lnTo>
                  <a:cubicBezTo>
                    <a:pt x="169331" y="88123"/>
                    <a:pt x="169560" y="87092"/>
                    <a:pt x="169713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5" y="65948"/>
                    <a:pt x="116526" y="68388"/>
                  </a:cubicBezTo>
                  <a:cubicBezTo>
                    <a:pt x="117306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5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4" y="94051"/>
                    <a:pt x="103511" y="93790"/>
                    <a:pt x="100813" y="93079"/>
                  </a:cubicBezTo>
                  <a:cubicBezTo>
                    <a:pt x="96422" y="91908"/>
                    <a:pt x="93006" y="89273"/>
                    <a:pt x="92420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1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49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4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6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8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9" y="101569"/>
                  </a:cubicBezTo>
                  <a:cubicBezTo>
                    <a:pt x="180280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1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7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69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7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3" y="109767"/>
                    <a:pt x="123455" y="104692"/>
                    <a:pt x="123552" y="100008"/>
                  </a:cubicBezTo>
                  <a:cubicBezTo>
                    <a:pt x="123571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6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399" y="102334"/>
                    <a:pt x="184743" y="98251"/>
                  </a:cubicBezTo>
                  <a:cubicBezTo>
                    <a:pt x="183855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lnTo>
                    <a:pt x="168036" y="91852"/>
                  </a:ln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5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5" y="78808"/>
                    <a:pt x="61162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0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7" y="27009"/>
                  </a:cubicBezTo>
                  <a:cubicBezTo>
                    <a:pt x="205304" y="27367"/>
                    <a:pt x="204964" y="27688"/>
                    <a:pt x="204607" y="27976"/>
                  </a:cubicBezTo>
                  <a:lnTo>
                    <a:pt x="204607" y="27976"/>
                  </a:lnTo>
                  <a:cubicBezTo>
                    <a:pt x="204858" y="19351"/>
                    <a:pt x="202854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7" y="3951"/>
                    <a:pt x="160052" y="2807"/>
                  </a:cubicBezTo>
                  <a:cubicBezTo>
                    <a:pt x="158082" y="1983"/>
                    <a:pt x="156111" y="1619"/>
                    <a:pt x="154155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6" y="8076"/>
                    <a:pt x="102375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5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5" y="2993"/>
                    <a:pt x="5330" y="2993"/>
                  </a:cubicBezTo>
                  <a:cubicBezTo>
                    <a:pt x="4878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5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0" y="97039"/>
                    <a:pt x="119496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6" y="101891"/>
                    <a:pt x="120820" y="104399"/>
                  </a:cubicBezTo>
                  <a:cubicBezTo>
                    <a:pt x="121308" y="108986"/>
                    <a:pt x="124235" y="112890"/>
                    <a:pt x="128334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0" y="118648"/>
                  </a:cubicBezTo>
                  <a:cubicBezTo>
                    <a:pt x="161944" y="120633"/>
                    <a:pt x="165779" y="121626"/>
                    <a:pt x="169725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4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5" y="105780"/>
                  </a:cubicBezTo>
                  <a:cubicBezTo>
                    <a:pt x="234728" y="105780"/>
                    <a:pt x="236871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1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7" y="50626"/>
                  </a:cubicBezTo>
                  <a:cubicBezTo>
                    <a:pt x="201957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4" y="31569"/>
                    <a:pt x="205355" y="31266"/>
                    <a:pt x="205823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899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4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0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7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6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8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7" y="67315"/>
                    <a:pt x="243200" y="63021"/>
                    <a:pt x="239882" y="60288"/>
                  </a:cubicBezTo>
                  <a:cubicBezTo>
                    <a:pt x="236474" y="57435"/>
                    <a:pt x="232036" y="57027"/>
                    <a:pt x="227717" y="57027"/>
                  </a:cubicBezTo>
                  <a:cubicBezTo>
                    <a:pt x="226719" y="57027"/>
                    <a:pt x="225727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5" y="55213"/>
                    <a:pt x="212459" y="54042"/>
                    <a:pt x="210897" y="52481"/>
                  </a:cubicBezTo>
                  <a:cubicBezTo>
                    <a:pt x="209433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5" y="43014"/>
                  </a:cubicBezTo>
                  <a:cubicBezTo>
                    <a:pt x="213094" y="42313"/>
                    <a:pt x="214981" y="42104"/>
                    <a:pt x="216885" y="42104"/>
                  </a:cubicBezTo>
                  <a:cubicBezTo>
                    <a:pt x="219221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1" y="10321"/>
                    <a:pt x="233636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467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8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7" y="28681"/>
                  </a:moveTo>
                  <a:lnTo>
                    <a:pt x="15147" y="28681"/>
                  </a:lnTo>
                  <a:cubicBezTo>
                    <a:pt x="17249" y="30042"/>
                    <a:pt x="19275" y="31526"/>
                    <a:pt x="20885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2" y="44522"/>
                    <a:pt x="16103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200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7" y="72644"/>
                    <a:pt x="40847" y="76192"/>
                    <a:pt x="38842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7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9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0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7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5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3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0" y="118058"/>
                    <a:pt x="14835" y="117325"/>
                  </a:cubicBezTo>
                  <a:cubicBezTo>
                    <a:pt x="15615" y="113909"/>
                    <a:pt x="18641" y="112641"/>
                    <a:pt x="21764" y="112055"/>
                  </a:cubicBezTo>
                  <a:cubicBezTo>
                    <a:pt x="24724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6" y="32420"/>
                  </a:cubicBezTo>
                  <a:cubicBezTo>
                    <a:pt x="51529" y="27638"/>
                    <a:pt x="52896" y="21783"/>
                    <a:pt x="52213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0" y="1"/>
                    <a:pt x="117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1916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7" y="0"/>
                  </a:moveTo>
                  <a:cubicBezTo>
                    <a:pt x="39516" y="0"/>
                    <a:pt x="36170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4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3" y="13501"/>
                    <a:pt x="4772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8" y="29894"/>
                    <a:pt x="31610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6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5588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6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0" y="29745"/>
                  </a:cubicBezTo>
                  <a:cubicBezTo>
                    <a:pt x="26068" y="29745"/>
                    <a:pt x="24648" y="29636"/>
                    <a:pt x="23242" y="29385"/>
                  </a:cubicBezTo>
                  <a:cubicBezTo>
                    <a:pt x="19533" y="28702"/>
                    <a:pt x="16117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0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4323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59" y="2419"/>
                  </a:cubicBezTo>
                  <a:cubicBezTo>
                    <a:pt x="8158" y="4859"/>
                    <a:pt x="6401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3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6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0" y="31574"/>
                    <a:pt x="50367" y="31574"/>
                  </a:cubicBezTo>
                  <a:cubicBezTo>
                    <a:pt x="51123" y="31574"/>
                    <a:pt x="51879" y="31062"/>
                    <a:pt x="51879" y="30037"/>
                  </a:cubicBezTo>
                  <a:lnTo>
                    <a:pt x="51977" y="30037"/>
                  </a:lnTo>
                  <a:cubicBezTo>
                    <a:pt x="52172" y="16862"/>
                    <a:pt x="41339" y="4859"/>
                    <a:pt x="29140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1065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8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1" y="31912"/>
                    <a:pt x="160833" y="33841"/>
                  </a:cubicBezTo>
                  <a:cubicBezTo>
                    <a:pt x="158912" y="35648"/>
                    <a:pt x="156796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6" y="46528"/>
                    <a:pt x="101497" y="44381"/>
                    <a:pt x="100716" y="41355"/>
                  </a:cubicBezTo>
                  <a:cubicBezTo>
                    <a:pt x="99642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1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09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39" y="44478"/>
                    <a:pt x="133800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6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8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0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6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4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4" y="77884"/>
                    <a:pt x="186751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6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4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lnTo>
                    <a:pt x="92849" y="79228"/>
                  </a:ln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3" y="93079"/>
                  </a:cubicBezTo>
                  <a:cubicBezTo>
                    <a:pt x="108701" y="93418"/>
                    <a:pt x="108874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90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2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8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8" y="3951"/>
                    <a:pt x="160052" y="2807"/>
                  </a:cubicBezTo>
                  <a:cubicBezTo>
                    <a:pt x="158082" y="1983"/>
                    <a:pt x="156111" y="1619"/>
                    <a:pt x="154156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8" y="3888"/>
                    <a:pt x="134060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7" y="5002"/>
                    <a:pt x="96279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4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3" y="105083"/>
                  </a:cubicBezTo>
                  <a:cubicBezTo>
                    <a:pt x="141022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4" y="115492"/>
                    <a:pt x="187497" y="116324"/>
                    <a:pt x="189330" y="116794"/>
                  </a:cubicBezTo>
                  <a:cubicBezTo>
                    <a:pt x="190326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1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5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2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0" y="57106"/>
                    <a:pt x="223642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406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8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9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9" y="3774"/>
                    <a:pt x="9540" y="2985"/>
                    <a:pt x="11738" y="2985"/>
                  </a:cubicBezTo>
                  <a:close/>
                  <a:moveTo>
                    <a:pt x="15147" y="28681"/>
                  </a:moveTo>
                  <a:cubicBezTo>
                    <a:pt x="17249" y="30042"/>
                    <a:pt x="19275" y="31526"/>
                    <a:pt x="20886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3" y="44522"/>
                    <a:pt x="16104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30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8" y="66009"/>
                  </a:cubicBezTo>
                  <a:lnTo>
                    <a:pt x="44998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9" y="57404"/>
                  </a:cubicBezTo>
                  <a:cubicBezTo>
                    <a:pt x="36200" y="62214"/>
                    <a:pt x="39911" y="65863"/>
                    <a:pt x="44012" y="68932"/>
                  </a:cubicBezTo>
                  <a:lnTo>
                    <a:pt x="44012" y="68932"/>
                  </a:lnTo>
                  <a:cubicBezTo>
                    <a:pt x="42597" y="72644"/>
                    <a:pt x="40847" y="76192"/>
                    <a:pt x="38843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5" y="69798"/>
                    <a:pt x="12102" y="66870"/>
                  </a:cubicBezTo>
                  <a:cubicBezTo>
                    <a:pt x="14737" y="64040"/>
                    <a:pt x="18251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6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3" y="105126"/>
                    <a:pt x="39818" y="107273"/>
                  </a:cubicBezTo>
                  <a:cubicBezTo>
                    <a:pt x="37503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8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1" y="112055"/>
                    <a:pt x="44210" y="112445"/>
                  </a:cubicBezTo>
                  <a:cubicBezTo>
                    <a:pt x="43621" y="112471"/>
                    <a:pt x="43011" y="112488"/>
                    <a:pt x="42389" y="112488"/>
                  </a:cubicBezTo>
                  <a:cubicBezTo>
                    <a:pt x="40009" y="112488"/>
                    <a:pt x="37467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4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1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2" y="22759"/>
                    <a:pt x="9662" y="25199"/>
                  </a:cubicBezTo>
                  <a:cubicBezTo>
                    <a:pt x="10557" y="25810"/>
                    <a:pt x="11497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6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4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5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1" y="118058"/>
                    <a:pt x="14835" y="117325"/>
                  </a:cubicBezTo>
                  <a:cubicBezTo>
                    <a:pt x="15616" y="113909"/>
                    <a:pt x="18641" y="112641"/>
                    <a:pt x="21764" y="112055"/>
                  </a:cubicBezTo>
                  <a:cubicBezTo>
                    <a:pt x="24725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9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6" y="67981"/>
                  </a:cubicBezTo>
                  <a:lnTo>
                    <a:pt x="47656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8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7" y="32420"/>
                  </a:cubicBezTo>
                  <a:cubicBezTo>
                    <a:pt x="51530" y="27638"/>
                    <a:pt x="52896" y="21783"/>
                    <a:pt x="52213" y="16122"/>
                  </a:cubicBezTo>
                  <a:cubicBezTo>
                    <a:pt x="51530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1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1" y="1"/>
                    <a:pt x="11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1855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6" y="0"/>
                    <a:pt x="36171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5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9" y="29894"/>
                    <a:pt x="31611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7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5527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7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3" y="28702"/>
                    <a:pt x="16118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4262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8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2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1004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8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5" y="19587"/>
                    <a:pt x="165908" y="18128"/>
                  </a:cubicBezTo>
                  <a:cubicBezTo>
                    <a:pt x="165947" y="17156"/>
                    <a:pt x="166079" y="16198"/>
                    <a:pt x="166298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1" y="29449"/>
                  </a:cubicBezTo>
                  <a:cubicBezTo>
                    <a:pt x="145121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3" y="34873"/>
                    <a:pt x="137576" y="34629"/>
                    <a:pt x="134483" y="34036"/>
                  </a:cubicBezTo>
                  <a:cubicBezTo>
                    <a:pt x="131067" y="33353"/>
                    <a:pt x="127164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7" y="4771"/>
                    <a:pt x="161234" y="6242"/>
                    <a:pt x="163663" y="9345"/>
                  </a:cubicBezTo>
                  <a:cubicBezTo>
                    <a:pt x="164028" y="9828"/>
                    <a:pt x="164357" y="10331"/>
                    <a:pt x="164651" y="10851"/>
                  </a:cubicBezTo>
                  <a:lnTo>
                    <a:pt x="164651" y="10851"/>
                  </a:lnTo>
                  <a:cubicBezTo>
                    <a:pt x="163894" y="12402"/>
                    <a:pt x="163359" y="14063"/>
                    <a:pt x="163078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2" y="31912"/>
                    <a:pt x="160833" y="33841"/>
                  </a:cubicBezTo>
                  <a:cubicBezTo>
                    <a:pt x="158912" y="35648"/>
                    <a:pt x="156796" y="37292"/>
                    <a:pt x="154824" y="39094"/>
                  </a:cubicBezTo>
                  <a:lnTo>
                    <a:pt x="154824" y="39094"/>
                  </a:lnTo>
                  <a:cubicBezTo>
                    <a:pt x="152662" y="37517"/>
                    <a:pt x="150114" y="36588"/>
                    <a:pt x="147429" y="35972"/>
                  </a:cubicBezTo>
                  <a:lnTo>
                    <a:pt x="147429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7" y="15689"/>
                    <a:pt x="141998" y="9443"/>
                  </a:cubicBezTo>
                  <a:cubicBezTo>
                    <a:pt x="141937" y="9351"/>
                    <a:pt x="141875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40" y="28404"/>
                    <a:pt x="111496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7" y="46528"/>
                    <a:pt x="101497" y="44381"/>
                    <a:pt x="100716" y="41355"/>
                  </a:cubicBezTo>
                  <a:cubicBezTo>
                    <a:pt x="99643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4" y="4668"/>
                  </a:moveTo>
                  <a:cubicBezTo>
                    <a:pt x="130974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3" y="13346"/>
                    <a:pt x="125505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8" y="33158"/>
                    <a:pt x="126871" y="35109"/>
                    <a:pt x="130579" y="36183"/>
                  </a:cubicBezTo>
                  <a:cubicBezTo>
                    <a:pt x="134581" y="37159"/>
                    <a:pt x="138582" y="37842"/>
                    <a:pt x="142583" y="38232"/>
                  </a:cubicBezTo>
                  <a:cubicBezTo>
                    <a:pt x="142816" y="38269"/>
                    <a:pt x="143050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4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10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40" y="44478"/>
                    <a:pt x="133800" y="46332"/>
                    <a:pt x="131360" y="48187"/>
                  </a:cubicBezTo>
                  <a:cubicBezTo>
                    <a:pt x="128243" y="50618"/>
                    <a:pt x="124928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3" y="53821"/>
                    <a:pt x="116233" y="52969"/>
                  </a:cubicBezTo>
                  <a:cubicBezTo>
                    <a:pt x="114191" y="52068"/>
                    <a:pt x="112186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4" y="4668"/>
                  </a:cubicBezTo>
                  <a:close/>
                  <a:moveTo>
                    <a:pt x="154828" y="43127"/>
                  </a:moveTo>
                  <a:cubicBezTo>
                    <a:pt x="157969" y="46796"/>
                    <a:pt x="157064" y="51952"/>
                    <a:pt x="155338" y="56897"/>
                  </a:cubicBezTo>
                  <a:lnTo>
                    <a:pt x="155338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50" y="47699"/>
                  </a:cubicBezTo>
                  <a:cubicBezTo>
                    <a:pt x="152590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7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30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7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1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8" y="44381"/>
                    <a:pt x="172154" y="49358"/>
                    <a:pt x="171178" y="54140"/>
                  </a:cubicBezTo>
                  <a:cubicBezTo>
                    <a:pt x="170752" y="56457"/>
                    <a:pt x="170418" y="58821"/>
                    <a:pt x="170465" y="61152"/>
                  </a:cubicBezTo>
                  <a:lnTo>
                    <a:pt x="170465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3" y="41044"/>
                  </a:cubicBezTo>
                  <a:lnTo>
                    <a:pt x="156983" y="41044"/>
                  </a:lnTo>
                  <a:cubicBezTo>
                    <a:pt x="158344" y="39850"/>
                    <a:pt x="159775" y="38748"/>
                    <a:pt x="161028" y="37647"/>
                  </a:cubicBezTo>
                  <a:cubicBezTo>
                    <a:pt x="163645" y="35596"/>
                    <a:pt x="165749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8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8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7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5" y="41843"/>
                  </a:cubicBezTo>
                  <a:cubicBezTo>
                    <a:pt x="175277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6" y="10884"/>
                  </a:cubicBezTo>
                  <a:lnTo>
                    <a:pt x="168096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3" y="45735"/>
                    <a:pt x="55629" y="50138"/>
                  </a:cubicBezTo>
                  <a:cubicBezTo>
                    <a:pt x="61191" y="54140"/>
                    <a:pt x="64217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5" y="66631"/>
                  </a:cubicBezTo>
                  <a:cubicBezTo>
                    <a:pt x="45186" y="64484"/>
                    <a:pt x="41966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6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9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3" y="42647"/>
                    <a:pt x="150879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2" y="66534"/>
                  </a:cubicBezTo>
                  <a:cubicBezTo>
                    <a:pt x="151092" y="67883"/>
                    <a:pt x="150703" y="69258"/>
                    <a:pt x="150434" y="70647"/>
                  </a:cubicBezTo>
                  <a:lnTo>
                    <a:pt x="150434" y="70647"/>
                  </a:lnTo>
                  <a:cubicBezTo>
                    <a:pt x="145074" y="71433"/>
                    <a:pt x="139812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1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3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7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5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2" y="19432"/>
                    <a:pt x="108805" y="20189"/>
                    <a:pt x="108036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20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7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lnTo>
                    <a:pt x="174182" y="65077"/>
                  </a:ln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9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6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7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2" y="63704"/>
                  </a:cubicBezTo>
                  <a:cubicBezTo>
                    <a:pt x="69714" y="67555"/>
                    <a:pt x="67241" y="71472"/>
                    <a:pt x="65462" y="75727"/>
                  </a:cubicBezTo>
                  <a:lnTo>
                    <a:pt x="65462" y="75727"/>
                  </a:lnTo>
                  <a:cubicBezTo>
                    <a:pt x="64689" y="75165"/>
                    <a:pt x="63894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2" y="8369"/>
                  </a:cubicBezTo>
                  <a:cubicBezTo>
                    <a:pt x="50924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2" y="73128"/>
                    <a:pt x="157586" y="73141"/>
                    <a:pt x="158100" y="73170"/>
                  </a:cubicBezTo>
                  <a:cubicBezTo>
                    <a:pt x="160443" y="73170"/>
                    <a:pt x="162687" y="73951"/>
                    <a:pt x="164444" y="75512"/>
                  </a:cubicBezTo>
                  <a:cubicBezTo>
                    <a:pt x="166493" y="77562"/>
                    <a:pt x="166884" y="80685"/>
                    <a:pt x="166884" y="83515"/>
                  </a:cubicBezTo>
                  <a:cubicBezTo>
                    <a:pt x="166836" y="85125"/>
                    <a:pt x="166605" y="86735"/>
                    <a:pt x="166168" y="88290"/>
                  </a:cubicBezTo>
                  <a:lnTo>
                    <a:pt x="166168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9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3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6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5" y="77884"/>
                    <a:pt x="186751" y="77991"/>
                    <a:pt x="187371" y="78087"/>
                  </a:cubicBezTo>
                  <a:lnTo>
                    <a:pt x="187371" y="78087"/>
                  </a:lnTo>
                  <a:cubicBezTo>
                    <a:pt x="186814" y="80645"/>
                    <a:pt x="185535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7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5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9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4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4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5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3" y="93941"/>
                  </a:cubicBezTo>
                  <a:lnTo>
                    <a:pt x="121253" y="93941"/>
                  </a:lnTo>
                  <a:cubicBezTo>
                    <a:pt x="120958" y="93937"/>
                    <a:pt x="120663" y="93935"/>
                    <a:pt x="120367" y="93935"/>
                  </a:cubicBezTo>
                  <a:cubicBezTo>
                    <a:pt x="117736" y="93935"/>
                    <a:pt x="115089" y="94067"/>
                    <a:pt x="112453" y="94116"/>
                  </a:cubicBezTo>
                  <a:lnTo>
                    <a:pt x="112453" y="94116"/>
                  </a:lnTo>
                  <a:cubicBezTo>
                    <a:pt x="112154" y="93399"/>
                    <a:pt x="111820" y="92694"/>
                    <a:pt x="111451" y="92005"/>
                  </a:cubicBezTo>
                  <a:cubicBezTo>
                    <a:pt x="107685" y="84713"/>
                    <a:pt x="100760" y="80448"/>
                    <a:pt x="93919" y="76345"/>
                  </a:cubicBezTo>
                  <a:lnTo>
                    <a:pt x="93919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2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4" y="93079"/>
                  </a:cubicBezTo>
                  <a:cubicBezTo>
                    <a:pt x="108701" y="93418"/>
                    <a:pt x="108875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2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4" y="81018"/>
                    <a:pt x="66822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2" y="102705"/>
                    <a:pt x="232647" y="102705"/>
                  </a:cubicBezTo>
                  <a:cubicBezTo>
                    <a:pt x="229912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1" y="94348"/>
                  </a:cubicBezTo>
                  <a:cubicBezTo>
                    <a:pt x="213021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4" y="81465"/>
                  </a:cubicBezTo>
                  <a:cubicBezTo>
                    <a:pt x="203090" y="77757"/>
                    <a:pt x="198016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2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6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5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6" y="78337"/>
                    <a:pt x="89738" y="79067"/>
                    <a:pt x="89591" y="79806"/>
                  </a:cubicBezTo>
                  <a:cubicBezTo>
                    <a:pt x="88712" y="84296"/>
                    <a:pt x="89591" y="89468"/>
                    <a:pt x="93202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3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5" y="103663"/>
                    <a:pt x="110671" y="106742"/>
                  </a:cubicBezTo>
                  <a:cubicBezTo>
                    <a:pt x="109890" y="109279"/>
                    <a:pt x="108036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7" y="112825"/>
                    <a:pt x="99675" y="112554"/>
                    <a:pt x="98374" y="112012"/>
                  </a:cubicBezTo>
                  <a:cubicBezTo>
                    <a:pt x="96032" y="111036"/>
                    <a:pt x="93885" y="109865"/>
                    <a:pt x="91738" y="108498"/>
                  </a:cubicBezTo>
                  <a:cubicBezTo>
                    <a:pt x="89395" y="107132"/>
                    <a:pt x="86956" y="106059"/>
                    <a:pt x="84613" y="104887"/>
                  </a:cubicBezTo>
                  <a:cubicBezTo>
                    <a:pt x="81948" y="103640"/>
                    <a:pt x="79151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9" y="97590"/>
                    <a:pt x="77001" y="95909"/>
                  </a:cubicBezTo>
                  <a:cubicBezTo>
                    <a:pt x="76928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9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2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10" y="86181"/>
                    <a:pt x="197739" y="90401"/>
                    <a:pt x="203969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8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1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20" y="112695"/>
                  </a:cubicBezTo>
                  <a:cubicBezTo>
                    <a:pt x="156734" y="109962"/>
                    <a:pt x="158588" y="107034"/>
                    <a:pt x="159955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lnTo>
                    <a:pt x="61163" y="76575"/>
                  </a:lnTo>
                  <a:cubicBezTo>
                    <a:pt x="62270" y="77213"/>
                    <a:pt x="63336" y="77923"/>
                    <a:pt x="64356" y="78699"/>
                  </a:cubicBezTo>
                  <a:lnTo>
                    <a:pt x="64356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6" y="117244"/>
                    <a:pt x="54200" y="118813"/>
                    <a:pt x="46481" y="118813"/>
                  </a:cubicBezTo>
                  <a:cubicBezTo>
                    <a:pt x="45525" y="118813"/>
                    <a:pt x="44571" y="118788"/>
                    <a:pt x="43625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1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5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1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8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9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8" y="5022"/>
                    <a:pt x="167570" y="6402"/>
                    <a:pt x="166413" y="7957"/>
                  </a:cubicBezTo>
                  <a:lnTo>
                    <a:pt x="166413" y="7957"/>
                  </a:lnTo>
                  <a:cubicBezTo>
                    <a:pt x="164801" y="5734"/>
                    <a:pt x="162628" y="3951"/>
                    <a:pt x="160052" y="2807"/>
                  </a:cubicBezTo>
                  <a:cubicBezTo>
                    <a:pt x="158082" y="1983"/>
                    <a:pt x="156112" y="1619"/>
                    <a:pt x="154156" y="1619"/>
                  </a:cubicBezTo>
                  <a:cubicBezTo>
                    <a:pt x="150784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9" y="3888"/>
                    <a:pt x="134060" y="1525"/>
                    <a:pt x="130402" y="1525"/>
                  </a:cubicBezTo>
                  <a:cubicBezTo>
                    <a:pt x="129378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9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4" y="16111"/>
                    <a:pt x="112330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8" y="5002"/>
                    <a:pt x="96279" y="5002"/>
                  </a:cubicBezTo>
                  <a:cubicBezTo>
                    <a:pt x="93668" y="5002"/>
                    <a:pt x="91113" y="5784"/>
                    <a:pt x="89103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9" y="16372"/>
                  </a:cubicBezTo>
                  <a:cubicBezTo>
                    <a:pt x="74869" y="9108"/>
                    <a:pt x="66676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1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4" y="37787"/>
                    <a:pt x="20237" y="35955"/>
                    <a:pt x="15713" y="32279"/>
                  </a:cubicBezTo>
                  <a:cubicBezTo>
                    <a:pt x="7808" y="25936"/>
                    <a:pt x="2734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6" y="44608"/>
                    <a:pt x="31677" y="47015"/>
                    <a:pt x="32206" y="49358"/>
                  </a:cubicBezTo>
                  <a:cubicBezTo>
                    <a:pt x="34061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7" y="79163"/>
                    <a:pt x="51139" y="80782"/>
                  </a:cubicBezTo>
                  <a:cubicBezTo>
                    <a:pt x="45577" y="84100"/>
                    <a:pt x="39721" y="86931"/>
                    <a:pt x="34646" y="90932"/>
                  </a:cubicBezTo>
                  <a:cubicBezTo>
                    <a:pt x="29767" y="94738"/>
                    <a:pt x="26253" y="99813"/>
                    <a:pt x="25863" y="106059"/>
                  </a:cubicBezTo>
                  <a:cubicBezTo>
                    <a:pt x="25473" y="109865"/>
                    <a:pt x="26644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1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6" y="107132"/>
                    <a:pt x="86468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3" y="115720"/>
                  </a:cubicBezTo>
                  <a:cubicBezTo>
                    <a:pt x="109695" y="114647"/>
                    <a:pt x="113403" y="110645"/>
                    <a:pt x="114086" y="105766"/>
                  </a:cubicBezTo>
                  <a:cubicBezTo>
                    <a:pt x="114444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5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4" y="105083"/>
                  </a:cubicBezTo>
                  <a:cubicBezTo>
                    <a:pt x="141022" y="101081"/>
                    <a:pt x="137704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4" y="88112"/>
                    <a:pt x="128495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8" y="84198"/>
                    <a:pt x="155465" y="87321"/>
                    <a:pt x="159271" y="88980"/>
                  </a:cubicBezTo>
                  <a:cubicBezTo>
                    <a:pt x="161105" y="89836"/>
                    <a:pt x="163098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2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7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1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8" y="117379"/>
                  </a:cubicBezTo>
                  <a:cubicBezTo>
                    <a:pt x="182739" y="116485"/>
                    <a:pt x="183625" y="115472"/>
                    <a:pt x="184363" y="114375"/>
                  </a:cubicBezTo>
                  <a:lnTo>
                    <a:pt x="184363" y="114375"/>
                  </a:lnTo>
                  <a:cubicBezTo>
                    <a:pt x="185824" y="115492"/>
                    <a:pt x="187498" y="116324"/>
                    <a:pt x="189330" y="116794"/>
                  </a:cubicBezTo>
                  <a:cubicBezTo>
                    <a:pt x="190327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9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3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2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2" y="62435"/>
                  </a:cubicBezTo>
                  <a:cubicBezTo>
                    <a:pt x="197918" y="58531"/>
                    <a:pt x="199187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7" y="6808"/>
                    <a:pt x="213338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2" y="4466"/>
                  </a:cubicBezTo>
                  <a:cubicBezTo>
                    <a:pt x="226512" y="5929"/>
                    <a:pt x="229831" y="8174"/>
                    <a:pt x="232466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8" y="39111"/>
                    <a:pt x="228074" y="39501"/>
                  </a:cubicBezTo>
                  <a:cubicBezTo>
                    <a:pt x="227782" y="39514"/>
                    <a:pt x="227481" y="39519"/>
                    <a:pt x="227171" y="39519"/>
                  </a:cubicBezTo>
                  <a:cubicBezTo>
                    <a:pt x="224304" y="39519"/>
                    <a:pt x="220702" y="39030"/>
                    <a:pt x="217237" y="39030"/>
                  </a:cubicBezTo>
                  <a:cubicBezTo>
                    <a:pt x="212424" y="39030"/>
                    <a:pt x="207874" y="39973"/>
                    <a:pt x="205921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6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6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30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3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1" y="57106"/>
                    <a:pt x="223642" y="57125"/>
                    <a:pt x="223081" y="57125"/>
                  </a:cubicBezTo>
                  <a:cubicBezTo>
                    <a:pt x="220785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8" y="49065"/>
                    <a:pt x="208360" y="46918"/>
                  </a:cubicBezTo>
                  <a:cubicBezTo>
                    <a:pt x="208556" y="45161"/>
                    <a:pt x="209727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3" y="42619"/>
                  </a:cubicBezTo>
                  <a:cubicBezTo>
                    <a:pt x="229529" y="42619"/>
                    <a:pt x="232310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6" y="1"/>
                    <a:pt x="217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345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6" y="2985"/>
                    <a:pt x="12436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7" y="23832"/>
                  </a:cubicBezTo>
                  <a:cubicBezTo>
                    <a:pt x="9369" y="21588"/>
                    <a:pt x="5368" y="18953"/>
                    <a:pt x="4001" y="14561"/>
                  </a:cubicBezTo>
                  <a:cubicBezTo>
                    <a:pt x="3025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3" y="45690"/>
                  </a:cubicBezTo>
                  <a:lnTo>
                    <a:pt x="24763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0" y="65147"/>
                    <a:pt x="42863" y="64236"/>
                    <a:pt x="41867" y="63259"/>
                  </a:cubicBezTo>
                  <a:cubicBezTo>
                    <a:pt x="39622" y="61210"/>
                    <a:pt x="37963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0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7" y="73897"/>
                    <a:pt x="9174" y="69798"/>
                    <a:pt x="12101" y="66870"/>
                  </a:cubicBezTo>
                  <a:cubicBezTo>
                    <a:pt x="14736" y="64040"/>
                    <a:pt x="18250" y="62088"/>
                    <a:pt x="21178" y="59551"/>
                  </a:cubicBezTo>
                  <a:cubicBezTo>
                    <a:pt x="24541" y="56860"/>
                    <a:pt x="26675" y="53033"/>
                    <a:pt x="27391" y="48816"/>
                  </a:cubicBezTo>
                  <a:lnTo>
                    <a:pt x="27391" y="48816"/>
                  </a:lnTo>
                  <a:cubicBezTo>
                    <a:pt x="27722" y="48815"/>
                    <a:pt x="28055" y="48815"/>
                    <a:pt x="28388" y="48815"/>
                  </a:cubicBezTo>
                  <a:close/>
                  <a:moveTo>
                    <a:pt x="36076" y="90022"/>
                  </a:moveTo>
                  <a:cubicBezTo>
                    <a:pt x="38837" y="91452"/>
                    <a:pt x="41153" y="93653"/>
                    <a:pt x="42745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4" y="108454"/>
                  </a:cubicBezTo>
                  <a:lnTo>
                    <a:pt x="32154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69" y="94293"/>
                  </a:cubicBezTo>
                  <a:cubicBezTo>
                    <a:pt x="34401" y="92830"/>
                    <a:pt x="35220" y="91417"/>
                    <a:pt x="36076" y="90022"/>
                  </a:cubicBezTo>
                  <a:close/>
                  <a:moveTo>
                    <a:pt x="46611" y="70781"/>
                  </a:moveTo>
                  <a:cubicBezTo>
                    <a:pt x="47243" y="71211"/>
                    <a:pt x="47875" y="71631"/>
                    <a:pt x="48503" y="72043"/>
                  </a:cubicBezTo>
                  <a:cubicBezTo>
                    <a:pt x="54554" y="75946"/>
                    <a:pt x="61288" y="79362"/>
                    <a:pt x="66460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8" y="110298"/>
                    <a:pt x="52700" y="112055"/>
                    <a:pt x="44209" y="112445"/>
                  </a:cubicBezTo>
                  <a:cubicBezTo>
                    <a:pt x="43620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7" y="110973"/>
                    <a:pt x="40993" y="110365"/>
                    <a:pt x="43233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4" y="84157"/>
                    <a:pt x="40794" y="82485"/>
                  </a:cubicBezTo>
                  <a:cubicBezTo>
                    <a:pt x="42941" y="78874"/>
                    <a:pt x="44892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7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49" y="26991"/>
                  </a:cubicBezTo>
                  <a:lnTo>
                    <a:pt x="12449" y="26991"/>
                  </a:lnTo>
                  <a:cubicBezTo>
                    <a:pt x="11515" y="28953"/>
                    <a:pt x="10747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5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1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09" y="88836"/>
                  </a:cubicBezTo>
                  <a:lnTo>
                    <a:pt x="33109" y="88836"/>
                  </a:lnTo>
                  <a:cubicBezTo>
                    <a:pt x="32664" y="89574"/>
                    <a:pt x="32230" y="90318"/>
                    <a:pt x="31815" y="91073"/>
                  </a:cubicBezTo>
                  <a:cubicBezTo>
                    <a:pt x="29570" y="95172"/>
                    <a:pt x="27423" y="100051"/>
                    <a:pt x="27814" y="104833"/>
                  </a:cubicBezTo>
                  <a:cubicBezTo>
                    <a:pt x="27918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8" y="108554"/>
                    <a:pt x="21698" y="108667"/>
                    <a:pt x="18445" y="109811"/>
                  </a:cubicBezTo>
                  <a:cubicBezTo>
                    <a:pt x="15224" y="110591"/>
                    <a:pt x="12687" y="113226"/>
                    <a:pt x="11906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4" y="111524"/>
                    <a:pt x="30645" y="111463"/>
                  </a:cubicBezTo>
                  <a:lnTo>
                    <a:pt x="30645" y="111463"/>
                  </a:lnTo>
                  <a:cubicBezTo>
                    <a:pt x="32069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0" y="115522"/>
                  </a:cubicBezTo>
                  <a:cubicBezTo>
                    <a:pt x="44999" y="115522"/>
                    <a:pt x="47489" y="115287"/>
                    <a:pt x="49870" y="115080"/>
                  </a:cubicBezTo>
                  <a:cubicBezTo>
                    <a:pt x="54261" y="114592"/>
                    <a:pt x="58458" y="113421"/>
                    <a:pt x="62361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6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6" y="50963"/>
                  </a:cubicBezTo>
                  <a:cubicBezTo>
                    <a:pt x="44034" y="48266"/>
                    <a:pt x="41037" y="46993"/>
                    <a:pt x="37766" y="46381"/>
                  </a:cubicBezTo>
                  <a:lnTo>
                    <a:pt x="37766" y="46381"/>
                  </a:lnTo>
                  <a:cubicBezTo>
                    <a:pt x="37968" y="45884"/>
                    <a:pt x="38196" y="45394"/>
                    <a:pt x="38451" y="44912"/>
                  </a:cubicBezTo>
                  <a:cubicBezTo>
                    <a:pt x="40891" y="40228"/>
                    <a:pt x="45380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0" y="1093"/>
                  </a:cubicBezTo>
                  <a:cubicBezTo>
                    <a:pt x="45074" y="787"/>
                    <a:pt x="44727" y="657"/>
                    <a:pt x="44391" y="657"/>
                  </a:cubicBezTo>
                  <a:cubicBezTo>
                    <a:pt x="43227" y="657"/>
                    <a:pt x="42174" y="2203"/>
                    <a:pt x="43233" y="3338"/>
                  </a:cubicBezTo>
                  <a:lnTo>
                    <a:pt x="43429" y="3338"/>
                  </a:lnTo>
                  <a:cubicBezTo>
                    <a:pt x="47430" y="7730"/>
                    <a:pt x="49674" y="13488"/>
                    <a:pt x="49479" y="19441"/>
                  </a:cubicBezTo>
                  <a:cubicBezTo>
                    <a:pt x="49479" y="22368"/>
                    <a:pt x="48796" y="25394"/>
                    <a:pt x="47625" y="28126"/>
                  </a:cubicBezTo>
                  <a:cubicBezTo>
                    <a:pt x="46454" y="30566"/>
                    <a:pt x="44892" y="32713"/>
                    <a:pt x="42941" y="34665"/>
                  </a:cubicBezTo>
                  <a:cubicBezTo>
                    <a:pt x="39811" y="38152"/>
                    <a:pt x="36600" y="41557"/>
                    <a:pt x="34958" y="46005"/>
                  </a:cubicBezTo>
                  <a:lnTo>
                    <a:pt x="34958" y="46005"/>
                  </a:lnTo>
                  <a:cubicBezTo>
                    <a:pt x="32565" y="45793"/>
                    <a:pt x="30093" y="45804"/>
                    <a:pt x="27682" y="45771"/>
                  </a:cubicBezTo>
                  <a:lnTo>
                    <a:pt x="27682" y="45771"/>
                  </a:lnTo>
                  <a:cubicBezTo>
                    <a:pt x="27862" y="41128"/>
                    <a:pt x="26855" y="36336"/>
                    <a:pt x="24105" y="32615"/>
                  </a:cubicBezTo>
                  <a:cubicBezTo>
                    <a:pt x="22086" y="29830"/>
                    <a:pt x="19370" y="27789"/>
                    <a:pt x="16526" y="25963"/>
                  </a:cubicBezTo>
                  <a:lnTo>
                    <a:pt x="16526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1794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3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6" y="22284"/>
                    <a:pt x="36881" y="17112"/>
                    <a:pt x="39320" y="12330"/>
                  </a:cubicBezTo>
                  <a:cubicBezTo>
                    <a:pt x="41647" y="7770"/>
                    <a:pt x="44771" y="3122"/>
                    <a:pt x="50302" y="3122"/>
                  </a:cubicBezTo>
                  <a:cubicBezTo>
                    <a:pt x="50572" y="3122"/>
                    <a:pt x="50847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5466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5" y="25286"/>
                  </a:cubicBezTo>
                  <a:cubicBezTo>
                    <a:pt x="15189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4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4201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1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943225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2" y="17517"/>
                    <a:pt x="166841" y="19875"/>
                    <a:pt x="166590" y="22130"/>
                  </a:cubicBezTo>
                  <a:cubicBezTo>
                    <a:pt x="166585" y="22174"/>
                    <a:pt x="166580" y="22218"/>
                    <a:pt x="166575" y="22262"/>
                  </a:cubicBezTo>
                  <a:lnTo>
                    <a:pt x="166575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0" y="18616"/>
                  </a:cubicBezTo>
                  <a:cubicBezTo>
                    <a:pt x="144339" y="22130"/>
                    <a:pt x="145022" y="25741"/>
                    <a:pt x="145120" y="29449"/>
                  </a:cubicBezTo>
                  <a:cubicBezTo>
                    <a:pt x="145120" y="31365"/>
                    <a:pt x="145002" y="33478"/>
                    <a:pt x="144494" y="35413"/>
                  </a:cubicBezTo>
                  <a:lnTo>
                    <a:pt x="144494" y="35413"/>
                  </a:lnTo>
                  <a:cubicBezTo>
                    <a:pt x="141072" y="34873"/>
                    <a:pt x="137575" y="34629"/>
                    <a:pt x="134482" y="34036"/>
                  </a:cubicBezTo>
                  <a:cubicBezTo>
                    <a:pt x="131066" y="33353"/>
                    <a:pt x="127163" y="32377"/>
                    <a:pt x="124918" y="29449"/>
                  </a:cubicBezTo>
                  <a:cubicBezTo>
                    <a:pt x="122478" y="26229"/>
                    <a:pt x="123747" y="22813"/>
                    <a:pt x="126284" y="20080"/>
                  </a:cubicBezTo>
                  <a:cubicBezTo>
                    <a:pt x="129212" y="17152"/>
                    <a:pt x="132530" y="14615"/>
                    <a:pt x="136141" y="12566"/>
                  </a:cubicBezTo>
                  <a:cubicBezTo>
                    <a:pt x="137146" y="11981"/>
                    <a:pt x="138151" y="11369"/>
                    <a:pt x="139163" y="10754"/>
                  </a:cubicBezTo>
                  <a:close/>
                  <a:moveTo>
                    <a:pt x="154050" y="4771"/>
                  </a:moveTo>
                  <a:cubicBezTo>
                    <a:pt x="157686" y="4771"/>
                    <a:pt x="161234" y="6242"/>
                    <a:pt x="163662" y="9345"/>
                  </a:cubicBezTo>
                  <a:cubicBezTo>
                    <a:pt x="164027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3" y="12402"/>
                    <a:pt x="163358" y="14063"/>
                    <a:pt x="163077" y="15786"/>
                  </a:cubicBezTo>
                  <a:cubicBezTo>
                    <a:pt x="162442" y="19867"/>
                    <a:pt x="163492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2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1" y="37517"/>
                    <a:pt x="150113" y="36588"/>
                    <a:pt x="147428" y="35972"/>
                  </a:cubicBezTo>
                  <a:lnTo>
                    <a:pt x="147428" y="35972"/>
                  </a:lnTo>
                  <a:cubicBezTo>
                    <a:pt x="147890" y="34203"/>
                    <a:pt x="148091" y="32338"/>
                    <a:pt x="148145" y="30620"/>
                  </a:cubicBezTo>
                  <a:cubicBezTo>
                    <a:pt x="148340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5" y="5064"/>
                    <a:pt x="152426" y="4771"/>
                    <a:pt x="154050" y="4771"/>
                  </a:cubicBezTo>
                  <a:close/>
                  <a:moveTo>
                    <a:pt x="111360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4" y="43733"/>
                    <a:pt x="108433" y="46209"/>
                    <a:pt x="107493" y="48642"/>
                  </a:cubicBezTo>
                  <a:lnTo>
                    <a:pt x="107493" y="48642"/>
                  </a:lnTo>
                  <a:cubicBezTo>
                    <a:pt x="107153" y="48459"/>
                    <a:pt x="106813" y="48274"/>
                    <a:pt x="106473" y="48089"/>
                  </a:cubicBezTo>
                  <a:cubicBezTo>
                    <a:pt x="103936" y="46528"/>
                    <a:pt x="101496" y="44381"/>
                    <a:pt x="100715" y="41355"/>
                  </a:cubicBezTo>
                  <a:cubicBezTo>
                    <a:pt x="99642" y="37256"/>
                    <a:pt x="101984" y="33060"/>
                    <a:pt x="104326" y="29839"/>
                  </a:cubicBezTo>
                  <a:cubicBezTo>
                    <a:pt x="106390" y="27001"/>
                    <a:pt x="108838" y="24504"/>
                    <a:pt x="111360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09" y="4697"/>
                    <a:pt x="131652" y="4758"/>
                  </a:cubicBezTo>
                  <a:cubicBezTo>
                    <a:pt x="133879" y="5156"/>
                    <a:pt x="135717" y="6656"/>
                    <a:pt x="137219" y="8307"/>
                  </a:cubicBezTo>
                  <a:lnTo>
                    <a:pt x="137219" y="8307"/>
                  </a:lnTo>
                  <a:cubicBezTo>
                    <a:pt x="135640" y="9267"/>
                    <a:pt x="134077" y="10266"/>
                    <a:pt x="132530" y="11297"/>
                  </a:cubicBezTo>
                  <a:cubicBezTo>
                    <a:pt x="128822" y="13346"/>
                    <a:pt x="125504" y="16177"/>
                    <a:pt x="122771" y="19495"/>
                  </a:cubicBezTo>
                  <a:cubicBezTo>
                    <a:pt x="120527" y="22520"/>
                    <a:pt x="119648" y="26229"/>
                    <a:pt x="121502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1" y="37842"/>
                    <a:pt x="142582" y="38232"/>
                  </a:cubicBezTo>
                  <a:cubicBezTo>
                    <a:pt x="142815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5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4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2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59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7" y="54862"/>
                    <a:pt x="118302" y="53821"/>
                    <a:pt x="116232" y="52969"/>
                  </a:cubicBezTo>
                  <a:cubicBezTo>
                    <a:pt x="114190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0" y="37677"/>
                    <a:pt x="116090" y="28274"/>
                    <a:pt x="113761" y="19829"/>
                  </a:cubicBezTo>
                  <a:lnTo>
                    <a:pt x="113761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3" y="16665"/>
                    <a:pt x="118867" y="15005"/>
                    <a:pt x="120527" y="13151"/>
                  </a:cubicBezTo>
                  <a:cubicBezTo>
                    <a:pt x="122186" y="11297"/>
                    <a:pt x="123259" y="9443"/>
                    <a:pt x="124821" y="7784"/>
                  </a:cubicBezTo>
                  <a:cubicBezTo>
                    <a:pt x="126357" y="6077"/>
                    <a:pt x="128341" y="4668"/>
                    <a:pt x="130643" y="4668"/>
                  </a:cubicBezTo>
                  <a:close/>
                  <a:moveTo>
                    <a:pt x="154827" y="43127"/>
                  </a:moveTo>
                  <a:cubicBezTo>
                    <a:pt x="157968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69" y="56675"/>
                    <a:pt x="154621" y="56439"/>
                    <a:pt x="154293" y="56189"/>
                  </a:cubicBezTo>
                  <a:cubicBezTo>
                    <a:pt x="151561" y="54140"/>
                    <a:pt x="150975" y="51017"/>
                    <a:pt x="152049" y="47699"/>
                  </a:cubicBezTo>
                  <a:cubicBezTo>
                    <a:pt x="152589" y="45963"/>
                    <a:pt x="153601" y="44471"/>
                    <a:pt x="154827" y="43127"/>
                  </a:cubicBezTo>
                  <a:close/>
                  <a:moveTo>
                    <a:pt x="80479" y="25154"/>
                  </a:moveTo>
                  <a:cubicBezTo>
                    <a:pt x="80906" y="26486"/>
                    <a:pt x="81244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6" y="50962"/>
                    <a:pt x="77101" y="54871"/>
                    <a:pt x="75123" y="58583"/>
                  </a:cubicBezTo>
                  <a:lnTo>
                    <a:pt x="75123" y="58583"/>
                  </a:lnTo>
                  <a:cubicBezTo>
                    <a:pt x="73685" y="55576"/>
                    <a:pt x="72629" y="52396"/>
                    <a:pt x="72023" y="49065"/>
                  </a:cubicBezTo>
                  <a:cubicBezTo>
                    <a:pt x="70852" y="43795"/>
                    <a:pt x="71535" y="38232"/>
                    <a:pt x="73975" y="33450"/>
                  </a:cubicBezTo>
                  <a:cubicBezTo>
                    <a:pt x="75537" y="30913"/>
                    <a:pt x="77293" y="28473"/>
                    <a:pt x="79343" y="26326"/>
                  </a:cubicBezTo>
                  <a:cubicBezTo>
                    <a:pt x="79727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lnTo>
                    <a:pt x="201060" y="33093"/>
                  </a:lnTo>
                  <a:cubicBezTo>
                    <a:pt x="200133" y="41080"/>
                    <a:pt x="197841" y="48817"/>
                    <a:pt x="195380" y="56384"/>
                  </a:cubicBezTo>
                  <a:cubicBezTo>
                    <a:pt x="194969" y="57617"/>
                    <a:pt x="194546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2" y="43042"/>
                    <a:pt x="192354" y="36866"/>
                  </a:cubicBezTo>
                  <a:cubicBezTo>
                    <a:pt x="194745" y="34539"/>
                    <a:pt x="197986" y="33995"/>
                    <a:pt x="201060" y="33093"/>
                  </a:cubicBezTo>
                  <a:close/>
                  <a:moveTo>
                    <a:pt x="167228" y="30106"/>
                  </a:moveTo>
                  <a:lnTo>
                    <a:pt x="167228" y="30106"/>
                  </a:lnTo>
                  <a:cubicBezTo>
                    <a:pt x="169189" y="33067"/>
                    <a:pt x="171313" y="36065"/>
                    <a:pt x="172250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1" y="56457"/>
                    <a:pt x="170417" y="58821"/>
                    <a:pt x="170464" y="61152"/>
                  </a:cubicBezTo>
                  <a:lnTo>
                    <a:pt x="170464" y="61152"/>
                  </a:lnTo>
                  <a:cubicBezTo>
                    <a:pt x="165976" y="60331"/>
                    <a:pt x="161514" y="59571"/>
                    <a:pt x="158000" y="58190"/>
                  </a:cubicBezTo>
                  <a:lnTo>
                    <a:pt x="158000" y="58190"/>
                  </a:lnTo>
                  <a:cubicBezTo>
                    <a:pt x="160115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7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8" y="10126"/>
                  </a:cubicBezTo>
                  <a:cubicBezTo>
                    <a:pt x="200962" y="15463"/>
                    <a:pt x="201809" y="22896"/>
                    <a:pt x="201363" y="29783"/>
                  </a:cubicBezTo>
                  <a:lnTo>
                    <a:pt x="201363" y="29783"/>
                  </a:lnTo>
                  <a:cubicBezTo>
                    <a:pt x="198287" y="30962"/>
                    <a:pt x="194805" y="31318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2" y="64622"/>
                    <a:pt x="192238" y="65871"/>
                    <a:pt x="191866" y="67119"/>
                  </a:cubicBezTo>
                  <a:cubicBezTo>
                    <a:pt x="191324" y="68893"/>
                    <a:pt x="190758" y="70717"/>
                    <a:pt x="190379" y="72565"/>
                  </a:cubicBezTo>
                  <a:lnTo>
                    <a:pt x="190379" y="72565"/>
                  </a:lnTo>
                  <a:cubicBezTo>
                    <a:pt x="188929" y="65616"/>
                    <a:pt x="181535" y="63324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09" y="56482"/>
                  </a:cubicBezTo>
                  <a:cubicBezTo>
                    <a:pt x="174690" y="51602"/>
                    <a:pt x="176349" y="46820"/>
                    <a:pt x="175764" y="41843"/>
                  </a:cubicBezTo>
                  <a:cubicBezTo>
                    <a:pt x="175276" y="37159"/>
                    <a:pt x="172934" y="33255"/>
                    <a:pt x="170396" y="29351"/>
                  </a:cubicBezTo>
                  <a:cubicBezTo>
                    <a:pt x="169819" y="28434"/>
                    <a:pt x="169221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8" y="17622"/>
                    <a:pt x="168932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8" y="6125"/>
                  </a:cubicBezTo>
                  <a:cubicBezTo>
                    <a:pt x="175588" y="4393"/>
                    <a:pt x="178744" y="3582"/>
                    <a:pt x="181887" y="3582"/>
                  </a:cubicBezTo>
                  <a:close/>
                  <a:moveTo>
                    <a:pt x="34564" y="42919"/>
                  </a:moveTo>
                  <a:cubicBezTo>
                    <a:pt x="41747" y="44480"/>
                    <a:pt x="49632" y="45735"/>
                    <a:pt x="55628" y="50138"/>
                  </a:cubicBezTo>
                  <a:cubicBezTo>
                    <a:pt x="61190" y="54140"/>
                    <a:pt x="64216" y="61947"/>
                    <a:pt x="62362" y="68681"/>
                  </a:cubicBezTo>
                  <a:cubicBezTo>
                    <a:pt x="61960" y="70111"/>
                    <a:pt x="61326" y="71413"/>
                    <a:pt x="60528" y="72606"/>
                  </a:cubicBezTo>
                  <a:lnTo>
                    <a:pt x="60528" y="72606"/>
                  </a:lnTo>
                  <a:cubicBezTo>
                    <a:pt x="56681" y="70472"/>
                    <a:pt x="52563" y="68850"/>
                    <a:pt x="48894" y="66631"/>
                  </a:cubicBezTo>
                  <a:cubicBezTo>
                    <a:pt x="45185" y="64484"/>
                    <a:pt x="41965" y="61557"/>
                    <a:pt x="39427" y="58043"/>
                  </a:cubicBezTo>
                  <a:cubicBezTo>
                    <a:pt x="36206" y="53509"/>
                    <a:pt x="34808" y="48282"/>
                    <a:pt x="34564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5" y="73064"/>
                  </a:cubicBezTo>
                  <a:lnTo>
                    <a:pt x="127115" y="73064"/>
                  </a:lnTo>
                  <a:cubicBezTo>
                    <a:pt x="127001" y="73035"/>
                    <a:pt x="126887" y="73006"/>
                    <a:pt x="126772" y="72975"/>
                  </a:cubicBezTo>
                  <a:cubicBezTo>
                    <a:pt x="124235" y="72194"/>
                    <a:pt x="120917" y="71023"/>
                    <a:pt x="119648" y="68486"/>
                  </a:cubicBezTo>
                  <a:cubicBezTo>
                    <a:pt x="118867" y="66827"/>
                    <a:pt x="119355" y="64972"/>
                    <a:pt x="120331" y="63216"/>
                  </a:cubicBezTo>
                  <a:cubicBezTo>
                    <a:pt x="121008" y="62159"/>
                    <a:pt x="121739" y="61138"/>
                    <a:pt x="122526" y="60163"/>
                  </a:cubicBezTo>
                  <a:close/>
                  <a:moveTo>
                    <a:pt x="146337" y="38906"/>
                  </a:moveTo>
                  <a:lnTo>
                    <a:pt x="146337" y="38906"/>
                  </a:lnTo>
                  <a:cubicBezTo>
                    <a:pt x="148574" y="39389"/>
                    <a:pt x="150751" y="40074"/>
                    <a:pt x="152635" y="41258"/>
                  </a:cubicBezTo>
                  <a:lnTo>
                    <a:pt x="152635" y="41258"/>
                  </a:lnTo>
                  <a:cubicBezTo>
                    <a:pt x="152012" y="41936"/>
                    <a:pt x="151422" y="42647"/>
                    <a:pt x="150878" y="43405"/>
                  </a:cubicBezTo>
                  <a:cubicBezTo>
                    <a:pt x="148731" y="46430"/>
                    <a:pt x="147657" y="50724"/>
                    <a:pt x="149121" y="54335"/>
                  </a:cubicBezTo>
                  <a:cubicBezTo>
                    <a:pt x="150081" y="56771"/>
                    <a:pt x="152045" y="58481"/>
                    <a:pt x="154254" y="59761"/>
                  </a:cubicBezTo>
                  <a:lnTo>
                    <a:pt x="154254" y="59761"/>
                  </a:lnTo>
                  <a:cubicBezTo>
                    <a:pt x="153259" y="62241"/>
                    <a:pt x="152213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2" y="73365"/>
                  </a:cubicBezTo>
                  <a:cubicBezTo>
                    <a:pt x="133505" y="73516"/>
                    <a:pt x="132513" y="73594"/>
                    <a:pt x="131518" y="73594"/>
                  </a:cubicBezTo>
                  <a:cubicBezTo>
                    <a:pt x="131090" y="73594"/>
                    <a:pt x="130661" y="73579"/>
                    <a:pt x="130232" y="73550"/>
                  </a:cubicBezTo>
                  <a:lnTo>
                    <a:pt x="130232" y="73550"/>
                  </a:lnTo>
                  <a:cubicBezTo>
                    <a:pt x="130306" y="72907"/>
                    <a:pt x="130358" y="72261"/>
                    <a:pt x="130383" y="71609"/>
                  </a:cubicBezTo>
                  <a:cubicBezTo>
                    <a:pt x="130676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49" y="57466"/>
                    <a:pt x="125414" y="57016"/>
                    <a:pt x="125894" y="56580"/>
                  </a:cubicBezTo>
                  <a:cubicBezTo>
                    <a:pt x="130676" y="52188"/>
                    <a:pt x="135946" y="48479"/>
                    <a:pt x="141021" y="44381"/>
                  </a:cubicBezTo>
                  <a:cubicBezTo>
                    <a:pt x="142778" y="43209"/>
                    <a:pt x="144437" y="41648"/>
                    <a:pt x="145705" y="39989"/>
                  </a:cubicBezTo>
                  <a:cubicBezTo>
                    <a:pt x="145936" y="39643"/>
                    <a:pt x="146146" y="39281"/>
                    <a:pt x="146337" y="38906"/>
                  </a:cubicBezTo>
                  <a:close/>
                  <a:moveTo>
                    <a:pt x="96681" y="8004"/>
                  </a:moveTo>
                  <a:cubicBezTo>
                    <a:pt x="100459" y="8004"/>
                    <a:pt x="104182" y="10197"/>
                    <a:pt x="106668" y="12761"/>
                  </a:cubicBezTo>
                  <a:cubicBezTo>
                    <a:pt x="108354" y="14492"/>
                    <a:pt x="109558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4" y="20189"/>
                    <a:pt x="108035" y="20959"/>
                  </a:cubicBezTo>
                  <a:cubicBezTo>
                    <a:pt x="102374" y="26521"/>
                    <a:pt x="94469" y="35402"/>
                    <a:pt x="98373" y="43990"/>
                  </a:cubicBezTo>
                  <a:cubicBezTo>
                    <a:pt x="99897" y="47406"/>
                    <a:pt x="102920" y="49718"/>
                    <a:pt x="106300" y="51566"/>
                  </a:cubicBezTo>
                  <a:lnTo>
                    <a:pt x="106300" y="51566"/>
                  </a:lnTo>
                  <a:cubicBezTo>
                    <a:pt x="105798" y="52733"/>
                    <a:pt x="105270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0" y="69091"/>
                    <a:pt x="92739" y="71835"/>
                    <a:pt x="91324" y="74786"/>
                  </a:cubicBezTo>
                  <a:lnTo>
                    <a:pt x="91324" y="74786"/>
                  </a:lnTo>
                  <a:cubicBezTo>
                    <a:pt x="90709" y="74412"/>
                    <a:pt x="90097" y="74037"/>
                    <a:pt x="89492" y="73658"/>
                  </a:cubicBezTo>
                  <a:cubicBezTo>
                    <a:pt x="85198" y="71023"/>
                    <a:pt x="81099" y="68095"/>
                    <a:pt x="78172" y="63899"/>
                  </a:cubicBezTo>
                  <a:cubicBezTo>
                    <a:pt x="77679" y="63169"/>
                    <a:pt x="77210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8" y="54140"/>
                    <a:pt x="82075" y="50236"/>
                  </a:cubicBezTo>
                  <a:cubicBezTo>
                    <a:pt x="85284" y="41235"/>
                    <a:pt x="85920" y="31481"/>
                    <a:pt x="82672" y="22685"/>
                  </a:cubicBezTo>
                  <a:lnTo>
                    <a:pt x="82672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199" y="9931"/>
                    <a:pt x="93786" y="8467"/>
                  </a:cubicBezTo>
                  <a:cubicBezTo>
                    <a:pt x="94742" y="8148"/>
                    <a:pt x="95713" y="8004"/>
                    <a:pt x="96681" y="8004"/>
                  </a:cubicBezTo>
                  <a:close/>
                  <a:moveTo>
                    <a:pt x="174181" y="65077"/>
                  </a:moveTo>
                  <a:lnTo>
                    <a:pt x="174181" y="65077"/>
                  </a:ln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19" y="67022"/>
                    <a:pt x="185718" y="68681"/>
                    <a:pt x="187084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6" y="73361"/>
                    <a:pt x="177813" y="70633"/>
                  </a:cubicBezTo>
                  <a:cubicBezTo>
                    <a:pt x="175987" y="68889"/>
                    <a:pt x="174831" y="67040"/>
                    <a:pt x="174181" y="65077"/>
                  </a:cubicBezTo>
                  <a:close/>
                  <a:moveTo>
                    <a:pt x="57810" y="4936"/>
                  </a:moveTo>
                  <a:cubicBezTo>
                    <a:pt x="59095" y="4936"/>
                    <a:pt x="60394" y="5101"/>
                    <a:pt x="61678" y="5441"/>
                  </a:cubicBezTo>
                  <a:cubicBezTo>
                    <a:pt x="66753" y="6808"/>
                    <a:pt x="71047" y="10321"/>
                    <a:pt x="74365" y="14322"/>
                  </a:cubicBezTo>
                  <a:cubicBezTo>
                    <a:pt x="76352" y="16622"/>
                    <a:pt x="77974" y="19146"/>
                    <a:pt x="79202" y="21849"/>
                  </a:cubicBezTo>
                  <a:lnTo>
                    <a:pt x="79202" y="21849"/>
                  </a:lnTo>
                  <a:cubicBezTo>
                    <a:pt x="75798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4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8" y="74118"/>
                  </a:cubicBezTo>
                  <a:lnTo>
                    <a:pt x="63078" y="74118"/>
                  </a:lnTo>
                  <a:cubicBezTo>
                    <a:pt x="64069" y="72618"/>
                    <a:pt x="64837" y="70977"/>
                    <a:pt x="65289" y="69169"/>
                  </a:cubicBezTo>
                  <a:cubicBezTo>
                    <a:pt x="66948" y="61849"/>
                    <a:pt x="64606" y="54237"/>
                    <a:pt x="59141" y="49065"/>
                  </a:cubicBezTo>
                  <a:cubicBezTo>
                    <a:pt x="53383" y="43795"/>
                    <a:pt x="45185" y="42038"/>
                    <a:pt x="37768" y="40574"/>
                  </a:cubicBezTo>
                  <a:cubicBezTo>
                    <a:pt x="36699" y="40344"/>
                    <a:pt x="35623" y="40116"/>
                    <a:pt x="34545" y="39880"/>
                  </a:cubicBezTo>
                  <a:lnTo>
                    <a:pt x="34545" y="39880"/>
                  </a:lnTo>
                  <a:cubicBezTo>
                    <a:pt x="34620" y="37466"/>
                    <a:pt x="34901" y="35046"/>
                    <a:pt x="35329" y="32670"/>
                  </a:cubicBezTo>
                  <a:cubicBezTo>
                    <a:pt x="36890" y="23984"/>
                    <a:pt x="41086" y="14030"/>
                    <a:pt x="48211" y="8369"/>
                  </a:cubicBezTo>
                  <a:cubicBezTo>
                    <a:pt x="50923" y="6157"/>
                    <a:pt x="54314" y="4936"/>
                    <a:pt x="57810" y="4936"/>
                  </a:cubicBezTo>
                  <a:close/>
                  <a:moveTo>
                    <a:pt x="156555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6" y="73951"/>
                    <a:pt x="164443" y="75512"/>
                  </a:cubicBezTo>
                  <a:cubicBezTo>
                    <a:pt x="166492" y="77562"/>
                    <a:pt x="166883" y="80685"/>
                    <a:pt x="166883" y="83515"/>
                  </a:cubicBezTo>
                  <a:cubicBezTo>
                    <a:pt x="166835" y="85125"/>
                    <a:pt x="166604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3" y="87552"/>
                    <a:pt x="162686" y="87126"/>
                  </a:cubicBezTo>
                  <a:cubicBezTo>
                    <a:pt x="158978" y="85759"/>
                    <a:pt x="155757" y="83612"/>
                    <a:pt x="154098" y="79806"/>
                  </a:cubicBezTo>
                  <a:cubicBezTo>
                    <a:pt x="153200" y="77650"/>
                    <a:pt x="152984" y="75472"/>
                    <a:pt x="153174" y="73303"/>
                  </a:cubicBezTo>
                  <a:lnTo>
                    <a:pt x="153174" y="73303"/>
                  </a:lnTo>
                  <a:cubicBezTo>
                    <a:pt x="154304" y="73192"/>
                    <a:pt x="155431" y="73128"/>
                    <a:pt x="156555" y="73128"/>
                  </a:cubicBezTo>
                  <a:close/>
                  <a:moveTo>
                    <a:pt x="193431" y="78868"/>
                  </a:moveTo>
                  <a:cubicBezTo>
                    <a:pt x="196065" y="79246"/>
                    <a:pt x="198650" y="79807"/>
                    <a:pt x="201040" y="81075"/>
                  </a:cubicBezTo>
                  <a:cubicBezTo>
                    <a:pt x="204950" y="83173"/>
                    <a:pt x="207462" y="87134"/>
                    <a:pt x="207757" y="91593"/>
                  </a:cubicBezTo>
                  <a:lnTo>
                    <a:pt x="207757" y="91593"/>
                  </a:lnTo>
                  <a:cubicBezTo>
                    <a:pt x="206291" y="90928"/>
                    <a:pt x="204829" y="90231"/>
                    <a:pt x="203382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1" y="78868"/>
                  </a:cubicBezTo>
                  <a:close/>
                  <a:moveTo>
                    <a:pt x="156912" y="61062"/>
                  </a:moveTo>
                  <a:cubicBezTo>
                    <a:pt x="161378" y="62806"/>
                    <a:pt x="166115" y="63545"/>
                    <a:pt x="170812" y="64414"/>
                  </a:cubicBezTo>
                  <a:lnTo>
                    <a:pt x="170812" y="64414"/>
                  </a:lnTo>
                  <a:cubicBezTo>
                    <a:pt x="171090" y="65768"/>
                    <a:pt x="171549" y="67098"/>
                    <a:pt x="172250" y="68388"/>
                  </a:cubicBezTo>
                  <a:cubicBezTo>
                    <a:pt x="175081" y="73268"/>
                    <a:pt x="179960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3" y="80645"/>
                    <a:pt x="185534" y="83115"/>
                    <a:pt x="184254" y="85174"/>
                  </a:cubicBezTo>
                  <a:cubicBezTo>
                    <a:pt x="182558" y="87860"/>
                    <a:pt x="180605" y="90342"/>
                    <a:pt x="179175" y="93063"/>
                  </a:cubicBezTo>
                  <a:lnTo>
                    <a:pt x="179175" y="93063"/>
                  </a:lnTo>
                  <a:cubicBezTo>
                    <a:pt x="176107" y="91228"/>
                    <a:pt x="172575" y="90168"/>
                    <a:pt x="169030" y="89135"/>
                  </a:cubicBezTo>
                  <a:lnTo>
                    <a:pt x="169030" y="89135"/>
                  </a:lnTo>
                  <a:cubicBezTo>
                    <a:pt x="169330" y="88123"/>
                    <a:pt x="169560" y="87092"/>
                    <a:pt x="169713" y="86052"/>
                  </a:cubicBezTo>
                  <a:cubicBezTo>
                    <a:pt x="170006" y="82539"/>
                    <a:pt x="169908" y="78733"/>
                    <a:pt x="168249" y="75610"/>
                  </a:cubicBezTo>
                  <a:cubicBezTo>
                    <a:pt x="165916" y="71265"/>
                    <a:pt x="161194" y="70104"/>
                    <a:pt x="156654" y="70104"/>
                  </a:cubicBezTo>
                  <a:cubicBezTo>
                    <a:pt x="155688" y="70104"/>
                    <a:pt x="154730" y="70157"/>
                    <a:pt x="153805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2" y="68740"/>
                    <a:pt x="154538" y="67236"/>
                    <a:pt x="155074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3" y="53915"/>
                    <a:pt x="113183" y="54793"/>
                    <a:pt x="115061" y="55701"/>
                  </a:cubicBezTo>
                  <a:cubicBezTo>
                    <a:pt x="116789" y="56491"/>
                    <a:pt x="118517" y="57331"/>
                    <a:pt x="120119" y="58360"/>
                  </a:cubicBezTo>
                  <a:lnTo>
                    <a:pt x="120119" y="58360"/>
                  </a:lnTo>
                  <a:cubicBezTo>
                    <a:pt x="119302" y="59374"/>
                    <a:pt x="118551" y="60437"/>
                    <a:pt x="117892" y="61557"/>
                  </a:cubicBezTo>
                  <a:cubicBezTo>
                    <a:pt x="116623" y="63509"/>
                    <a:pt x="116135" y="65948"/>
                    <a:pt x="116525" y="68388"/>
                  </a:cubicBezTo>
                  <a:cubicBezTo>
                    <a:pt x="117306" y="70926"/>
                    <a:pt x="119063" y="72975"/>
                    <a:pt x="121502" y="74048"/>
                  </a:cubicBezTo>
                  <a:cubicBezTo>
                    <a:pt x="123183" y="74959"/>
                    <a:pt x="124884" y="75576"/>
                    <a:pt x="126600" y="75967"/>
                  </a:cubicBezTo>
                  <a:lnTo>
                    <a:pt x="126600" y="75967"/>
                  </a:lnTo>
                  <a:cubicBezTo>
                    <a:pt x="125307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6" y="93935"/>
                  </a:cubicBezTo>
                  <a:cubicBezTo>
                    <a:pt x="117735" y="93935"/>
                    <a:pt x="115088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0" y="92005"/>
                  </a:cubicBezTo>
                  <a:cubicBezTo>
                    <a:pt x="107684" y="84713"/>
                    <a:pt x="100759" y="80448"/>
                    <a:pt x="93918" y="76345"/>
                  </a:cubicBezTo>
                  <a:lnTo>
                    <a:pt x="93918" y="76345"/>
                  </a:lnTo>
                  <a:cubicBezTo>
                    <a:pt x="94825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8" y="79228"/>
                  </a:moveTo>
                  <a:cubicBezTo>
                    <a:pt x="94781" y="80391"/>
                    <a:pt x="96707" y="81569"/>
                    <a:pt x="98568" y="82832"/>
                  </a:cubicBezTo>
                  <a:cubicBezTo>
                    <a:pt x="102667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3" y="94051"/>
                    <a:pt x="103510" y="93790"/>
                    <a:pt x="100813" y="93079"/>
                  </a:cubicBezTo>
                  <a:cubicBezTo>
                    <a:pt x="96421" y="91908"/>
                    <a:pt x="93006" y="89273"/>
                    <a:pt x="92420" y="84491"/>
                  </a:cubicBezTo>
                  <a:cubicBezTo>
                    <a:pt x="92174" y="82702"/>
                    <a:pt x="92370" y="80939"/>
                    <a:pt x="92848" y="79228"/>
                  </a:cubicBezTo>
                  <a:close/>
                  <a:moveTo>
                    <a:pt x="66821" y="80796"/>
                  </a:moveTo>
                  <a:cubicBezTo>
                    <a:pt x="68194" y="82097"/>
                    <a:pt x="69449" y="83530"/>
                    <a:pt x="70559" y="85076"/>
                  </a:cubicBezTo>
                  <a:cubicBezTo>
                    <a:pt x="73279" y="89180"/>
                    <a:pt x="74245" y="94135"/>
                    <a:pt x="73660" y="98914"/>
                  </a:cubicBezTo>
                  <a:lnTo>
                    <a:pt x="73660" y="98914"/>
                  </a:lnTo>
                  <a:cubicBezTo>
                    <a:pt x="72877" y="98317"/>
                    <a:pt x="72132" y="97677"/>
                    <a:pt x="71438" y="96982"/>
                  </a:cubicBezTo>
                  <a:cubicBezTo>
                    <a:pt x="67241" y="92688"/>
                    <a:pt x="65289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3" y="65483"/>
                  </a:moveTo>
                  <a:cubicBezTo>
                    <a:pt x="201347" y="69773"/>
                    <a:pt x="208988" y="71293"/>
                    <a:pt x="216265" y="72292"/>
                  </a:cubicBezTo>
                  <a:cubicBezTo>
                    <a:pt x="225926" y="73658"/>
                    <a:pt x="238125" y="75708"/>
                    <a:pt x="241541" y="86540"/>
                  </a:cubicBezTo>
                  <a:cubicBezTo>
                    <a:pt x="243102" y="91517"/>
                    <a:pt x="241638" y="97080"/>
                    <a:pt x="237832" y="100789"/>
                  </a:cubicBezTo>
                  <a:cubicBezTo>
                    <a:pt x="236294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7" y="100203"/>
                  </a:cubicBezTo>
                  <a:cubicBezTo>
                    <a:pt x="222706" y="99227"/>
                    <a:pt x="221047" y="97861"/>
                    <a:pt x="218997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14" y="93901"/>
                    <a:pt x="212000" y="93462"/>
                    <a:pt x="210983" y="93019"/>
                  </a:cubicBezTo>
                  <a:lnTo>
                    <a:pt x="210983" y="93019"/>
                  </a:lnTo>
                  <a:cubicBezTo>
                    <a:pt x="210838" y="88845"/>
                    <a:pt x="209294" y="84714"/>
                    <a:pt x="206603" y="81465"/>
                  </a:cubicBezTo>
                  <a:cubicBezTo>
                    <a:pt x="203090" y="77757"/>
                    <a:pt x="198015" y="76488"/>
                    <a:pt x="193135" y="75903"/>
                  </a:cubicBezTo>
                  <a:cubicBezTo>
                    <a:pt x="193107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0" y="73685"/>
                    <a:pt x="193428" y="72585"/>
                  </a:cubicBezTo>
                  <a:cubicBezTo>
                    <a:pt x="194039" y="70206"/>
                    <a:pt x="194746" y="67828"/>
                    <a:pt x="195513" y="65483"/>
                  </a:cubicBezTo>
                  <a:close/>
                  <a:moveTo>
                    <a:pt x="180618" y="98031"/>
                  </a:moveTo>
                  <a:cubicBezTo>
                    <a:pt x="180968" y="98405"/>
                    <a:pt x="181303" y="98803"/>
                    <a:pt x="181619" y="99227"/>
                  </a:cubicBezTo>
                  <a:cubicBezTo>
                    <a:pt x="183891" y="102190"/>
                    <a:pt x="184338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8" y="101569"/>
                  </a:cubicBezTo>
                  <a:cubicBezTo>
                    <a:pt x="180280" y="100364"/>
                    <a:pt x="180361" y="99183"/>
                    <a:pt x="180618" y="98031"/>
                  </a:cubicBezTo>
                  <a:close/>
                  <a:moveTo>
                    <a:pt x="75015" y="64630"/>
                  </a:moveTo>
                  <a:cubicBezTo>
                    <a:pt x="75091" y="64745"/>
                    <a:pt x="75167" y="64859"/>
                    <a:pt x="75244" y="64972"/>
                  </a:cubicBezTo>
                  <a:cubicBezTo>
                    <a:pt x="79026" y="70580"/>
                    <a:pt x="84506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1" y="84296"/>
                    <a:pt x="89590" y="89468"/>
                    <a:pt x="93201" y="92591"/>
                  </a:cubicBezTo>
                  <a:cubicBezTo>
                    <a:pt x="96421" y="95519"/>
                    <a:pt x="100911" y="96495"/>
                    <a:pt x="105107" y="96982"/>
                  </a:cubicBezTo>
                  <a:cubicBezTo>
                    <a:pt x="106829" y="97131"/>
                    <a:pt x="108552" y="97180"/>
                    <a:pt x="110274" y="97182"/>
                  </a:cubicBezTo>
                  <a:lnTo>
                    <a:pt x="110274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8" y="112651"/>
                    <a:pt x="103505" y="112825"/>
                    <a:pt x="102407" y="112825"/>
                  </a:cubicBezTo>
                  <a:cubicBezTo>
                    <a:pt x="101036" y="112825"/>
                    <a:pt x="99674" y="112554"/>
                    <a:pt x="98373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7" y="103640"/>
                    <a:pt x="79150" y="102392"/>
                    <a:pt x="76565" y="100857"/>
                  </a:cubicBezTo>
                  <a:lnTo>
                    <a:pt x="76565" y="100857"/>
                  </a:lnTo>
                  <a:cubicBezTo>
                    <a:pt x="76869" y="99246"/>
                    <a:pt x="77018" y="97590"/>
                    <a:pt x="77000" y="95909"/>
                  </a:cubicBezTo>
                  <a:cubicBezTo>
                    <a:pt x="76927" y="88262"/>
                    <a:pt x="73197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6" y="65172"/>
                    <a:pt x="75015" y="64630"/>
                  </a:cubicBezTo>
                  <a:close/>
                  <a:moveTo>
                    <a:pt x="123772" y="97143"/>
                  </a:moveTo>
                  <a:cubicBezTo>
                    <a:pt x="128503" y="97417"/>
                    <a:pt x="133248" y="98558"/>
                    <a:pt x="136824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3" y="113326"/>
                    <a:pt x="138073" y="113525"/>
                    <a:pt x="136819" y="113525"/>
                  </a:cubicBezTo>
                  <a:cubicBezTo>
                    <a:pt x="136057" y="113525"/>
                    <a:pt x="135304" y="113452"/>
                    <a:pt x="134677" y="113378"/>
                  </a:cubicBezTo>
                  <a:cubicBezTo>
                    <a:pt x="132726" y="113280"/>
                    <a:pt x="130871" y="112792"/>
                    <a:pt x="129115" y="112012"/>
                  </a:cubicBezTo>
                  <a:cubicBezTo>
                    <a:pt x="124723" y="109767"/>
                    <a:pt x="123454" y="104692"/>
                    <a:pt x="123552" y="100008"/>
                  </a:cubicBezTo>
                  <a:cubicBezTo>
                    <a:pt x="123571" y="99042"/>
                    <a:pt x="123648" y="98088"/>
                    <a:pt x="123772" y="97143"/>
                  </a:cubicBezTo>
                  <a:close/>
                  <a:moveTo>
                    <a:pt x="190174" y="79120"/>
                  </a:moveTo>
                  <a:cubicBezTo>
                    <a:pt x="191517" y="86180"/>
                    <a:pt x="197831" y="90401"/>
                    <a:pt x="203968" y="93469"/>
                  </a:cubicBezTo>
                  <a:cubicBezTo>
                    <a:pt x="205248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1" y="113789"/>
                    <a:pt x="194063" y="114088"/>
                    <a:pt x="192623" y="114088"/>
                  </a:cubicBezTo>
                  <a:cubicBezTo>
                    <a:pt x="190816" y="114088"/>
                    <a:pt x="189006" y="113618"/>
                    <a:pt x="187377" y="112695"/>
                  </a:cubicBezTo>
                  <a:cubicBezTo>
                    <a:pt x="186842" y="112385"/>
                    <a:pt x="186328" y="112020"/>
                    <a:pt x="185841" y="111609"/>
                  </a:cubicBezTo>
                  <a:lnTo>
                    <a:pt x="185841" y="111609"/>
                  </a:lnTo>
                  <a:cubicBezTo>
                    <a:pt x="187603" y="107320"/>
                    <a:pt x="187399" y="102334"/>
                    <a:pt x="184742" y="98251"/>
                  </a:cubicBezTo>
                  <a:cubicBezTo>
                    <a:pt x="183855" y="96938"/>
                    <a:pt x="182843" y="95833"/>
                    <a:pt x="181734" y="94888"/>
                  </a:cubicBezTo>
                  <a:lnTo>
                    <a:pt x="181734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2"/>
                    <a:pt x="190174" y="79120"/>
                  </a:cubicBezTo>
                  <a:close/>
                  <a:moveTo>
                    <a:pt x="168035" y="91852"/>
                  </a:moveTo>
                  <a:lnTo>
                    <a:pt x="168035" y="91852"/>
                  </a:lnTo>
                  <a:cubicBezTo>
                    <a:pt x="171562" y="92822"/>
                    <a:pt x="175067" y="93861"/>
                    <a:pt x="177975" y="95804"/>
                  </a:cubicBezTo>
                  <a:lnTo>
                    <a:pt x="177975" y="95804"/>
                  </a:lnTo>
                  <a:cubicBezTo>
                    <a:pt x="177919" y="95968"/>
                    <a:pt x="177865" y="96133"/>
                    <a:pt x="177813" y="96299"/>
                  </a:cubicBezTo>
                  <a:cubicBezTo>
                    <a:pt x="176544" y="100984"/>
                    <a:pt x="178008" y="105863"/>
                    <a:pt x="180448" y="109865"/>
                  </a:cubicBezTo>
                  <a:cubicBezTo>
                    <a:pt x="180911" y="110675"/>
                    <a:pt x="181441" y="111436"/>
                    <a:pt x="182029" y="112139"/>
                  </a:cubicBezTo>
                  <a:lnTo>
                    <a:pt x="182029" y="112139"/>
                  </a:lnTo>
                  <a:cubicBezTo>
                    <a:pt x="180900" y="113978"/>
                    <a:pt x="179292" y="115572"/>
                    <a:pt x="177325" y="116696"/>
                  </a:cubicBezTo>
                  <a:cubicBezTo>
                    <a:pt x="174983" y="117899"/>
                    <a:pt x="172395" y="118526"/>
                    <a:pt x="169801" y="118526"/>
                  </a:cubicBezTo>
                  <a:cubicBezTo>
                    <a:pt x="168394" y="118526"/>
                    <a:pt x="166986" y="118342"/>
                    <a:pt x="165614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3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2" y="95421"/>
                  </a:cubicBezTo>
                  <a:cubicBezTo>
                    <a:pt x="166845" y="94288"/>
                    <a:pt x="167493" y="93092"/>
                    <a:pt x="168035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7" y="99944"/>
                    <a:pt x="73024" y="102132"/>
                  </a:cubicBezTo>
                  <a:lnTo>
                    <a:pt x="73024" y="102132"/>
                  </a:lnTo>
                  <a:cubicBezTo>
                    <a:pt x="72070" y="105601"/>
                    <a:pt x="70276" y="108842"/>
                    <a:pt x="67729" y="111426"/>
                  </a:cubicBezTo>
                  <a:cubicBezTo>
                    <a:pt x="62085" y="117244"/>
                    <a:pt x="54199" y="118813"/>
                    <a:pt x="46480" y="118813"/>
                  </a:cubicBezTo>
                  <a:cubicBezTo>
                    <a:pt x="45524" y="118813"/>
                    <a:pt x="44570" y="118788"/>
                    <a:pt x="43624" y="118745"/>
                  </a:cubicBezTo>
                  <a:cubicBezTo>
                    <a:pt x="39915" y="118648"/>
                    <a:pt x="35914" y="118062"/>
                    <a:pt x="32791" y="116013"/>
                  </a:cubicBezTo>
                  <a:cubicBezTo>
                    <a:pt x="29668" y="113963"/>
                    <a:pt x="28692" y="110353"/>
                    <a:pt x="28790" y="106644"/>
                  </a:cubicBezTo>
                  <a:cubicBezTo>
                    <a:pt x="28985" y="100593"/>
                    <a:pt x="32791" y="95909"/>
                    <a:pt x="37573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7" y="80692"/>
                    <a:pt x="59145" y="78808"/>
                    <a:pt x="61162" y="76575"/>
                  </a:cubicBezTo>
                  <a:close/>
                  <a:moveTo>
                    <a:pt x="217015" y="1"/>
                  </a:moveTo>
                  <a:cubicBezTo>
                    <a:pt x="215530" y="1"/>
                    <a:pt x="214075" y="271"/>
                    <a:pt x="212751" y="952"/>
                  </a:cubicBezTo>
                  <a:cubicBezTo>
                    <a:pt x="208750" y="2807"/>
                    <a:pt x="207969" y="7393"/>
                    <a:pt x="208067" y="11395"/>
                  </a:cubicBezTo>
                  <a:cubicBezTo>
                    <a:pt x="208164" y="16860"/>
                    <a:pt x="209628" y="22520"/>
                    <a:pt x="205627" y="27009"/>
                  </a:cubicBezTo>
                  <a:cubicBezTo>
                    <a:pt x="205303" y="27368"/>
                    <a:pt x="204962" y="27689"/>
                    <a:pt x="204607" y="27978"/>
                  </a:cubicBezTo>
                  <a:lnTo>
                    <a:pt x="204607" y="27978"/>
                  </a:lnTo>
                  <a:cubicBezTo>
                    <a:pt x="204858" y="19353"/>
                    <a:pt x="202854" y="11051"/>
                    <a:pt x="195868" y="5441"/>
                  </a:cubicBezTo>
                  <a:cubicBezTo>
                    <a:pt x="191876" y="2270"/>
                    <a:pt x="186843" y="539"/>
                    <a:pt x="181833" y="539"/>
                  </a:cubicBezTo>
                  <a:cubicBezTo>
                    <a:pt x="177900" y="539"/>
                    <a:pt x="173982" y="1606"/>
                    <a:pt x="170591" y="3880"/>
                  </a:cubicBezTo>
                  <a:cubicBezTo>
                    <a:pt x="168977" y="5022"/>
                    <a:pt x="167569" y="6402"/>
                    <a:pt x="166412" y="7957"/>
                  </a:cubicBezTo>
                  <a:lnTo>
                    <a:pt x="166412" y="7957"/>
                  </a:lnTo>
                  <a:cubicBezTo>
                    <a:pt x="164800" y="5734"/>
                    <a:pt x="162627" y="3951"/>
                    <a:pt x="160051" y="2807"/>
                  </a:cubicBezTo>
                  <a:cubicBezTo>
                    <a:pt x="158081" y="1983"/>
                    <a:pt x="156111" y="1619"/>
                    <a:pt x="154155" y="1619"/>
                  </a:cubicBezTo>
                  <a:cubicBezTo>
                    <a:pt x="150783" y="1619"/>
                    <a:pt x="147453" y="2700"/>
                    <a:pt x="144241" y="4368"/>
                  </a:cubicBezTo>
                  <a:cubicBezTo>
                    <a:pt x="142782" y="5115"/>
                    <a:pt x="141336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1" y="1525"/>
                  </a:cubicBezTo>
                  <a:cubicBezTo>
                    <a:pt x="129377" y="1525"/>
                    <a:pt x="128326" y="1711"/>
                    <a:pt x="127260" y="2123"/>
                  </a:cubicBezTo>
                  <a:cubicBezTo>
                    <a:pt x="123649" y="3587"/>
                    <a:pt x="121698" y="6905"/>
                    <a:pt x="119258" y="9833"/>
                  </a:cubicBezTo>
                  <a:cubicBezTo>
                    <a:pt x="117216" y="12225"/>
                    <a:pt x="114931" y="14407"/>
                    <a:pt x="112630" y="16568"/>
                  </a:cubicBezTo>
                  <a:lnTo>
                    <a:pt x="112630" y="16568"/>
                  </a:lnTo>
                  <a:cubicBezTo>
                    <a:pt x="112533" y="16339"/>
                    <a:pt x="112433" y="16111"/>
                    <a:pt x="112329" y="15884"/>
                  </a:cubicBezTo>
                  <a:cubicBezTo>
                    <a:pt x="110279" y="11492"/>
                    <a:pt x="106766" y="8076"/>
                    <a:pt x="102374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7" y="5002"/>
                    <a:pt x="91112" y="5784"/>
                    <a:pt x="89102" y="7686"/>
                  </a:cubicBezTo>
                  <a:cubicBezTo>
                    <a:pt x="85709" y="10896"/>
                    <a:pt x="84211" y="15743"/>
                    <a:pt x="81290" y="19474"/>
                  </a:cubicBezTo>
                  <a:lnTo>
                    <a:pt x="81290" y="19474"/>
                  </a:lnTo>
                  <a:cubicBezTo>
                    <a:pt x="80768" y="18421"/>
                    <a:pt x="80185" y="17386"/>
                    <a:pt x="79538" y="16372"/>
                  </a:cubicBezTo>
                  <a:cubicBezTo>
                    <a:pt x="74868" y="9108"/>
                    <a:pt x="66675" y="1845"/>
                    <a:pt x="57604" y="1845"/>
                  </a:cubicBezTo>
                  <a:cubicBezTo>
                    <a:pt x="56438" y="1845"/>
                    <a:pt x="55256" y="1965"/>
                    <a:pt x="54066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3" y="33169"/>
                    <a:pt x="31349" y="39149"/>
                  </a:cubicBezTo>
                  <a:lnTo>
                    <a:pt x="31349" y="39149"/>
                  </a:lnTo>
                  <a:cubicBezTo>
                    <a:pt x="25733" y="37787"/>
                    <a:pt x="20236" y="35955"/>
                    <a:pt x="15712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4" y="2993"/>
                    <a:pt x="5330" y="2993"/>
                  </a:cubicBezTo>
                  <a:cubicBezTo>
                    <a:pt x="4877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0" y="13737"/>
                    <a:pt x="3513" y="24569"/>
                    <a:pt x="10930" y="31986"/>
                  </a:cubicBezTo>
                  <a:cubicBezTo>
                    <a:pt x="16505" y="37738"/>
                    <a:pt x="23764" y="40361"/>
                    <a:pt x="31326" y="42182"/>
                  </a:cubicBezTo>
                  <a:lnTo>
                    <a:pt x="31326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0" y="64680"/>
                    <a:pt x="47040" y="69169"/>
                  </a:cubicBezTo>
                  <a:cubicBezTo>
                    <a:pt x="50711" y="71389"/>
                    <a:pt x="54756" y="73011"/>
                    <a:pt x="58521" y="75082"/>
                  </a:cubicBezTo>
                  <a:lnTo>
                    <a:pt x="58521" y="75082"/>
                  </a:lnTo>
                  <a:cubicBezTo>
                    <a:pt x="56362" y="77334"/>
                    <a:pt x="53676" y="79163"/>
                    <a:pt x="51138" y="80782"/>
                  </a:cubicBezTo>
                  <a:cubicBezTo>
                    <a:pt x="45576" y="84100"/>
                    <a:pt x="39720" y="86931"/>
                    <a:pt x="34645" y="90932"/>
                  </a:cubicBezTo>
                  <a:cubicBezTo>
                    <a:pt x="29766" y="94738"/>
                    <a:pt x="26252" y="99813"/>
                    <a:pt x="25862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2" y="119429"/>
                    <a:pt x="35329" y="120697"/>
                    <a:pt x="38939" y="121283"/>
                  </a:cubicBezTo>
                  <a:cubicBezTo>
                    <a:pt x="41397" y="121661"/>
                    <a:pt x="43936" y="121876"/>
                    <a:pt x="46478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1" y="120404"/>
                    <a:pt x="63533" y="118355"/>
                  </a:cubicBezTo>
                  <a:cubicBezTo>
                    <a:pt x="69475" y="115315"/>
                    <a:pt x="73802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3" y="104374"/>
                    <a:pt x="77000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89" y="115923"/>
                    <a:pt x="102746" y="115923"/>
                  </a:cubicBezTo>
                  <a:cubicBezTo>
                    <a:pt x="103453" y="115923"/>
                    <a:pt x="104175" y="115859"/>
                    <a:pt x="104912" y="115720"/>
                  </a:cubicBezTo>
                  <a:cubicBezTo>
                    <a:pt x="109694" y="114647"/>
                    <a:pt x="113402" y="110645"/>
                    <a:pt x="114085" y="105766"/>
                  </a:cubicBezTo>
                  <a:cubicBezTo>
                    <a:pt x="114443" y="102847"/>
                    <a:pt x="114219" y="99929"/>
                    <a:pt x="113479" y="97144"/>
                  </a:cubicBezTo>
                  <a:lnTo>
                    <a:pt x="113479" y="97144"/>
                  </a:lnTo>
                  <a:cubicBezTo>
                    <a:pt x="115485" y="97101"/>
                    <a:pt x="117490" y="97039"/>
                    <a:pt x="119495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5" y="101891"/>
                    <a:pt x="120819" y="104399"/>
                  </a:cubicBezTo>
                  <a:cubicBezTo>
                    <a:pt x="121307" y="108986"/>
                    <a:pt x="124235" y="112890"/>
                    <a:pt x="128334" y="114939"/>
                  </a:cubicBezTo>
                  <a:cubicBezTo>
                    <a:pt x="130537" y="115857"/>
                    <a:pt x="133394" y="116545"/>
                    <a:pt x="136084" y="116545"/>
                  </a:cubicBezTo>
                  <a:cubicBezTo>
                    <a:pt x="137683" y="116545"/>
                    <a:pt x="139223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1" y="96202"/>
                  </a:cubicBezTo>
                  <a:cubicBezTo>
                    <a:pt x="130653" y="94875"/>
                    <a:pt x="127515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6" y="76445"/>
                  </a:cubicBezTo>
                  <a:lnTo>
                    <a:pt x="129756" y="76445"/>
                  </a:lnTo>
                  <a:cubicBezTo>
                    <a:pt x="130469" y="76503"/>
                    <a:pt x="131184" y="76529"/>
                    <a:pt x="131901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49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4" y="89836"/>
                    <a:pt x="163097" y="90471"/>
                    <a:pt x="165135" y="91051"/>
                  </a:cubicBezTo>
                  <a:lnTo>
                    <a:pt x="165135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6" y="99227"/>
                    <a:pt x="157904" y="102448"/>
                  </a:cubicBezTo>
                  <a:cubicBezTo>
                    <a:pt x="156245" y="105083"/>
                    <a:pt x="154489" y="108108"/>
                    <a:pt x="154293" y="111328"/>
                  </a:cubicBezTo>
                  <a:cubicBezTo>
                    <a:pt x="154196" y="114354"/>
                    <a:pt x="155757" y="117184"/>
                    <a:pt x="158490" y="118648"/>
                  </a:cubicBezTo>
                  <a:cubicBezTo>
                    <a:pt x="161943" y="120633"/>
                    <a:pt x="165778" y="121626"/>
                    <a:pt x="169725" y="121626"/>
                  </a:cubicBezTo>
                  <a:cubicBezTo>
                    <a:pt x="170240" y="121626"/>
                    <a:pt x="170757" y="121609"/>
                    <a:pt x="171274" y="121576"/>
                  </a:cubicBezTo>
                  <a:cubicBezTo>
                    <a:pt x="175178" y="121380"/>
                    <a:pt x="178789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1" y="96527"/>
                  </a:cubicBezTo>
                  <a:lnTo>
                    <a:pt x="210871" y="96527"/>
                  </a:lnTo>
                  <a:cubicBezTo>
                    <a:pt x="212087" y="97050"/>
                    <a:pt x="213303" y="97585"/>
                    <a:pt x="214508" y="98154"/>
                  </a:cubicBezTo>
                  <a:cubicBezTo>
                    <a:pt x="218314" y="100008"/>
                    <a:pt x="221827" y="102643"/>
                    <a:pt x="225633" y="104204"/>
                  </a:cubicBezTo>
                  <a:cubicBezTo>
                    <a:pt x="227848" y="105161"/>
                    <a:pt x="230219" y="105780"/>
                    <a:pt x="232545" y="105780"/>
                  </a:cubicBezTo>
                  <a:cubicBezTo>
                    <a:pt x="234728" y="105780"/>
                    <a:pt x="236871" y="105234"/>
                    <a:pt x="238808" y="103911"/>
                  </a:cubicBezTo>
                  <a:cubicBezTo>
                    <a:pt x="242907" y="100691"/>
                    <a:pt x="245249" y="95714"/>
                    <a:pt x="245152" y="90444"/>
                  </a:cubicBezTo>
                  <a:cubicBezTo>
                    <a:pt x="244957" y="85759"/>
                    <a:pt x="242907" y="81173"/>
                    <a:pt x="239491" y="77855"/>
                  </a:cubicBezTo>
                  <a:cubicBezTo>
                    <a:pt x="235685" y="74341"/>
                    <a:pt x="231001" y="71901"/>
                    <a:pt x="225926" y="70926"/>
                  </a:cubicBezTo>
                  <a:cubicBezTo>
                    <a:pt x="216099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3" y="62456"/>
                    <a:pt x="196551" y="62435"/>
                  </a:cubicBezTo>
                  <a:cubicBezTo>
                    <a:pt x="197917" y="58531"/>
                    <a:pt x="199186" y="54530"/>
                    <a:pt x="200357" y="50626"/>
                  </a:cubicBezTo>
                  <a:cubicBezTo>
                    <a:pt x="201957" y="45085"/>
                    <a:pt x="203697" y="38467"/>
                    <a:pt x="204355" y="31833"/>
                  </a:cubicBezTo>
                  <a:lnTo>
                    <a:pt x="204355" y="31833"/>
                  </a:lnTo>
                  <a:cubicBezTo>
                    <a:pt x="204864" y="31569"/>
                    <a:pt x="205355" y="31266"/>
                    <a:pt x="205822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190" y="13054"/>
                    <a:pt x="209726" y="6808"/>
                    <a:pt x="213337" y="4075"/>
                  </a:cubicBezTo>
                  <a:cubicBezTo>
                    <a:pt x="214336" y="3335"/>
                    <a:pt x="215561" y="3058"/>
                    <a:pt x="216844" y="3058"/>
                  </a:cubicBezTo>
                  <a:cubicBezTo>
                    <a:pt x="218945" y="3058"/>
                    <a:pt x="22120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2" y="13737"/>
                    <a:pt x="236173" y="17640"/>
                    <a:pt x="236954" y="21154"/>
                  </a:cubicBezTo>
                  <a:cubicBezTo>
                    <a:pt x="238418" y="28278"/>
                    <a:pt x="237344" y="39111"/>
                    <a:pt x="228073" y="39501"/>
                  </a:cubicBezTo>
                  <a:cubicBezTo>
                    <a:pt x="227781" y="39514"/>
                    <a:pt x="227480" y="39519"/>
                    <a:pt x="227170" y="39519"/>
                  </a:cubicBezTo>
                  <a:cubicBezTo>
                    <a:pt x="224303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6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6" y="60115"/>
                  </a:cubicBezTo>
                  <a:cubicBezTo>
                    <a:pt x="224822" y="60115"/>
                    <a:pt x="226571" y="60018"/>
                    <a:pt x="228317" y="60018"/>
                  </a:cubicBezTo>
                  <a:cubicBezTo>
                    <a:pt x="231656" y="60018"/>
                    <a:pt x="234985" y="60372"/>
                    <a:pt x="237637" y="62435"/>
                  </a:cubicBezTo>
                  <a:cubicBezTo>
                    <a:pt x="240760" y="64875"/>
                    <a:pt x="242126" y="69169"/>
                    <a:pt x="243688" y="72585"/>
                  </a:cubicBezTo>
                  <a:cubicBezTo>
                    <a:pt x="243969" y="73177"/>
                    <a:pt x="244429" y="73421"/>
                    <a:pt x="244896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6" y="67315"/>
                    <a:pt x="243200" y="63021"/>
                    <a:pt x="239882" y="60288"/>
                  </a:cubicBezTo>
                  <a:cubicBezTo>
                    <a:pt x="236473" y="57435"/>
                    <a:pt x="232035" y="57027"/>
                    <a:pt x="227717" y="57027"/>
                  </a:cubicBezTo>
                  <a:cubicBezTo>
                    <a:pt x="226719" y="57027"/>
                    <a:pt x="225726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1" y="56798"/>
                    <a:pt x="216265" y="56092"/>
                  </a:cubicBezTo>
                  <a:cubicBezTo>
                    <a:pt x="214215" y="55213"/>
                    <a:pt x="212458" y="54042"/>
                    <a:pt x="210897" y="52481"/>
                  </a:cubicBezTo>
                  <a:cubicBezTo>
                    <a:pt x="209531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482" y="43014"/>
                  </a:cubicBezTo>
                  <a:cubicBezTo>
                    <a:pt x="213148" y="42313"/>
                    <a:pt x="215010" y="42104"/>
                    <a:pt x="216910" y="42104"/>
                  </a:cubicBezTo>
                  <a:cubicBezTo>
                    <a:pt x="219241" y="42104"/>
                    <a:pt x="221628" y="42419"/>
                    <a:pt x="223779" y="42526"/>
                  </a:cubicBezTo>
                  <a:cubicBezTo>
                    <a:pt x="224773" y="42576"/>
                    <a:pt x="225760" y="42619"/>
                    <a:pt x="226734" y="42619"/>
                  </a:cubicBezTo>
                  <a:cubicBezTo>
                    <a:pt x="229583" y="42619"/>
                    <a:pt x="232309" y="42248"/>
                    <a:pt x="234709" y="40574"/>
                  </a:cubicBezTo>
                  <a:cubicBezTo>
                    <a:pt x="241834" y="35305"/>
                    <a:pt x="241443" y="24667"/>
                    <a:pt x="239101" y="17152"/>
                  </a:cubicBezTo>
                  <a:cubicBezTo>
                    <a:pt x="238125" y="13542"/>
                    <a:pt x="236271" y="10321"/>
                    <a:pt x="233636" y="7686"/>
                  </a:cubicBezTo>
                  <a:cubicBezTo>
                    <a:pt x="230611" y="4856"/>
                    <a:pt x="227097" y="2709"/>
                    <a:pt x="223291" y="1245"/>
                  </a:cubicBezTo>
                  <a:cubicBezTo>
                    <a:pt x="221336" y="555"/>
                    <a:pt x="219145" y="1"/>
                    <a:pt x="217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284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8" y="23832"/>
                  </a:cubicBezTo>
                  <a:cubicBezTo>
                    <a:pt x="9369" y="21588"/>
                    <a:pt x="5368" y="18953"/>
                    <a:pt x="4002" y="14561"/>
                  </a:cubicBezTo>
                  <a:cubicBezTo>
                    <a:pt x="3026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4" y="45690"/>
                  </a:cubicBezTo>
                  <a:lnTo>
                    <a:pt x="24764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7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5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8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1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4" y="75946"/>
                    <a:pt x="61288" y="79362"/>
                    <a:pt x="66461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5" y="28953"/>
                    <a:pt x="10748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2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10" y="88836"/>
                  </a:cubicBezTo>
                  <a:lnTo>
                    <a:pt x="33110" y="88836"/>
                  </a:lnTo>
                  <a:cubicBezTo>
                    <a:pt x="32664" y="89574"/>
                    <a:pt x="32231" y="90318"/>
                    <a:pt x="31815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9" y="108554"/>
                    <a:pt x="21698" y="108667"/>
                    <a:pt x="18445" y="109811"/>
                  </a:cubicBezTo>
                  <a:cubicBezTo>
                    <a:pt x="15225" y="110591"/>
                    <a:pt x="12687" y="113226"/>
                    <a:pt x="11907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5" y="111524"/>
                    <a:pt x="30645" y="111463"/>
                  </a:cubicBezTo>
                  <a:lnTo>
                    <a:pt x="30645" y="111463"/>
                  </a:lnTo>
                  <a:cubicBezTo>
                    <a:pt x="32070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8" y="45884"/>
                    <a:pt x="38197" y="45394"/>
                    <a:pt x="38452" y="44912"/>
                  </a:cubicBezTo>
                  <a:cubicBezTo>
                    <a:pt x="40891" y="40228"/>
                    <a:pt x="45381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7" y="657"/>
                    <a:pt x="42174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6" y="25394"/>
                    <a:pt x="47625" y="28126"/>
                  </a:cubicBezTo>
                  <a:cubicBezTo>
                    <a:pt x="46454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8" y="46005"/>
                  </a:cubicBezTo>
                  <a:lnTo>
                    <a:pt x="34958" y="46005"/>
                  </a:lnTo>
                  <a:cubicBezTo>
                    <a:pt x="32566" y="45793"/>
                    <a:pt x="30093" y="45804"/>
                    <a:pt x="27683" y="45771"/>
                  </a:cubicBezTo>
                  <a:lnTo>
                    <a:pt x="27683" y="45771"/>
                  </a:lnTo>
                  <a:cubicBezTo>
                    <a:pt x="27862" y="41128"/>
                    <a:pt x="26855" y="36336"/>
                    <a:pt x="24106" y="32615"/>
                  </a:cubicBezTo>
                  <a:cubicBezTo>
                    <a:pt x="22086" y="29830"/>
                    <a:pt x="19370" y="27789"/>
                    <a:pt x="16527" y="25963"/>
                  </a:cubicBezTo>
                  <a:lnTo>
                    <a:pt x="16527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1733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4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7" y="29687"/>
                  </a:cubicBezTo>
                  <a:cubicBezTo>
                    <a:pt x="15208" y="29687"/>
                    <a:pt x="12508" y="26368"/>
                    <a:pt x="10629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1" y="7702"/>
                    <a:pt x="674" y="8914"/>
                  </a:cubicBezTo>
                  <a:lnTo>
                    <a:pt x="577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7" y="22284"/>
                    <a:pt x="36881" y="17112"/>
                    <a:pt x="39321" y="12330"/>
                  </a:cubicBezTo>
                  <a:cubicBezTo>
                    <a:pt x="41647" y="7770"/>
                    <a:pt x="44772" y="3122"/>
                    <a:pt x="50302" y="3122"/>
                  </a:cubicBezTo>
                  <a:cubicBezTo>
                    <a:pt x="50572" y="3122"/>
                    <a:pt x="50848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5405250" y="1228675"/>
              <a:ext cx="1478925" cy="818850"/>
            </a:xfrm>
            <a:custGeom>
              <a:avLst/>
              <a:gdLst/>
              <a:ahLst/>
              <a:cxnLst/>
              <a:rect l="l" t="t" r="r" b="b"/>
              <a:pathLst>
                <a:path w="59157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6" y="25286"/>
                  </a:cubicBezTo>
                  <a:cubicBezTo>
                    <a:pt x="15190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3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4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5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4140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9" y="13447"/>
                  </a:cubicBezTo>
                  <a:cubicBezTo>
                    <a:pt x="3962" y="18717"/>
                    <a:pt x="3474" y="24377"/>
                    <a:pt x="742" y="29257"/>
                  </a:cubicBezTo>
                  <a:cubicBezTo>
                    <a:pt x="1" y="30469"/>
                    <a:pt x="1026" y="31588"/>
                    <a:pt x="2086" y="31588"/>
                  </a:cubicBezTo>
                  <a:cubicBezTo>
                    <a:pt x="2561" y="31588"/>
                    <a:pt x="3044" y="31362"/>
                    <a:pt x="3377" y="30818"/>
                  </a:cubicBezTo>
                  <a:cubicBezTo>
                    <a:pt x="5621" y="26817"/>
                    <a:pt x="6597" y="22328"/>
                    <a:pt x="7476" y="17741"/>
                  </a:cubicBezTo>
                  <a:cubicBezTo>
                    <a:pt x="8256" y="13935"/>
                    <a:pt x="9037" y="9641"/>
                    <a:pt x="11770" y="6713"/>
                  </a:cubicBezTo>
                  <a:cubicBezTo>
                    <a:pt x="14258" y="4078"/>
                    <a:pt x="18064" y="3090"/>
                    <a:pt x="21665" y="3090"/>
                  </a:cubicBezTo>
                  <a:cubicBezTo>
                    <a:pt x="22865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50" y="12080"/>
                  </a:cubicBezTo>
                  <a:cubicBezTo>
                    <a:pt x="45634" y="16862"/>
                    <a:pt x="48952" y="23206"/>
                    <a:pt x="48855" y="30037"/>
                  </a:cubicBezTo>
                  <a:cubicBezTo>
                    <a:pt x="48855" y="31062"/>
                    <a:pt x="49611" y="31574"/>
                    <a:pt x="50367" y="31574"/>
                  </a:cubicBezTo>
                  <a:cubicBezTo>
                    <a:pt x="51124" y="31574"/>
                    <a:pt x="51880" y="31062"/>
                    <a:pt x="51880" y="30037"/>
                  </a:cubicBezTo>
                  <a:lnTo>
                    <a:pt x="51978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0" name="Google Shape;930;p34"/>
          <p:cNvGrpSpPr/>
          <p:nvPr/>
        </p:nvGrpSpPr>
        <p:grpSpPr>
          <a:xfrm rot="-1951033">
            <a:off x="3594733" y="4105902"/>
            <a:ext cx="1432381" cy="400729"/>
            <a:chOff x="376100" y="1855725"/>
            <a:chExt cx="6820025" cy="1908000"/>
          </a:xfrm>
        </p:grpSpPr>
        <p:sp>
          <p:nvSpPr>
            <p:cNvPr id="931" name="Google Shape;931;p34"/>
            <p:cNvSpPr/>
            <p:nvPr/>
          </p:nvSpPr>
          <p:spPr>
            <a:xfrm>
              <a:off x="376100" y="1855725"/>
              <a:ext cx="6820025" cy="1908000"/>
            </a:xfrm>
            <a:custGeom>
              <a:avLst/>
              <a:gdLst/>
              <a:ahLst/>
              <a:cxnLst/>
              <a:rect l="l" t="t" r="r" b="b"/>
              <a:pathLst>
                <a:path w="272801" h="76320" extrusionOk="0">
                  <a:moveTo>
                    <a:pt x="1" y="0"/>
                  </a:moveTo>
                  <a:cubicBezTo>
                    <a:pt x="2017" y="2229"/>
                    <a:pt x="4140" y="4246"/>
                    <a:pt x="6476" y="6157"/>
                  </a:cubicBezTo>
                  <a:cubicBezTo>
                    <a:pt x="7006" y="6581"/>
                    <a:pt x="8174" y="7112"/>
                    <a:pt x="8280" y="7855"/>
                  </a:cubicBezTo>
                  <a:cubicBezTo>
                    <a:pt x="8493" y="8598"/>
                    <a:pt x="7643" y="9553"/>
                    <a:pt x="7219" y="10190"/>
                  </a:cubicBezTo>
                  <a:cubicBezTo>
                    <a:pt x="6476" y="11145"/>
                    <a:pt x="5627" y="11995"/>
                    <a:pt x="4883" y="13056"/>
                  </a:cubicBezTo>
                  <a:cubicBezTo>
                    <a:pt x="4247" y="13693"/>
                    <a:pt x="4034" y="14542"/>
                    <a:pt x="4140" y="15391"/>
                  </a:cubicBezTo>
                  <a:cubicBezTo>
                    <a:pt x="4671" y="16665"/>
                    <a:pt x="5414" y="17727"/>
                    <a:pt x="6476" y="18682"/>
                  </a:cubicBezTo>
                  <a:cubicBezTo>
                    <a:pt x="7219" y="19425"/>
                    <a:pt x="7962" y="20168"/>
                    <a:pt x="8705" y="21017"/>
                  </a:cubicBezTo>
                  <a:cubicBezTo>
                    <a:pt x="9448" y="21760"/>
                    <a:pt x="10403" y="22715"/>
                    <a:pt x="10403" y="23777"/>
                  </a:cubicBezTo>
                  <a:cubicBezTo>
                    <a:pt x="10403" y="24732"/>
                    <a:pt x="9554" y="25475"/>
                    <a:pt x="8705" y="26112"/>
                  </a:cubicBezTo>
                  <a:cubicBezTo>
                    <a:pt x="7749" y="26855"/>
                    <a:pt x="6688" y="27492"/>
                    <a:pt x="5733" y="28235"/>
                  </a:cubicBezTo>
                  <a:cubicBezTo>
                    <a:pt x="4777" y="29084"/>
                    <a:pt x="3079" y="29933"/>
                    <a:pt x="2336" y="31313"/>
                  </a:cubicBezTo>
                  <a:cubicBezTo>
                    <a:pt x="1593" y="32693"/>
                    <a:pt x="3079" y="34073"/>
                    <a:pt x="4034" y="34922"/>
                  </a:cubicBezTo>
                  <a:cubicBezTo>
                    <a:pt x="5096" y="35772"/>
                    <a:pt x="6476" y="36727"/>
                    <a:pt x="7643" y="37576"/>
                  </a:cubicBezTo>
                  <a:cubicBezTo>
                    <a:pt x="8174" y="38001"/>
                    <a:pt x="8705" y="38425"/>
                    <a:pt x="9236" y="38850"/>
                  </a:cubicBezTo>
                  <a:cubicBezTo>
                    <a:pt x="9660" y="39274"/>
                    <a:pt x="10085" y="39699"/>
                    <a:pt x="10403" y="40230"/>
                  </a:cubicBezTo>
                  <a:cubicBezTo>
                    <a:pt x="10722" y="41185"/>
                    <a:pt x="10403" y="42353"/>
                    <a:pt x="9660" y="43096"/>
                  </a:cubicBezTo>
                  <a:cubicBezTo>
                    <a:pt x="8811" y="43945"/>
                    <a:pt x="7643" y="44582"/>
                    <a:pt x="6476" y="45006"/>
                  </a:cubicBezTo>
                  <a:cubicBezTo>
                    <a:pt x="5308" y="45537"/>
                    <a:pt x="3928" y="46174"/>
                    <a:pt x="3822" y="47660"/>
                  </a:cubicBezTo>
                  <a:cubicBezTo>
                    <a:pt x="3610" y="49783"/>
                    <a:pt x="6370" y="50951"/>
                    <a:pt x="7962" y="51800"/>
                  </a:cubicBezTo>
                  <a:cubicBezTo>
                    <a:pt x="9236" y="52543"/>
                    <a:pt x="11359" y="53498"/>
                    <a:pt x="11252" y="55196"/>
                  </a:cubicBezTo>
                  <a:cubicBezTo>
                    <a:pt x="11040" y="56895"/>
                    <a:pt x="8917" y="57638"/>
                    <a:pt x="7537" y="58275"/>
                  </a:cubicBezTo>
                  <a:cubicBezTo>
                    <a:pt x="6688" y="58487"/>
                    <a:pt x="5945" y="58912"/>
                    <a:pt x="5308" y="59548"/>
                  </a:cubicBezTo>
                  <a:cubicBezTo>
                    <a:pt x="4777" y="60504"/>
                    <a:pt x="5414" y="61671"/>
                    <a:pt x="6157" y="62414"/>
                  </a:cubicBezTo>
                  <a:cubicBezTo>
                    <a:pt x="7113" y="63264"/>
                    <a:pt x="8068" y="64007"/>
                    <a:pt x="9129" y="64644"/>
                  </a:cubicBezTo>
                  <a:cubicBezTo>
                    <a:pt x="9766" y="65174"/>
                    <a:pt x="10615" y="65811"/>
                    <a:pt x="10403" y="66660"/>
                  </a:cubicBezTo>
                  <a:cubicBezTo>
                    <a:pt x="10297" y="67934"/>
                    <a:pt x="9023" y="68889"/>
                    <a:pt x="8068" y="69632"/>
                  </a:cubicBezTo>
                  <a:cubicBezTo>
                    <a:pt x="6794" y="70800"/>
                    <a:pt x="5308" y="71862"/>
                    <a:pt x="3822" y="72923"/>
                  </a:cubicBezTo>
                  <a:cubicBezTo>
                    <a:pt x="2336" y="73984"/>
                    <a:pt x="2124" y="75152"/>
                    <a:pt x="531" y="76320"/>
                  </a:cubicBezTo>
                  <a:lnTo>
                    <a:pt x="271951" y="76320"/>
                  </a:lnTo>
                  <a:cubicBezTo>
                    <a:pt x="270890" y="74303"/>
                    <a:pt x="269616" y="72286"/>
                    <a:pt x="268342" y="70269"/>
                  </a:cubicBezTo>
                  <a:cubicBezTo>
                    <a:pt x="267706" y="69102"/>
                    <a:pt x="265795" y="67085"/>
                    <a:pt x="267387" y="65917"/>
                  </a:cubicBezTo>
                  <a:cubicBezTo>
                    <a:pt x="267812" y="65493"/>
                    <a:pt x="268342" y="65174"/>
                    <a:pt x="268767" y="64856"/>
                  </a:cubicBezTo>
                  <a:cubicBezTo>
                    <a:pt x="269085" y="64644"/>
                    <a:pt x="269404" y="64431"/>
                    <a:pt x="269616" y="64113"/>
                  </a:cubicBezTo>
                  <a:cubicBezTo>
                    <a:pt x="270041" y="63794"/>
                    <a:pt x="269616" y="63688"/>
                    <a:pt x="269404" y="63370"/>
                  </a:cubicBezTo>
                  <a:cubicBezTo>
                    <a:pt x="268342" y="62308"/>
                    <a:pt x="266963" y="61353"/>
                    <a:pt x="265795" y="60398"/>
                  </a:cubicBezTo>
                  <a:cubicBezTo>
                    <a:pt x="264203" y="59018"/>
                    <a:pt x="261549" y="57001"/>
                    <a:pt x="262610" y="54772"/>
                  </a:cubicBezTo>
                  <a:cubicBezTo>
                    <a:pt x="264097" y="51587"/>
                    <a:pt x="272801" y="48615"/>
                    <a:pt x="268661" y="44369"/>
                  </a:cubicBezTo>
                  <a:cubicBezTo>
                    <a:pt x="267069" y="42671"/>
                    <a:pt x="264733" y="41716"/>
                    <a:pt x="263460" y="39805"/>
                  </a:cubicBezTo>
                  <a:cubicBezTo>
                    <a:pt x="262929" y="39168"/>
                    <a:pt x="262717" y="38319"/>
                    <a:pt x="262929" y="37470"/>
                  </a:cubicBezTo>
                  <a:cubicBezTo>
                    <a:pt x="263354" y="36515"/>
                    <a:pt x="264097" y="35665"/>
                    <a:pt x="264946" y="35029"/>
                  </a:cubicBezTo>
                  <a:cubicBezTo>
                    <a:pt x="265901" y="34179"/>
                    <a:pt x="267069" y="33542"/>
                    <a:pt x="268024" y="32693"/>
                  </a:cubicBezTo>
                  <a:cubicBezTo>
                    <a:pt x="269085" y="32056"/>
                    <a:pt x="269722" y="30889"/>
                    <a:pt x="269829" y="29721"/>
                  </a:cubicBezTo>
                  <a:cubicBezTo>
                    <a:pt x="269616" y="27280"/>
                    <a:pt x="266750" y="26324"/>
                    <a:pt x="265264" y="24626"/>
                  </a:cubicBezTo>
                  <a:cubicBezTo>
                    <a:pt x="263778" y="22928"/>
                    <a:pt x="264521" y="20699"/>
                    <a:pt x="266113" y="19213"/>
                  </a:cubicBezTo>
                  <a:cubicBezTo>
                    <a:pt x="266963" y="18363"/>
                    <a:pt x="268236" y="17514"/>
                    <a:pt x="268555" y="16240"/>
                  </a:cubicBezTo>
                  <a:cubicBezTo>
                    <a:pt x="268661" y="14754"/>
                    <a:pt x="268130" y="13375"/>
                    <a:pt x="266963" y="12419"/>
                  </a:cubicBezTo>
                  <a:cubicBezTo>
                    <a:pt x="266113" y="11676"/>
                    <a:pt x="265476" y="10721"/>
                    <a:pt x="265158" y="9659"/>
                  </a:cubicBezTo>
                  <a:cubicBezTo>
                    <a:pt x="265158" y="8386"/>
                    <a:pt x="265583" y="7218"/>
                    <a:pt x="266326" y="6369"/>
                  </a:cubicBezTo>
                  <a:cubicBezTo>
                    <a:pt x="268024" y="4034"/>
                    <a:pt x="269829" y="1911"/>
                    <a:pt x="271845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5884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9201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12491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15808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190995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224165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25707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29024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32314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356320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389225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42239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45530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48847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55455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521380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58745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62062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65353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7555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108465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1413700" y="2394400"/>
              <a:ext cx="427275" cy="382175"/>
            </a:xfrm>
            <a:custGeom>
              <a:avLst/>
              <a:gdLst/>
              <a:ahLst/>
              <a:cxnLst/>
              <a:rect l="l" t="t" r="r" b="b"/>
              <a:pathLst>
                <a:path w="17091" h="15287" extrusionOk="0">
                  <a:moveTo>
                    <a:pt x="8598" y="1"/>
                  </a:moveTo>
                  <a:lnTo>
                    <a:pt x="0" y="15286"/>
                  </a:lnTo>
                  <a:lnTo>
                    <a:pt x="17090" y="15286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17454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20771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24061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273790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306695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3398675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37277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40594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438850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47202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53809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5049275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57100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604175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63708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9201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12491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15808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190995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224165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25707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29024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32314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356320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389225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42239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45530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48847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55455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521380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58745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62062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65353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7555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108465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1413700" y="3291350"/>
              <a:ext cx="427275" cy="379500"/>
            </a:xfrm>
            <a:custGeom>
              <a:avLst/>
              <a:gdLst/>
              <a:ahLst/>
              <a:cxnLst/>
              <a:rect l="l" t="t" r="r" b="b"/>
              <a:pathLst>
                <a:path w="17091" h="15180" extrusionOk="0">
                  <a:moveTo>
                    <a:pt x="8598" y="1"/>
                  </a:moveTo>
                  <a:lnTo>
                    <a:pt x="0" y="15180"/>
                  </a:lnTo>
                  <a:lnTo>
                    <a:pt x="17090" y="15180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17454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20771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24061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273790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306695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3398675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37277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40594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5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438850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47202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53809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2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5049275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57100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604175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63708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roup 98">
            <a:extLst>
              <a:ext uri="{FF2B5EF4-FFF2-40B4-BE49-F238E27FC236}">
                <a16:creationId xmlns:a16="http://schemas.microsoft.com/office/drawing/2014/main" id="{1D38503C-32FC-5546-FEE5-13D74214D258}"/>
              </a:ext>
            </a:extLst>
          </p:cNvPr>
          <p:cNvGrpSpPr>
            <a:grpSpLocks/>
          </p:cNvGrpSpPr>
          <p:nvPr/>
        </p:nvGrpSpPr>
        <p:grpSpPr bwMode="auto">
          <a:xfrm>
            <a:off x="305927" y="149504"/>
            <a:ext cx="1331487" cy="1041644"/>
            <a:chOff x="7362" y="169"/>
            <a:chExt cx="816" cy="649"/>
          </a:xfrm>
        </p:grpSpPr>
        <p:pic>
          <p:nvPicPr>
            <p:cNvPr id="5" name="Picture 99" descr="miur_colorato_trasparente_piccolo">
              <a:extLst>
                <a:ext uri="{FF2B5EF4-FFF2-40B4-BE49-F238E27FC236}">
                  <a16:creationId xmlns:a16="http://schemas.microsoft.com/office/drawing/2014/main" id="{5F35621D-29AE-4B60-5A9D-0A814262A9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8" y="169"/>
              <a:ext cx="48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00">
              <a:extLst>
                <a:ext uri="{FF2B5EF4-FFF2-40B4-BE49-F238E27FC236}">
                  <a16:creationId xmlns:a16="http://schemas.microsoft.com/office/drawing/2014/main" id="{E1205951-9BA0-2CA1-0FED-21D6007C10B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362" y="668"/>
              <a:ext cx="81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it-IT" altLang="it-IT" sz="1100">
                <a:latin typeface="Times" panose="02020603050405020304" pitchFamily="18" charset="0"/>
              </a:endParaRPr>
            </a:p>
          </p:txBody>
        </p:sp>
      </p:grpSp>
      <p:graphicFrame>
        <p:nvGraphicFramePr>
          <p:cNvPr id="7" name="Object 13">
            <a:extLst>
              <a:ext uri="{FF2B5EF4-FFF2-40B4-BE49-F238E27FC236}">
                <a16:creationId xmlns:a16="http://schemas.microsoft.com/office/drawing/2014/main" id="{5D4696F2-133F-1C7E-3F25-D231DFF62E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172364"/>
              </p:ext>
            </p:extLst>
          </p:nvPr>
        </p:nvGraphicFramePr>
        <p:xfrm>
          <a:off x="7513157" y="131048"/>
          <a:ext cx="10668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6" imgW="3809524" imgH="2857899" progId="MSPhotoEd.3">
                  <p:embed/>
                </p:oleObj>
              </mc:Choice>
              <mc:Fallback>
                <p:oleObj r:id="rId6" imgW="3809524" imgH="2857899" progId="MSPhotoEd.3">
                  <p:embed/>
                  <p:pic>
                    <p:nvPicPr>
                      <p:cNvPr id="6155" name="Object 13">
                        <a:extLst>
                          <a:ext uri="{FF2B5EF4-FFF2-40B4-BE49-F238E27FC236}">
                            <a16:creationId xmlns:a16="http://schemas.microsoft.com/office/drawing/2014/main" id="{D2F942BE-91A0-1639-01B1-FABE554A65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3157" y="131048"/>
                        <a:ext cx="106680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p40"/>
          <p:cNvSpPr/>
          <p:nvPr/>
        </p:nvSpPr>
        <p:spPr>
          <a:xfrm>
            <a:off x="503317" y="276520"/>
            <a:ext cx="8080500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Immagine 3">
            <a:extLst>
              <a:ext uri="{FF2B5EF4-FFF2-40B4-BE49-F238E27FC236}">
                <a16:creationId xmlns:a16="http://schemas.microsoft.com/office/drawing/2014/main" id="{43E4C160-95C0-C5AF-22B1-A1C19FAB9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83" y="323785"/>
            <a:ext cx="77724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80" name="Google Shape;1780;p40"/>
          <p:cNvGrpSpPr/>
          <p:nvPr/>
        </p:nvGrpSpPr>
        <p:grpSpPr>
          <a:xfrm rot="2849822">
            <a:off x="7935733" y="414166"/>
            <a:ext cx="1280004" cy="400689"/>
            <a:chOff x="405300" y="1999648"/>
            <a:chExt cx="6798800" cy="2128275"/>
          </a:xfrm>
        </p:grpSpPr>
        <p:sp>
          <p:nvSpPr>
            <p:cNvPr id="1781" name="Google Shape;1781;p40"/>
            <p:cNvSpPr/>
            <p:nvPr/>
          </p:nvSpPr>
          <p:spPr>
            <a:xfrm>
              <a:off x="405300" y="1999648"/>
              <a:ext cx="6798800" cy="2128275"/>
            </a:xfrm>
            <a:custGeom>
              <a:avLst/>
              <a:gdLst/>
              <a:ahLst/>
              <a:cxnLst/>
              <a:rect l="l" t="t" r="r" b="b"/>
              <a:pathLst>
                <a:path w="271952" h="85131" extrusionOk="0">
                  <a:moveTo>
                    <a:pt x="0" y="1"/>
                  </a:moveTo>
                  <a:lnTo>
                    <a:pt x="0" y="319"/>
                  </a:lnTo>
                  <a:cubicBezTo>
                    <a:pt x="849" y="1274"/>
                    <a:pt x="1805" y="2336"/>
                    <a:pt x="2760" y="3397"/>
                  </a:cubicBezTo>
                  <a:cubicBezTo>
                    <a:pt x="3715" y="4353"/>
                    <a:pt x="4565" y="5414"/>
                    <a:pt x="5414" y="6476"/>
                  </a:cubicBezTo>
                  <a:cubicBezTo>
                    <a:pt x="6051" y="7113"/>
                    <a:pt x="6369" y="7856"/>
                    <a:pt x="6475" y="8705"/>
                  </a:cubicBezTo>
                  <a:cubicBezTo>
                    <a:pt x="6475" y="9554"/>
                    <a:pt x="6051" y="10297"/>
                    <a:pt x="5414" y="10828"/>
                  </a:cubicBezTo>
                  <a:cubicBezTo>
                    <a:pt x="4989" y="11358"/>
                    <a:pt x="4459" y="11783"/>
                    <a:pt x="4034" y="12314"/>
                  </a:cubicBezTo>
                  <a:cubicBezTo>
                    <a:pt x="3715" y="12526"/>
                    <a:pt x="3397" y="12844"/>
                    <a:pt x="3185" y="13163"/>
                  </a:cubicBezTo>
                  <a:cubicBezTo>
                    <a:pt x="2866" y="13375"/>
                    <a:pt x="2866" y="13269"/>
                    <a:pt x="3079" y="13375"/>
                  </a:cubicBezTo>
                  <a:cubicBezTo>
                    <a:pt x="3185" y="13481"/>
                    <a:pt x="3079" y="13800"/>
                    <a:pt x="3185" y="13906"/>
                  </a:cubicBezTo>
                  <a:cubicBezTo>
                    <a:pt x="3291" y="14012"/>
                    <a:pt x="3397" y="14118"/>
                    <a:pt x="3503" y="14331"/>
                  </a:cubicBezTo>
                  <a:cubicBezTo>
                    <a:pt x="3715" y="14543"/>
                    <a:pt x="4034" y="14755"/>
                    <a:pt x="4352" y="14967"/>
                  </a:cubicBezTo>
                  <a:cubicBezTo>
                    <a:pt x="5095" y="15498"/>
                    <a:pt x="5945" y="15817"/>
                    <a:pt x="6794" y="16135"/>
                  </a:cubicBezTo>
                  <a:cubicBezTo>
                    <a:pt x="8174" y="16666"/>
                    <a:pt x="9978" y="17090"/>
                    <a:pt x="10934" y="18152"/>
                  </a:cubicBezTo>
                  <a:cubicBezTo>
                    <a:pt x="11889" y="19319"/>
                    <a:pt x="9978" y="20806"/>
                    <a:pt x="9129" y="21336"/>
                  </a:cubicBezTo>
                  <a:cubicBezTo>
                    <a:pt x="7961" y="22079"/>
                    <a:pt x="6688" y="22504"/>
                    <a:pt x="5626" y="23247"/>
                  </a:cubicBezTo>
                  <a:cubicBezTo>
                    <a:pt x="4989" y="23459"/>
                    <a:pt x="4565" y="23990"/>
                    <a:pt x="4459" y="24627"/>
                  </a:cubicBezTo>
                  <a:cubicBezTo>
                    <a:pt x="4352" y="25370"/>
                    <a:pt x="4565" y="26113"/>
                    <a:pt x="5095" y="26750"/>
                  </a:cubicBezTo>
                  <a:cubicBezTo>
                    <a:pt x="5732" y="27493"/>
                    <a:pt x="7006" y="27917"/>
                    <a:pt x="7431" y="28873"/>
                  </a:cubicBezTo>
                  <a:cubicBezTo>
                    <a:pt x="7749" y="29934"/>
                    <a:pt x="7537" y="30996"/>
                    <a:pt x="6794" y="31739"/>
                  </a:cubicBezTo>
                  <a:cubicBezTo>
                    <a:pt x="5520" y="33543"/>
                    <a:pt x="2229" y="35454"/>
                    <a:pt x="3291" y="38108"/>
                  </a:cubicBezTo>
                  <a:cubicBezTo>
                    <a:pt x="3822" y="39275"/>
                    <a:pt x="4671" y="40230"/>
                    <a:pt x="5626" y="40973"/>
                  </a:cubicBezTo>
                  <a:cubicBezTo>
                    <a:pt x="6688" y="41823"/>
                    <a:pt x="7749" y="42566"/>
                    <a:pt x="8811" y="43415"/>
                  </a:cubicBezTo>
                  <a:cubicBezTo>
                    <a:pt x="10084" y="44582"/>
                    <a:pt x="12207" y="46175"/>
                    <a:pt x="11677" y="48191"/>
                  </a:cubicBezTo>
                  <a:cubicBezTo>
                    <a:pt x="11040" y="50208"/>
                    <a:pt x="8917" y="51482"/>
                    <a:pt x="7325" y="52650"/>
                  </a:cubicBezTo>
                  <a:cubicBezTo>
                    <a:pt x="5732" y="53817"/>
                    <a:pt x="3079" y="55410"/>
                    <a:pt x="3928" y="57745"/>
                  </a:cubicBezTo>
                  <a:cubicBezTo>
                    <a:pt x="4352" y="58806"/>
                    <a:pt x="5095" y="59762"/>
                    <a:pt x="6051" y="60398"/>
                  </a:cubicBezTo>
                  <a:cubicBezTo>
                    <a:pt x="6688" y="60823"/>
                    <a:pt x="7218" y="61354"/>
                    <a:pt x="7537" y="62097"/>
                  </a:cubicBezTo>
                  <a:cubicBezTo>
                    <a:pt x="7643" y="62840"/>
                    <a:pt x="7431" y="63583"/>
                    <a:pt x="6900" y="64220"/>
                  </a:cubicBezTo>
                  <a:cubicBezTo>
                    <a:pt x="6263" y="64857"/>
                    <a:pt x="5626" y="65494"/>
                    <a:pt x="4989" y="66024"/>
                  </a:cubicBezTo>
                  <a:cubicBezTo>
                    <a:pt x="4459" y="66343"/>
                    <a:pt x="4034" y="66767"/>
                    <a:pt x="3715" y="67192"/>
                  </a:cubicBezTo>
                  <a:cubicBezTo>
                    <a:pt x="3397" y="67723"/>
                    <a:pt x="3715" y="68253"/>
                    <a:pt x="3928" y="68784"/>
                  </a:cubicBezTo>
                  <a:cubicBezTo>
                    <a:pt x="4140" y="69315"/>
                    <a:pt x="4565" y="69846"/>
                    <a:pt x="5095" y="70376"/>
                  </a:cubicBezTo>
                  <a:cubicBezTo>
                    <a:pt x="6157" y="71225"/>
                    <a:pt x="7218" y="72181"/>
                    <a:pt x="8174" y="73242"/>
                  </a:cubicBezTo>
                  <a:cubicBezTo>
                    <a:pt x="8811" y="73879"/>
                    <a:pt x="9023" y="74834"/>
                    <a:pt x="8704" y="75684"/>
                  </a:cubicBezTo>
                  <a:cubicBezTo>
                    <a:pt x="8068" y="76745"/>
                    <a:pt x="7325" y="77807"/>
                    <a:pt x="6369" y="78656"/>
                  </a:cubicBezTo>
                  <a:cubicBezTo>
                    <a:pt x="4246" y="80673"/>
                    <a:pt x="2229" y="82902"/>
                    <a:pt x="213" y="85131"/>
                  </a:cubicBezTo>
                  <a:lnTo>
                    <a:pt x="271951" y="85131"/>
                  </a:lnTo>
                  <a:lnTo>
                    <a:pt x="271951" y="84812"/>
                  </a:lnTo>
                  <a:cubicBezTo>
                    <a:pt x="270253" y="83432"/>
                    <a:pt x="268661" y="81946"/>
                    <a:pt x="267174" y="80460"/>
                  </a:cubicBezTo>
                  <a:cubicBezTo>
                    <a:pt x="266431" y="79611"/>
                    <a:pt x="265795" y="78656"/>
                    <a:pt x="265476" y="77594"/>
                  </a:cubicBezTo>
                  <a:cubicBezTo>
                    <a:pt x="265264" y="76745"/>
                    <a:pt x="265476" y="75896"/>
                    <a:pt x="266007" y="75259"/>
                  </a:cubicBezTo>
                  <a:cubicBezTo>
                    <a:pt x="267281" y="73242"/>
                    <a:pt x="269404" y="71862"/>
                    <a:pt x="271102" y="70058"/>
                  </a:cubicBezTo>
                  <a:cubicBezTo>
                    <a:pt x="271208" y="69952"/>
                    <a:pt x="271314" y="69846"/>
                    <a:pt x="271420" y="69739"/>
                  </a:cubicBezTo>
                  <a:cubicBezTo>
                    <a:pt x="271527" y="69633"/>
                    <a:pt x="271420" y="69527"/>
                    <a:pt x="271208" y="69421"/>
                  </a:cubicBezTo>
                  <a:cubicBezTo>
                    <a:pt x="270996" y="69315"/>
                    <a:pt x="270571" y="68890"/>
                    <a:pt x="270253" y="68678"/>
                  </a:cubicBezTo>
                  <a:cubicBezTo>
                    <a:pt x="269616" y="68253"/>
                    <a:pt x="269085" y="67829"/>
                    <a:pt x="268554" y="67404"/>
                  </a:cubicBezTo>
                  <a:cubicBezTo>
                    <a:pt x="267387" y="66343"/>
                    <a:pt x="266219" y="65175"/>
                    <a:pt x="264945" y="64220"/>
                  </a:cubicBezTo>
                  <a:lnTo>
                    <a:pt x="264945" y="64114"/>
                  </a:lnTo>
                  <a:cubicBezTo>
                    <a:pt x="265688" y="62946"/>
                    <a:pt x="266644" y="61991"/>
                    <a:pt x="267599" y="61035"/>
                  </a:cubicBezTo>
                  <a:cubicBezTo>
                    <a:pt x="268236" y="60398"/>
                    <a:pt x="268767" y="59655"/>
                    <a:pt x="269297" y="59019"/>
                  </a:cubicBezTo>
                  <a:cubicBezTo>
                    <a:pt x="269510" y="58594"/>
                    <a:pt x="270253" y="57745"/>
                    <a:pt x="269934" y="57214"/>
                  </a:cubicBezTo>
                  <a:cubicBezTo>
                    <a:pt x="269510" y="56789"/>
                    <a:pt x="269085" y="56471"/>
                    <a:pt x="268448" y="56259"/>
                  </a:cubicBezTo>
                  <a:cubicBezTo>
                    <a:pt x="267705" y="55940"/>
                    <a:pt x="266962" y="55728"/>
                    <a:pt x="266219" y="55516"/>
                  </a:cubicBezTo>
                  <a:cubicBezTo>
                    <a:pt x="264945" y="55197"/>
                    <a:pt x="263672" y="54773"/>
                    <a:pt x="262504" y="54136"/>
                  </a:cubicBezTo>
                  <a:cubicBezTo>
                    <a:pt x="262504" y="54136"/>
                    <a:pt x="262504" y="54030"/>
                    <a:pt x="262504" y="54030"/>
                  </a:cubicBezTo>
                  <a:cubicBezTo>
                    <a:pt x="263884" y="52331"/>
                    <a:pt x="266219" y="51270"/>
                    <a:pt x="267068" y="49253"/>
                  </a:cubicBezTo>
                  <a:cubicBezTo>
                    <a:pt x="267387" y="48616"/>
                    <a:pt x="267705" y="47873"/>
                    <a:pt x="267281" y="47342"/>
                  </a:cubicBezTo>
                  <a:cubicBezTo>
                    <a:pt x="266750" y="46705"/>
                    <a:pt x="266325" y="46175"/>
                    <a:pt x="265795" y="45644"/>
                  </a:cubicBezTo>
                  <a:cubicBezTo>
                    <a:pt x="265052" y="44901"/>
                    <a:pt x="264415" y="44052"/>
                    <a:pt x="263672" y="43203"/>
                  </a:cubicBezTo>
                  <a:cubicBezTo>
                    <a:pt x="263035" y="42460"/>
                    <a:pt x="262504" y="41929"/>
                    <a:pt x="262079" y="41186"/>
                  </a:cubicBezTo>
                  <a:cubicBezTo>
                    <a:pt x="261442" y="40443"/>
                    <a:pt x="260912" y="39700"/>
                    <a:pt x="260487" y="38957"/>
                  </a:cubicBezTo>
                  <a:cubicBezTo>
                    <a:pt x="260275" y="38638"/>
                    <a:pt x="260275" y="38320"/>
                    <a:pt x="260275" y="37895"/>
                  </a:cubicBezTo>
                  <a:cubicBezTo>
                    <a:pt x="260487" y="37364"/>
                    <a:pt x="260806" y="36940"/>
                    <a:pt x="261230" y="36515"/>
                  </a:cubicBezTo>
                  <a:cubicBezTo>
                    <a:pt x="261549" y="35985"/>
                    <a:pt x="262079" y="35454"/>
                    <a:pt x="262504" y="35029"/>
                  </a:cubicBezTo>
                  <a:cubicBezTo>
                    <a:pt x="263672" y="34180"/>
                    <a:pt x="264733" y="33437"/>
                    <a:pt x="266007" y="32694"/>
                  </a:cubicBezTo>
                  <a:cubicBezTo>
                    <a:pt x="267281" y="31951"/>
                    <a:pt x="268448" y="31102"/>
                    <a:pt x="269404" y="29934"/>
                  </a:cubicBezTo>
                  <a:cubicBezTo>
                    <a:pt x="271420" y="26962"/>
                    <a:pt x="268130" y="24202"/>
                    <a:pt x="266325" y="22079"/>
                  </a:cubicBezTo>
                  <a:cubicBezTo>
                    <a:pt x="265264" y="20699"/>
                    <a:pt x="263565" y="18470"/>
                    <a:pt x="265795" y="17409"/>
                  </a:cubicBezTo>
                  <a:cubicBezTo>
                    <a:pt x="266856" y="17090"/>
                    <a:pt x="267917" y="16560"/>
                    <a:pt x="268873" y="16029"/>
                  </a:cubicBezTo>
                  <a:cubicBezTo>
                    <a:pt x="269616" y="15498"/>
                    <a:pt x="270571" y="14755"/>
                    <a:pt x="270465" y="13800"/>
                  </a:cubicBezTo>
                  <a:cubicBezTo>
                    <a:pt x="270359" y="13057"/>
                    <a:pt x="270040" y="12314"/>
                    <a:pt x="269404" y="11783"/>
                  </a:cubicBezTo>
                  <a:cubicBezTo>
                    <a:pt x="268130" y="10085"/>
                    <a:pt x="264945" y="7431"/>
                    <a:pt x="267281" y="5414"/>
                  </a:cubicBezTo>
                  <a:cubicBezTo>
                    <a:pt x="268448" y="4353"/>
                    <a:pt x="269828" y="3610"/>
                    <a:pt x="270996" y="2548"/>
                  </a:cubicBezTo>
                  <a:lnTo>
                    <a:pt x="271845" y="1593"/>
                  </a:lnTo>
                  <a:lnTo>
                    <a:pt x="271845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0"/>
            <p:cNvSpPr/>
            <p:nvPr/>
          </p:nvSpPr>
          <p:spPr>
            <a:xfrm>
              <a:off x="62971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0"/>
            <p:cNvSpPr/>
            <p:nvPr/>
          </p:nvSpPr>
          <p:spPr>
            <a:xfrm>
              <a:off x="57664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0"/>
            <p:cNvSpPr/>
            <p:nvPr/>
          </p:nvSpPr>
          <p:spPr>
            <a:xfrm>
              <a:off x="52357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0"/>
            <p:cNvSpPr/>
            <p:nvPr/>
          </p:nvSpPr>
          <p:spPr>
            <a:xfrm>
              <a:off x="47049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0"/>
            <p:cNvSpPr/>
            <p:nvPr/>
          </p:nvSpPr>
          <p:spPr>
            <a:xfrm>
              <a:off x="4174200" y="21292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0"/>
            <p:cNvSpPr/>
            <p:nvPr/>
          </p:nvSpPr>
          <p:spPr>
            <a:xfrm>
              <a:off x="36434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0"/>
            <p:cNvSpPr/>
            <p:nvPr/>
          </p:nvSpPr>
          <p:spPr>
            <a:xfrm>
              <a:off x="31127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0"/>
            <p:cNvSpPr/>
            <p:nvPr/>
          </p:nvSpPr>
          <p:spPr>
            <a:xfrm>
              <a:off x="25820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0"/>
            <p:cNvSpPr/>
            <p:nvPr/>
          </p:nvSpPr>
          <p:spPr>
            <a:xfrm>
              <a:off x="20512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0"/>
            <p:cNvSpPr/>
            <p:nvPr/>
          </p:nvSpPr>
          <p:spPr>
            <a:xfrm>
              <a:off x="9897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0"/>
            <p:cNvSpPr/>
            <p:nvPr/>
          </p:nvSpPr>
          <p:spPr>
            <a:xfrm>
              <a:off x="1517525" y="21292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0"/>
                  </a:moveTo>
                  <a:cubicBezTo>
                    <a:pt x="6064" y="0"/>
                    <a:pt x="5689" y="32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0"/>
                    <a:pt x="6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0"/>
            <p:cNvSpPr/>
            <p:nvPr/>
          </p:nvSpPr>
          <p:spPr>
            <a:xfrm>
              <a:off x="7214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0"/>
            <p:cNvSpPr/>
            <p:nvPr/>
          </p:nvSpPr>
          <p:spPr>
            <a:xfrm>
              <a:off x="12521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0"/>
            <p:cNvSpPr/>
            <p:nvPr/>
          </p:nvSpPr>
          <p:spPr>
            <a:xfrm>
              <a:off x="178290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0"/>
            <p:cNvSpPr/>
            <p:nvPr/>
          </p:nvSpPr>
          <p:spPr>
            <a:xfrm>
              <a:off x="231362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0"/>
            <p:cNvSpPr/>
            <p:nvPr/>
          </p:nvSpPr>
          <p:spPr>
            <a:xfrm>
              <a:off x="550105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0"/>
            <p:cNvSpPr/>
            <p:nvPr/>
          </p:nvSpPr>
          <p:spPr>
            <a:xfrm>
              <a:off x="4970325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0"/>
            <p:cNvSpPr/>
            <p:nvPr/>
          </p:nvSpPr>
          <p:spPr>
            <a:xfrm>
              <a:off x="39058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0"/>
            <p:cNvSpPr/>
            <p:nvPr/>
          </p:nvSpPr>
          <p:spPr>
            <a:xfrm>
              <a:off x="443657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0"/>
            <p:cNvSpPr/>
            <p:nvPr/>
          </p:nvSpPr>
          <p:spPr>
            <a:xfrm>
              <a:off x="337810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0"/>
            <p:cNvSpPr/>
            <p:nvPr/>
          </p:nvSpPr>
          <p:spPr>
            <a:xfrm>
              <a:off x="2847350" y="252725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0"/>
            <p:cNvSpPr/>
            <p:nvPr/>
          </p:nvSpPr>
          <p:spPr>
            <a:xfrm>
              <a:off x="60288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0"/>
            <p:cNvSpPr/>
            <p:nvPr/>
          </p:nvSpPr>
          <p:spPr>
            <a:xfrm>
              <a:off x="65595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0"/>
            <p:cNvSpPr/>
            <p:nvPr/>
          </p:nvSpPr>
          <p:spPr>
            <a:xfrm>
              <a:off x="62971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0"/>
            <p:cNvSpPr/>
            <p:nvPr/>
          </p:nvSpPr>
          <p:spPr>
            <a:xfrm>
              <a:off x="57664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0"/>
            <p:cNvSpPr/>
            <p:nvPr/>
          </p:nvSpPr>
          <p:spPr>
            <a:xfrm>
              <a:off x="52357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0"/>
            <p:cNvSpPr/>
            <p:nvPr/>
          </p:nvSpPr>
          <p:spPr>
            <a:xfrm>
              <a:off x="47049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0"/>
            <p:cNvSpPr/>
            <p:nvPr/>
          </p:nvSpPr>
          <p:spPr>
            <a:xfrm>
              <a:off x="4174200" y="29253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0"/>
            <p:cNvSpPr/>
            <p:nvPr/>
          </p:nvSpPr>
          <p:spPr>
            <a:xfrm>
              <a:off x="36434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0"/>
            <p:cNvSpPr/>
            <p:nvPr/>
          </p:nvSpPr>
          <p:spPr>
            <a:xfrm>
              <a:off x="31127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0"/>
            <p:cNvSpPr/>
            <p:nvPr/>
          </p:nvSpPr>
          <p:spPr>
            <a:xfrm>
              <a:off x="25820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0"/>
            <p:cNvSpPr/>
            <p:nvPr/>
          </p:nvSpPr>
          <p:spPr>
            <a:xfrm>
              <a:off x="20512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0"/>
            <p:cNvSpPr/>
            <p:nvPr/>
          </p:nvSpPr>
          <p:spPr>
            <a:xfrm>
              <a:off x="9897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0"/>
            <p:cNvSpPr/>
            <p:nvPr/>
          </p:nvSpPr>
          <p:spPr>
            <a:xfrm>
              <a:off x="1517525" y="29253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0"/>
            <p:cNvSpPr/>
            <p:nvPr/>
          </p:nvSpPr>
          <p:spPr>
            <a:xfrm>
              <a:off x="7214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0"/>
            <p:cNvSpPr/>
            <p:nvPr/>
          </p:nvSpPr>
          <p:spPr>
            <a:xfrm>
              <a:off x="12521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0"/>
            <p:cNvSpPr/>
            <p:nvPr/>
          </p:nvSpPr>
          <p:spPr>
            <a:xfrm>
              <a:off x="178290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0"/>
            <p:cNvSpPr/>
            <p:nvPr/>
          </p:nvSpPr>
          <p:spPr>
            <a:xfrm>
              <a:off x="231362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0"/>
            <p:cNvSpPr/>
            <p:nvPr/>
          </p:nvSpPr>
          <p:spPr>
            <a:xfrm>
              <a:off x="550105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0"/>
            <p:cNvSpPr/>
            <p:nvPr/>
          </p:nvSpPr>
          <p:spPr>
            <a:xfrm>
              <a:off x="4970325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0"/>
            <p:cNvSpPr/>
            <p:nvPr/>
          </p:nvSpPr>
          <p:spPr>
            <a:xfrm>
              <a:off x="39058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0"/>
            <p:cNvSpPr/>
            <p:nvPr/>
          </p:nvSpPr>
          <p:spPr>
            <a:xfrm>
              <a:off x="443657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0"/>
            <p:cNvSpPr/>
            <p:nvPr/>
          </p:nvSpPr>
          <p:spPr>
            <a:xfrm>
              <a:off x="337810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0"/>
            <p:cNvSpPr/>
            <p:nvPr/>
          </p:nvSpPr>
          <p:spPr>
            <a:xfrm>
              <a:off x="2847350" y="332335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0"/>
            <p:cNvSpPr/>
            <p:nvPr/>
          </p:nvSpPr>
          <p:spPr>
            <a:xfrm>
              <a:off x="60288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0"/>
            <p:cNvSpPr/>
            <p:nvPr/>
          </p:nvSpPr>
          <p:spPr>
            <a:xfrm>
              <a:off x="65595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0"/>
            <p:cNvSpPr/>
            <p:nvPr/>
          </p:nvSpPr>
          <p:spPr>
            <a:xfrm>
              <a:off x="62971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0"/>
            <p:cNvSpPr/>
            <p:nvPr/>
          </p:nvSpPr>
          <p:spPr>
            <a:xfrm>
              <a:off x="57664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0"/>
            <p:cNvSpPr/>
            <p:nvPr/>
          </p:nvSpPr>
          <p:spPr>
            <a:xfrm>
              <a:off x="52357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0"/>
            <p:cNvSpPr/>
            <p:nvPr/>
          </p:nvSpPr>
          <p:spPr>
            <a:xfrm>
              <a:off x="47049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0"/>
            <p:cNvSpPr/>
            <p:nvPr/>
          </p:nvSpPr>
          <p:spPr>
            <a:xfrm>
              <a:off x="4174200" y="372140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9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0"/>
            <p:cNvSpPr/>
            <p:nvPr/>
          </p:nvSpPr>
          <p:spPr>
            <a:xfrm>
              <a:off x="36434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0"/>
            <p:cNvSpPr/>
            <p:nvPr/>
          </p:nvSpPr>
          <p:spPr>
            <a:xfrm>
              <a:off x="31127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0"/>
            <p:cNvSpPr/>
            <p:nvPr/>
          </p:nvSpPr>
          <p:spPr>
            <a:xfrm>
              <a:off x="25820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0"/>
            <p:cNvSpPr/>
            <p:nvPr/>
          </p:nvSpPr>
          <p:spPr>
            <a:xfrm>
              <a:off x="20512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0"/>
            <p:cNvSpPr/>
            <p:nvPr/>
          </p:nvSpPr>
          <p:spPr>
            <a:xfrm>
              <a:off x="986775" y="372140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1"/>
                  </a:cubicBezTo>
                  <a:cubicBezTo>
                    <a:pt x="1" y="1221"/>
                    <a:pt x="1249" y="9274"/>
                    <a:pt x="6606" y="9274"/>
                  </a:cubicBezTo>
                  <a:cubicBezTo>
                    <a:pt x="6834" y="9274"/>
                    <a:pt x="7069" y="9260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0"/>
            <p:cNvSpPr/>
            <p:nvPr/>
          </p:nvSpPr>
          <p:spPr>
            <a:xfrm>
              <a:off x="1517525" y="372140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1"/>
                  </a:cubicBezTo>
                  <a:cubicBezTo>
                    <a:pt x="0" y="1221"/>
                    <a:pt x="1249" y="9274"/>
                    <a:pt x="6605" y="9274"/>
                  </a:cubicBezTo>
                  <a:cubicBezTo>
                    <a:pt x="6833" y="9274"/>
                    <a:pt x="7069" y="9260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3" name="Google Shape;1743;p40"/>
          <p:cNvGrpSpPr/>
          <p:nvPr/>
        </p:nvGrpSpPr>
        <p:grpSpPr>
          <a:xfrm rot="2275072">
            <a:off x="72300" y="4524568"/>
            <a:ext cx="1249844" cy="400862"/>
            <a:chOff x="0" y="1591500"/>
            <a:chExt cx="7619725" cy="2443871"/>
          </a:xfrm>
        </p:grpSpPr>
        <p:sp>
          <p:nvSpPr>
            <p:cNvPr id="1744" name="Google Shape;1744;p40"/>
            <p:cNvSpPr/>
            <p:nvPr/>
          </p:nvSpPr>
          <p:spPr>
            <a:xfrm>
              <a:off x="0" y="1603948"/>
              <a:ext cx="7619725" cy="2431423"/>
            </a:xfrm>
            <a:custGeom>
              <a:avLst/>
              <a:gdLst/>
              <a:ahLst/>
              <a:cxnLst/>
              <a:rect l="l" t="t" r="r" b="b"/>
              <a:pathLst>
                <a:path w="250032" h="84125" extrusionOk="0">
                  <a:moveTo>
                    <a:pt x="0" y="1"/>
                  </a:moveTo>
                  <a:lnTo>
                    <a:pt x="0" y="781"/>
                  </a:lnTo>
                  <a:cubicBezTo>
                    <a:pt x="390" y="1464"/>
                    <a:pt x="976" y="2148"/>
                    <a:pt x="1464" y="2733"/>
                  </a:cubicBezTo>
                  <a:cubicBezTo>
                    <a:pt x="2050" y="3416"/>
                    <a:pt x="2635" y="4197"/>
                    <a:pt x="3318" y="4880"/>
                  </a:cubicBezTo>
                  <a:cubicBezTo>
                    <a:pt x="3904" y="5563"/>
                    <a:pt x="4197" y="6149"/>
                    <a:pt x="4685" y="6637"/>
                  </a:cubicBezTo>
                  <a:cubicBezTo>
                    <a:pt x="5660" y="7515"/>
                    <a:pt x="6441" y="8491"/>
                    <a:pt x="7027" y="9565"/>
                  </a:cubicBezTo>
                  <a:cubicBezTo>
                    <a:pt x="7515" y="10540"/>
                    <a:pt x="6832" y="11224"/>
                    <a:pt x="6051" y="11712"/>
                  </a:cubicBezTo>
                  <a:cubicBezTo>
                    <a:pt x="4782" y="12492"/>
                    <a:pt x="3416" y="13371"/>
                    <a:pt x="3611" y="14834"/>
                  </a:cubicBezTo>
                  <a:cubicBezTo>
                    <a:pt x="3806" y="16103"/>
                    <a:pt x="4489" y="17177"/>
                    <a:pt x="5368" y="17957"/>
                  </a:cubicBezTo>
                  <a:cubicBezTo>
                    <a:pt x="6344" y="18836"/>
                    <a:pt x="7320" y="19616"/>
                    <a:pt x="8295" y="20397"/>
                  </a:cubicBezTo>
                  <a:cubicBezTo>
                    <a:pt x="9271" y="21080"/>
                    <a:pt x="9955" y="22056"/>
                    <a:pt x="10345" y="23227"/>
                  </a:cubicBezTo>
                  <a:cubicBezTo>
                    <a:pt x="10540" y="24106"/>
                    <a:pt x="9662" y="24886"/>
                    <a:pt x="9076" y="25374"/>
                  </a:cubicBezTo>
                  <a:cubicBezTo>
                    <a:pt x="8100" y="26253"/>
                    <a:pt x="7222" y="27033"/>
                    <a:pt x="6246" y="27717"/>
                  </a:cubicBezTo>
                  <a:cubicBezTo>
                    <a:pt x="5075" y="28400"/>
                    <a:pt x="4197" y="29376"/>
                    <a:pt x="3513" y="30449"/>
                  </a:cubicBezTo>
                  <a:cubicBezTo>
                    <a:pt x="3221" y="31327"/>
                    <a:pt x="3513" y="32303"/>
                    <a:pt x="4392" y="32889"/>
                  </a:cubicBezTo>
                  <a:cubicBezTo>
                    <a:pt x="5075" y="33377"/>
                    <a:pt x="5758" y="33865"/>
                    <a:pt x="6539" y="34255"/>
                  </a:cubicBezTo>
                  <a:cubicBezTo>
                    <a:pt x="7124" y="34450"/>
                    <a:pt x="7612" y="34841"/>
                    <a:pt x="8003" y="35329"/>
                  </a:cubicBezTo>
                  <a:cubicBezTo>
                    <a:pt x="8979" y="36793"/>
                    <a:pt x="6636" y="38354"/>
                    <a:pt x="5563" y="38842"/>
                  </a:cubicBezTo>
                  <a:cubicBezTo>
                    <a:pt x="4489" y="39330"/>
                    <a:pt x="2830" y="39916"/>
                    <a:pt x="3025" y="41477"/>
                  </a:cubicBezTo>
                  <a:cubicBezTo>
                    <a:pt x="3221" y="43038"/>
                    <a:pt x="4392" y="44112"/>
                    <a:pt x="5368" y="45185"/>
                  </a:cubicBezTo>
                  <a:cubicBezTo>
                    <a:pt x="6246" y="46064"/>
                    <a:pt x="7027" y="47137"/>
                    <a:pt x="7710" y="48211"/>
                  </a:cubicBezTo>
                  <a:cubicBezTo>
                    <a:pt x="8198" y="48894"/>
                    <a:pt x="8393" y="49772"/>
                    <a:pt x="8295" y="50651"/>
                  </a:cubicBezTo>
                  <a:cubicBezTo>
                    <a:pt x="7905" y="52212"/>
                    <a:pt x="5856" y="52895"/>
                    <a:pt x="4685" y="53774"/>
                  </a:cubicBezTo>
                  <a:cubicBezTo>
                    <a:pt x="3709" y="54554"/>
                    <a:pt x="2830" y="55530"/>
                    <a:pt x="2245" y="56701"/>
                  </a:cubicBezTo>
                  <a:cubicBezTo>
                    <a:pt x="1952" y="57384"/>
                    <a:pt x="2147" y="58263"/>
                    <a:pt x="2635" y="58751"/>
                  </a:cubicBezTo>
                  <a:cubicBezTo>
                    <a:pt x="3123" y="59239"/>
                    <a:pt x="3611" y="59629"/>
                    <a:pt x="4197" y="60019"/>
                  </a:cubicBezTo>
                  <a:cubicBezTo>
                    <a:pt x="4880" y="60507"/>
                    <a:pt x="5465" y="61093"/>
                    <a:pt x="6051" y="61678"/>
                  </a:cubicBezTo>
                  <a:cubicBezTo>
                    <a:pt x="6344" y="61874"/>
                    <a:pt x="6636" y="62166"/>
                    <a:pt x="6734" y="62459"/>
                  </a:cubicBezTo>
                  <a:cubicBezTo>
                    <a:pt x="6832" y="62850"/>
                    <a:pt x="6734" y="63142"/>
                    <a:pt x="6636" y="63435"/>
                  </a:cubicBezTo>
                  <a:cubicBezTo>
                    <a:pt x="6344" y="63923"/>
                    <a:pt x="6051" y="64411"/>
                    <a:pt x="5758" y="64801"/>
                  </a:cubicBezTo>
                  <a:cubicBezTo>
                    <a:pt x="5075" y="65582"/>
                    <a:pt x="4001" y="66070"/>
                    <a:pt x="3318" y="66948"/>
                  </a:cubicBezTo>
                  <a:cubicBezTo>
                    <a:pt x="2538" y="67924"/>
                    <a:pt x="2830" y="69388"/>
                    <a:pt x="3904" y="70071"/>
                  </a:cubicBezTo>
                  <a:cubicBezTo>
                    <a:pt x="4880" y="70852"/>
                    <a:pt x="5953" y="71340"/>
                    <a:pt x="6832" y="72121"/>
                  </a:cubicBezTo>
                  <a:cubicBezTo>
                    <a:pt x="7612" y="72609"/>
                    <a:pt x="8003" y="73389"/>
                    <a:pt x="7905" y="74268"/>
                  </a:cubicBezTo>
                  <a:cubicBezTo>
                    <a:pt x="7710" y="76220"/>
                    <a:pt x="5856" y="77879"/>
                    <a:pt x="4587" y="79147"/>
                  </a:cubicBezTo>
                  <a:cubicBezTo>
                    <a:pt x="3611" y="80026"/>
                    <a:pt x="2733" y="80904"/>
                    <a:pt x="1854" y="81782"/>
                  </a:cubicBezTo>
                  <a:cubicBezTo>
                    <a:pt x="1171" y="82465"/>
                    <a:pt x="488" y="83246"/>
                    <a:pt x="0" y="84124"/>
                  </a:cubicBezTo>
                  <a:lnTo>
                    <a:pt x="250031" y="84124"/>
                  </a:lnTo>
                  <a:cubicBezTo>
                    <a:pt x="248665" y="81587"/>
                    <a:pt x="247104" y="79245"/>
                    <a:pt x="245249" y="77000"/>
                  </a:cubicBezTo>
                  <a:cubicBezTo>
                    <a:pt x="243981" y="75634"/>
                    <a:pt x="242810" y="74170"/>
                    <a:pt x="241736" y="72609"/>
                  </a:cubicBezTo>
                  <a:cubicBezTo>
                    <a:pt x="241346" y="72023"/>
                    <a:pt x="240955" y="71340"/>
                    <a:pt x="240858" y="70559"/>
                  </a:cubicBezTo>
                  <a:cubicBezTo>
                    <a:pt x="240760" y="69974"/>
                    <a:pt x="241053" y="69388"/>
                    <a:pt x="241443" y="68900"/>
                  </a:cubicBezTo>
                  <a:cubicBezTo>
                    <a:pt x="242810" y="67632"/>
                    <a:pt x="244273" y="66460"/>
                    <a:pt x="245835" y="65484"/>
                  </a:cubicBezTo>
                  <a:cubicBezTo>
                    <a:pt x="246713" y="64801"/>
                    <a:pt x="247982" y="63533"/>
                    <a:pt x="247494" y="62362"/>
                  </a:cubicBezTo>
                  <a:cubicBezTo>
                    <a:pt x="246908" y="60995"/>
                    <a:pt x="246030" y="59824"/>
                    <a:pt x="244957" y="58751"/>
                  </a:cubicBezTo>
                  <a:cubicBezTo>
                    <a:pt x="243981" y="57872"/>
                    <a:pt x="243200" y="56896"/>
                    <a:pt x="242517" y="55725"/>
                  </a:cubicBezTo>
                  <a:cubicBezTo>
                    <a:pt x="242224" y="54652"/>
                    <a:pt x="242419" y="53578"/>
                    <a:pt x="243102" y="52798"/>
                  </a:cubicBezTo>
                  <a:cubicBezTo>
                    <a:pt x="243883" y="51724"/>
                    <a:pt x="244664" y="50651"/>
                    <a:pt x="245347" y="49479"/>
                  </a:cubicBezTo>
                  <a:cubicBezTo>
                    <a:pt x="245640" y="48894"/>
                    <a:pt x="245933" y="48308"/>
                    <a:pt x="246225" y="47723"/>
                  </a:cubicBezTo>
                  <a:cubicBezTo>
                    <a:pt x="246616" y="47235"/>
                    <a:pt x="246811" y="46552"/>
                    <a:pt x="246908" y="45869"/>
                  </a:cubicBezTo>
                  <a:cubicBezTo>
                    <a:pt x="246616" y="43429"/>
                    <a:pt x="243102" y="42063"/>
                    <a:pt x="243590" y="39525"/>
                  </a:cubicBezTo>
                  <a:cubicBezTo>
                    <a:pt x="243981" y="37378"/>
                    <a:pt x="246420" y="36305"/>
                    <a:pt x="247104" y="34353"/>
                  </a:cubicBezTo>
                  <a:cubicBezTo>
                    <a:pt x="247494" y="32791"/>
                    <a:pt x="246713" y="31718"/>
                    <a:pt x="245835" y="30547"/>
                  </a:cubicBezTo>
                  <a:cubicBezTo>
                    <a:pt x="245152" y="29766"/>
                    <a:pt x="244469" y="28888"/>
                    <a:pt x="244859" y="27814"/>
                  </a:cubicBezTo>
                  <a:cubicBezTo>
                    <a:pt x="245152" y="27326"/>
                    <a:pt x="245542" y="26936"/>
                    <a:pt x="245933" y="26545"/>
                  </a:cubicBezTo>
                  <a:cubicBezTo>
                    <a:pt x="246518" y="26155"/>
                    <a:pt x="246908" y="25570"/>
                    <a:pt x="247201" y="24886"/>
                  </a:cubicBezTo>
                  <a:cubicBezTo>
                    <a:pt x="247494" y="24301"/>
                    <a:pt x="247396" y="23520"/>
                    <a:pt x="246908" y="22935"/>
                  </a:cubicBezTo>
                  <a:cubicBezTo>
                    <a:pt x="246420" y="22447"/>
                    <a:pt x="245933" y="21959"/>
                    <a:pt x="245445" y="21568"/>
                  </a:cubicBezTo>
                  <a:cubicBezTo>
                    <a:pt x="243883" y="20104"/>
                    <a:pt x="241736" y="19129"/>
                    <a:pt x="240467" y="17469"/>
                  </a:cubicBezTo>
                  <a:cubicBezTo>
                    <a:pt x="239979" y="16982"/>
                    <a:pt x="239784" y="16298"/>
                    <a:pt x="240077" y="15615"/>
                  </a:cubicBezTo>
                  <a:cubicBezTo>
                    <a:pt x="240565" y="14737"/>
                    <a:pt x="241150" y="14054"/>
                    <a:pt x="241931" y="13371"/>
                  </a:cubicBezTo>
                  <a:cubicBezTo>
                    <a:pt x="242907" y="12590"/>
                    <a:pt x="243883" y="11907"/>
                    <a:pt x="244957" y="11224"/>
                  </a:cubicBezTo>
                  <a:cubicBezTo>
                    <a:pt x="245445" y="10931"/>
                    <a:pt x="245933" y="10638"/>
                    <a:pt x="246420" y="10443"/>
                  </a:cubicBezTo>
                  <a:lnTo>
                    <a:pt x="247006" y="10150"/>
                  </a:lnTo>
                  <a:cubicBezTo>
                    <a:pt x="247299" y="9955"/>
                    <a:pt x="247201" y="9857"/>
                    <a:pt x="246908" y="9662"/>
                  </a:cubicBezTo>
                  <a:cubicBezTo>
                    <a:pt x="246225" y="8881"/>
                    <a:pt x="244859" y="8393"/>
                    <a:pt x="244469" y="7320"/>
                  </a:cubicBezTo>
                  <a:cubicBezTo>
                    <a:pt x="244078" y="6344"/>
                    <a:pt x="244761" y="5466"/>
                    <a:pt x="245347" y="4783"/>
                  </a:cubicBezTo>
                  <a:cubicBezTo>
                    <a:pt x="246420" y="3611"/>
                    <a:pt x="247396" y="2538"/>
                    <a:pt x="248470" y="1464"/>
                  </a:cubicBezTo>
                  <a:lnTo>
                    <a:pt x="250031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0"/>
            <p:cNvSpPr/>
            <p:nvPr/>
          </p:nvSpPr>
          <p:spPr>
            <a:xfrm>
              <a:off x="1262825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1" y="0"/>
                  </a:moveTo>
                  <a:cubicBezTo>
                    <a:pt x="1855" y="5075"/>
                    <a:pt x="1" y="14834"/>
                    <a:pt x="3124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5" y="62654"/>
                    <a:pt x="20202" y="71144"/>
                  </a:cubicBezTo>
                  <a:cubicBezTo>
                    <a:pt x="17567" y="75438"/>
                    <a:pt x="14054" y="79147"/>
                    <a:pt x="11614" y="83636"/>
                  </a:cubicBezTo>
                  <a:cubicBezTo>
                    <a:pt x="11614" y="83734"/>
                    <a:pt x="11517" y="83929"/>
                    <a:pt x="11419" y="84026"/>
                  </a:cubicBezTo>
                  <a:lnTo>
                    <a:pt x="43527" y="84026"/>
                  </a:lnTo>
                  <a:cubicBezTo>
                    <a:pt x="47040" y="71242"/>
                    <a:pt x="56214" y="58750"/>
                    <a:pt x="46845" y="46356"/>
                  </a:cubicBezTo>
                  <a:cubicBezTo>
                    <a:pt x="40794" y="38256"/>
                    <a:pt x="29864" y="32108"/>
                    <a:pt x="28205" y="21373"/>
                  </a:cubicBezTo>
                  <a:cubicBezTo>
                    <a:pt x="26839" y="13370"/>
                    <a:pt x="30254" y="5953"/>
                    <a:pt x="35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0"/>
            <p:cNvSpPr/>
            <p:nvPr/>
          </p:nvSpPr>
          <p:spPr>
            <a:xfrm>
              <a:off x="2131400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293" y="9662"/>
                    <a:pt x="196" y="15029"/>
                  </a:cubicBezTo>
                  <a:cubicBezTo>
                    <a:pt x="1" y="21275"/>
                    <a:pt x="3221" y="26155"/>
                    <a:pt x="7125" y="30742"/>
                  </a:cubicBezTo>
                  <a:cubicBezTo>
                    <a:pt x="12688" y="37378"/>
                    <a:pt x="20690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09" y="36890"/>
                  </a:cubicBezTo>
                  <a:cubicBezTo>
                    <a:pt x="15127" y="31327"/>
                    <a:pt x="8003" y="26350"/>
                    <a:pt x="6734" y="18640"/>
                  </a:cubicBezTo>
                  <a:cubicBezTo>
                    <a:pt x="5661" y="11516"/>
                    <a:pt x="8979" y="5953"/>
                    <a:pt x="120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0"/>
            <p:cNvSpPr/>
            <p:nvPr/>
          </p:nvSpPr>
          <p:spPr>
            <a:xfrm>
              <a:off x="2224125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195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2" y="64020"/>
                    <a:pt x="16884" y="73779"/>
                    <a:pt x="14346" y="84124"/>
                  </a:cubicBezTo>
                  <a:lnTo>
                    <a:pt x="23032" y="84026"/>
                  </a:lnTo>
                  <a:cubicBezTo>
                    <a:pt x="30058" y="68607"/>
                    <a:pt x="31815" y="50943"/>
                    <a:pt x="19811" y="36890"/>
                  </a:cubicBezTo>
                  <a:cubicBezTo>
                    <a:pt x="15029" y="31327"/>
                    <a:pt x="7905" y="26350"/>
                    <a:pt x="6734" y="18640"/>
                  </a:cubicBezTo>
                  <a:cubicBezTo>
                    <a:pt x="5660" y="11516"/>
                    <a:pt x="8881" y="5953"/>
                    <a:pt x="11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0"/>
            <p:cNvSpPr/>
            <p:nvPr/>
          </p:nvSpPr>
          <p:spPr>
            <a:xfrm>
              <a:off x="3060975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0" y="0"/>
                  </a:moveTo>
                  <a:cubicBezTo>
                    <a:pt x="586" y="8100"/>
                    <a:pt x="0" y="18250"/>
                    <a:pt x="5465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299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4" y="50845"/>
                    <a:pt x="29766" y="38158"/>
                  </a:cubicBezTo>
                  <a:cubicBezTo>
                    <a:pt x="25081" y="31620"/>
                    <a:pt x="15615" y="28107"/>
                    <a:pt x="13078" y="20006"/>
                  </a:cubicBezTo>
                  <a:cubicBezTo>
                    <a:pt x="11028" y="12980"/>
                    <a:pt x="12882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0"/>
            <p:cNvSpPr/>
            <p:nvPr/>
          </p:nvSpPr>
          <p:spPr>
            <a:xfrm>
              <a:off x="3641650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202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614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7040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204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0"/>
            <p:cNvSpPr/>
            <p:nvPr/>
          </p:nvSpPr>
          <p:spPr>
            <a:xfrm>
              <a:off x="4510200" y="1602602"/>
              <a:ext cx="795425" cy="2431423"/>
            </a:xfrm>
            <a:custGeom>
              <a:avLst/>
              <a:gdLst/>
              <a:ahLst/>
              <a:cxnLst/>
              <a:rect l="l" t="t" r="r" b="b"/>
              <a:pathLst>
                <a:path w="31817" h="84125" extrusionOk="0">
                  <a:moveTo>
                    <a:pt x="5857" y="0"/>
                  </a:moveTo>
                  <a:cubicBezTo>
                    <a:pt x="2929" y="4489"/>
                    <a:pt x="294" y="9662"/>
                    <a:pt x="196" y="15029"/>
                  </a:cubicBezTo>
                  <a:cubicBezTo>
                    <a:pt x="1" y="21275"/>
                    <a:pt x="3222" y="26155"/>
                    <a:pt x="7125" y="30742"/>
                  </a:cubicBezTo>
                  <a:cubicBezTo>
                    <a:pt x="12688" y="37378"/>
                    <a:pt x="20691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10" y="36890"/>
                  </a:cubicBezTo>
                  <a:cubicBezTo>
                    <a:pt x="15128" y="31327"/>
                    <a:pt x="8004" y="26350"/>
                    <a:pt x="6735" y="18640"/>
                  </a:cubicBezTo>
                  <a:cubicBezTo>
                    <a:pt x="5661" y="11516"/>
                    <a:pt x="8979" y="5953"/>
                    <a:pt x="12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0"/>
            <p:cNvSpPr/>
            <p:nvPr/>
          </p:nvSpPr>
          <p:spPr>
            <a:xfrm>
              <a:off x="4602925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196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032" y="84026"/>
                  </a:lnTo>
                  <a:cubicBezTo>
                    <a:pt x="30059" y="68607"/>
                    <a:pt x="31816" y="50943"/>
                    <a:pt x="19812" y="36890"/>
                  </a:cubicBezTo>
                  <a:cubicBezTo>
                    <a:pt x="15030" y="31327"/>
                    <a:pt x="7905" y="26350"/>
                    <a:pt x="6734" y="18640"/>
                  </a:cubicBezTo>
                  <a:cubicBezTo>
                    <a:pt x="5661" y="11516"/>
                    <a:pt x="8881" y="5953"/>
                    <a:pt x="119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0"/>
            <p:cNvSpPr/>
            <p:nvPr/>
          </p:nvSpPr>
          <p:spPr>
            <a:xfrm>
              <a:off x="5439775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300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5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0"/>
            <p:cNvSpPr/>
            <p:nvPr/>
          </p:nvSpPr>
          <p:spPr>
            <a:xfrm>
              <a:off x="6035100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734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104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516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6942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107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0"/>
            <p:cNvSpPr/>
            <p:nvPr/>
          </p:nvSpPr>
          <p:spPr>
            <a:xfrm>
              <a:off x="682150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6" y="33474"/>
                    <a:pt x="15908" y="39525"/>
                    <a:pt x="17860" y="48308"/>
                  </a:cubicBezTo>
                  <a:cubicBezTo>
                    <a:pt x="20300" y="60312"/>
                    <a:pt x="18934" y="72803"/>
                    <a:pt x="14152" y="84026"/>
                  </a:cubicBezTo>
                  <a:lnTo>
                    <a:pt x="30450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6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0"/>
            <p:cNvSpPr/>
            <p:nvPr/>
          </p:nvSpPr>
          <p:spPr>
            <a:xfrm>
              <a:off x="1475100" y="1669300"/>
              <a:ext cx="746600" cy="2310525"/>
            </a:xfrm>
            <a:custGeom>
              <a:avLst/>
              <a:gdLst/>
              <a:ahLst/>
              <a:cxnLst/>
              <a:rect l="l" t="t" r="r" b="b"/>
              <a:pathLst>
                <a:path w="29864" h="92421" fill="none" extrusionOk="0">
                  <a:moveTo>
                    <a:pt x="12199" y="1"/>
                  </a:moveTo>
                  <a:cubicBezTo>
                    <a:pt x="0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3" y="73780"/>
                    <a:pt x="25862" y="82954"/>
                    <a:pt x="21275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0"/>
            <p:cNvSpPr/>
            <p:nvPr/>
          </p:nvSpPr>
          <p:spPr>
            <a:xfrm>
              <a:off x="2614475" y="1591500"/>
              <a:ext cx="612425" cy="2431325"/>
            </a:xfrm>
            <a:custGeom>
              <a:avLst/>
              <a:gdLst/>
              <a:ahLst/>
              <a:cxnLst/>
              <a:rect l="l" t="t" r="r" b="b"/>
              <a:pathLst>
                <a:path w="24497" h="97253" extrusionOk="0">
                  <a:moveTo>
                    <a:pt x="9107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1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7" y="48005"/>
                    <a:pt x="18251" y="50933"/>
                    <a:pt x="19129" y="53958"/>
                  </a:cubicBezTo>
                  <a:cubicBezTo>
                    <a:pt x="21081" y="60692"/>
                    <a:pt x="21569" y="67621"/>
                    <a:pt x="20690" y="74550"/>
                  </a:cubicBezTo>
                  <a:cubicBezTo>
                    <a:pt x="20007" y="81869"/>
                    <a:pt x="17470" y="88896"/>
                    <a:pt x="13469" y="95044"/>
                  </a:cubicBezTo>
                  <a:cubicBezTo>
                    <a:pt x="12709" y="96148"/>
                    <a:pt x="13805" y="97252"/>
                    <a:pt x="14891" y="97252"/>
                  </a:cubicBezTo>
                  <a:cubicBezTo>
                    <a:pt x="15341" y="97252"/>
                    <a:pt x="15789" y="97063"/>
                    <a:pt x="16104" y="96606"/>
                  </a:cubicBezTo>
                  <a:cubicBezTo>
                    <a:pt x="19617" y="91238"/>
                    <a:pt x="22057" y="85187"/>
                    <a:pt x="23130" y="78844"/>
                  </a:cubicBezTo>
                  <a:cubicBezTo>
                    <a:pt x="24399" y="72013"/>
                    <a:pt x="24496" y="64888"/>
                    <a:pt x="23228" y="57959"/>
                  </a:cubicBezTo>
                  <a:cubicBezTo>
                    <a:pt x="22057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6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3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0"/>
            <p:cNvSpPr/>
            <p:nvPr/>
          </p:nvSpPr>
          <p:spPr>
            <a:xfrm>
              <a:off x="2816975" y="1611650"/>
              <a:ext cx="570950" cy="2393325"/>
            </a:xfrm>
            <a:custGeom>
              <a:avLst/>
              <a:gdLst/>
              <a:ahLst/>
              <a:cxnLst/>
              <a:rect l="l" t="t" r="r" b="b"/>
              <a:pathLst>
                <a:path w="22838" h="95733" extrusionOk="0">
                  <a:moveTo>
                    <a:pt x="8413" y="1"/>
                  </a:moveTo>
                  <a:cubicBezTo>
                    <a:pt x="8171" y="1"/>
                    <a:pt x="7937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9" y="20654"/>
                  </a:cubicBezTo>
                  <a:cubicBezTo>
                    <a:pt x="1" y="24167"/>
                    <a:pt x="782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6" y="39294"/>
                    <a:pt x="12688" y="41636"/>
                    <a:pt x="14737" y="44174"/>
                  </a:cubicBezTo>
                  <a:cubicBezTo>
                    <a:pt x="16592" y="46809"/>
                    <a:pt x="18056" y="49834"/>
                    <a:pt x="19031" y="52957"/>
                  </a:cubicBezTo>
                  <a:cubicBezTo>
                    <a:pt x="20983" y="59691"/>
                    <a:pt x="21569" y="66815"/>
                    <a:pt x="20593" y="73744"/>
                  </a:cubicBezTo>
                  <a:cubicBezTo>
                    <a:pt x="19812" y="81063"/>
                    <a:pt x="17568" y="88578"/>
                    <a:pt x="13274" y="94629"/>
                  </a:cubicBezTo>
                  <a:cubicBezTo>
                    <a:pt x="12928" y="95181"/>
                    <a:pt x="13462" y="95733"/>
                    <a:pt x="14011" y="95733"/>
                  </a:cubicBezTo>
                  <a:cubicBezTo>
                    <a:pt x="14238" y="95733"/>
                    <a:pt x="14468" y="95638"/>
                    <a:pt x="14640" y="95409"/>
                  </a:cubicBezTo>
                  <a:cubicBezTo>
                    <a:pt x="18153" y="90139"/>
                    <a:pt x="20398" y="84186"/>
                    <a:pt x="21471" y="77940"/>
                  </a:cubicBezTo>
                  <a:cubicBezTo>
                    <a:pt x="22838" y="71109"/>
                    <a:pt x="22838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2" y="38221"/>
                    <a:pt x="8687" y="36269"/>
                    <a:pt x="6540" y="34024"/>
                  </a:cubicBezTo>
                  <a:cubicBezTo>
                    <a:pt x="4393" y="31877"/>
                    <a:pt x="2831" y="29145"/>
                    <a:pt x="2148" y="26119"/>
                  </a:cubicBezTo>
                  <a:cubicBezTo>
                    <a:pt x="1074" y="21630"/>
                    <a:pt x="1465" y="16946"/>
                    <a:pt x="3319" y="12652"/>
                  </a:cubicBezTo>
                  <a:cubicBezTo>
                    <a:pt x="4978" y="8650"/>
                    <a:pt x="7418" y="5137"/>
                    <a:pt x="9175" y="1136"/>
                  </a:cubicBezTo>
                  <a:cubicBezTo>
                    <a:pt x="9437" y="546"/>
                    <a:pt x="8907" y="1"/>
                    <a:pt x="8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0"/>
            <p:cNvSpPr/>
            <p:nvPr/>
          </p:nvSpPr>
          <p:spPr>
            <a:xfrm>
              <a:off x="3853900" y="1669300"/>
              <a:ext cx="746600" cy="2310525"/>
            </a:xfrm>
            <a:custGeom>
              <a:avLst/>
              <a:gdLst/>
              <a:ahLst/>
              <a:cxnLst/>
              <a:rect l="l" t="t" r="r" b="b"/>
              <a:pathLst>
                <a:path w="29864" h="92421" fill="none" extrusionOk="0">
                  <a:moveTo>
                    <a:pt x="12200" y="1"/>
                  </a:moveTo>
                  <a:cubicBezTo>
                    <a:pt x="1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4" y="73780"/>
                    <a:pt x="25863" y="82954"/>
                    <a:pt x="21276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0"/>
            <p:cNvSpPr/>
            <p:nvPr/>
          </p:nvSpPr>
          <p:spPr>
            <a:xfrm>
              <a:off x="4993300" y="1591500"/>
              <a:ext cx="612400" cy="2431325"/>
            </a:xfrm>
            <a:custGeom>
              <a:avLst/>
              <a:gdLst/>
              <a:ahLst/>
              <a:cxnLst/>
              <a:rect l="l" t="t" r="r" b="b"/>
              <a:pathLst>
                <a:path w="24496" h="97253" extrusionOk="0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7" y="7700"/>
                    <a:pt x="195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0" y="38539"/>
                  </a:cubicBezTo>
                  <a:cubicBezTo>
                    <a:pt x="10638" y="40588"/>
                    <a:pt x="12882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594"/>
                    <a:pt x="21666" y="67621"/>
                    <a:pt x="20690" y="74452"/>
                  </a:cubicBezTo>
                  <a:cubicBezTo>
                    <a:pt x="20007" y="81869"/>
                    <a:pt x="17567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29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806" y="26730"/>
                  </a:cubicBezTo>
                  <a:cubicBezTo>
                    <a:pt x="2733" y="22338"/>
                    <a:pt x="3123" y="17849"/>
                    <a:pt x="4880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0"/>
            <p:cNvSpPr/>
            <p:nvPr/>
          </p:nvSpPr>
          <p:spPr>
            <a:xfrm>
              <a:off x="5195800" y="1611650"/>
              <a:ext cx="570925" cy="2393325"/>
            </a:xfrm>
            <a:custGeom>
              <a:avLst/>
              <a:gdLst/>
              <a:ahLst/>
              <a:cxnLst/>
              <a:rect l="l" t="t" r="r" b="b"/>
              <a:pathLst>
                <a:path w="22837" h="95733" extrusionOk="0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0" y="24167"/>
                    <a:pt x="781" y="27681"/>
                    <a:pt x="2343" y="30901"/>
                  </a:cubicBezTo>
                  <a:cubicBezTo>
                    <a:pt x="3806" y="33341"/>
                    <a:pt x="5661" y="35488"/>
                    <a:pt x="7808" y="37245"/>
                  </a:cubicBezTo>
                  <a:cubicBezTo>
                    <a:pt x="10345" y="39294"/>
                    <a:pt x="12687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2" y="73744"/>
                  </a:cubicBezTo>
                  <a:cubicBezTo>
                    <a:pt x="19812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7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7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7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0"/>
            <p:cNvSpPr/>
            <p:nvPr/>
          </p:nvSpPr>
          <p:spPr>
            <a:xfrm>
              <a:off x="6244925" y="1669300"/>
              <a:ext cx="749025" cy="2310525"/>
            </a:xfrm>
            <a:custGeom>
              <a:avLst/>
              <a:gdLst/>
              <a:ahLst/>
              <a:cxnLst/>
              <a:rect l="l" t="t" r="r" b="b"/>
              <a:pathLst>
                <a:path w="29961" h="92421" fill="none" extrusionOk="0">
                  <a:moveTo>
                    <a:pt x="12199" y="1"/>
                  </a:moveTo>
                  <a:cubicBezTo>
                    <a:pt x="0" y="13664"/>
                    <a:pt x="4880" y="26253"/>
                    <a:pt x="16200" y="38745"/>
                  </a:cubicBezTo>
                  <a:cubicBezTo>
                    <a:pt x="22934" y="46650"/>
                    <a:pt x="29278" y="52115"/>
                    <a:pt x="29668" y="63143"/>
                  </a:cubicBezTo>
                  <a:cubicBezTo>
                    <a:pt x="29961" y="73780"/>
                    <a:pt x="25960" y="82954"/>
                    <a:pt x="21373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0"/>
            <p:cNvSpPr/>
            <p:nvPr/>
          </p:nvSpPr>
          <p:spPr>
            <a:xfrm>
              <a:off x="235675" y="1591500"/>
              <a:ext cx="612425" cy="2431325"/>
            </a:xfrm>
            <a:custGeom>
              <a:avLst/>
              <a:gdLst/>
              <a:ahLst/>
              <a:cxnLst/>
              <a:rect l="l" t="t" r="r" b="b"/>
              <a:pathLst>
                <a:path w="24497" h="97253" extrusionOk="0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692"/>
                    <a:pt x="21568" y="67621"/>
                    <a:pt x="20690" y="74550"/>
                  </a:cubicBezTo>
                  <a:cubicBezTo>
                    <a:pt x="20007" y="81869"/>
                    <a:pt x="17469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2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0"/>
            <p:cNvSpPr/>
            <p:nvPr/>
          </p:nvSpPr>
          <p:spPr>
            <a:xfrm>
              <a:off x="438175" y="1611650"/>
              <a:ext cx="570950" cy="2393325"/>
            </a:xfrm>
            <a:custGeom>
              <a:avLst/>
              <a:gdLst/>
              <a:ahLst/>
              <a:cxnLst/>
              <a:rect l="l" t="t" r="r" b="b"/>
              <a:pathLst>
                <a:path w="22838" h="95733" extrusionOk="0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1" y="24167"/>
                    <a:pt x="781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5" y="39294"/>
                    <a:pt x="12688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3" y="73744"/>
                  </a:cubicBezTo>
                  <a:cubicBezTo>
                    <a:pt x="19714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8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8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34"/>
          <p:cNvSpPr/>
          <p:nvPr/>
        </p:nvSpPr>
        <p:spPr>
          <a:xfrm>
            <a:off x="4560718" y="1102623"/>
            <a:ext cx="3620700" cy="2712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81" name="Google Shape;781;p34"/>
          <p:cNvGrpSpPr/>
          <p:nvPr/>
        </p:nvGrpSpPr>
        <p:grpSpPr>
          <a:xfrm rot="899975">
            <a:off x="7611354" y="2924061"/>
            <a:ext cx="873334" cy="1914637"/>
            <a:chOff x="5661950" y="0"/>
            <a:chExt cx="2209475" cy="4843900"/>
          </a:xfrm>
        </p:grpSpPr>
        <p:grpSp>
          <p:nvGrpSpPr>
            <p:cNvPr id="782" name="Google Shape;782;p34"/>
            <p:cNvGrpSpPr/>
            <p:nvPr/>
          </p:nvGrpSpPr>
          <p:grpSpPr>
            <a:xfrm>
              <a:off x="5661950" y="0"/>
              <a:ext cx="2209475" cy="4843900"/>
              <a:chOff x="2616875" y="358450"/>
              <a:chExt cx="2209475" cy="4843900"/>
            </a:xfrm>
          </p:grpSpPr>
          <p:sp>
            <p:nvSpPr>
              <p:cNvPr id="783" name="Google Shape;783;p34"/>
              <p:cNvSpPr/>
              <p:nvPr/>
            </p:nvSpPr>
            <p:spPr>
              <a:xfrm>
                <a:off x="3504425" y="1400200"/>
                <a:ext cx="372325" cy="270800"/>
              </a:xfrm>
              <a:custGeom>
                <a:avLst/>
                <a:gdLst/>
                <a:ahLst/>
                <a:cxnLst/>
                <a:rect l="l" t="t" r="r" b="b"/>
                <a:pathLst>
                  <a:path w="14893" h="10832" fill="none" extrusionOk="0">
                    <a:moveTo>
                      <a:pt x="3686" y="10831"/>
                    </a:moveTo>
                    <a:cubicBezTo>
                      <a:pt x="3686" y="10831"/>
                      <a:pt x="0" y="1204"/>
                      <a:pt x="7597" y="602"/>
                    </a:cubicBezTo>
                    <a:cubicBezTo>
                      <a:pt x="14893" y="0"/>
                      <a:pt x="14140" y="7973"/>
                      <a:pt x="13012" y="9778"/>
                    </a:cubicBezTo>
                  </a:path>
                </a:pathLst>
              </a:custGeom>
              <a:solidFill>
                <a:schemeClr val="dk2"/>
              </a:solidFill>
              <a:ln w="47000" cap="rnd" cmpd="sng">
                <a:solidFill>
                  <a:schemeClr val="dk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4"/>
              <p:cNvSpPr/>
              <p:nvPr/>
            </p:nvSpPr>
            <p:spPr>
              <a:xfrm>
                <a:off x="2616875" y="1466000"/>
                <a:ext cx="2209475" cy="3736350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49454" extrusionOk="0">
                    <a:moveTo>
                      <a:pt x="44493" y="13295"/>
                    </a:moveTo>
                    <a:cubicBezTo>
                      <a:pt x="47606" y="13295"/>
                      <a:pt x="50620" y="15707"/>
                      <a:pt x="50620" y="19331"/>
                    </a:cubicBezTo>
                    <a:cubicBezTo>
                      <a:pt x="50620" y="22716"/>
                      <a:pt x="47913" y="25348"/>
                      <a:pt x="44603" y="25348"/>
                    </a:cubicBezTo>
                    <a:lnTo>
                      <a:pt x="44603" y="25423"/>
                    </a:lnTo>
                    <a:cubicBezTo>
                      <a:pt x="39188" y="25423"/>
                      <a:pt x="36480" y="18880"/>
                      <a:pt x="40316" y="15044"/>
                    </a:cubicBezTo>
                    <a:cubicBezTo>
                      <a:pt x="41524" y="13835"/>
                      <a:pt x="43020" y="13295"/>
                      <a:pt x="44493" y="13295"/>
                    </a:cubicBezTo>
                    <a:close/>
                    <a:moveTo>
                      <a:pt x="23769" y="1"/>
                    </a:moveTo>
                    <a:lnTo>
                      <a:pt x="1" y="22941"/>
                    </a:lnTo>
                    <a:lnTo>
                      <a:pt x="1" y="149454"/>
                    </a:lnTo>
                    <a:lnTo>
                      <a:pt x="88378" y="149454"/>
                    </a:lnTo>
                    <a:lnTo>
                      <a:pt x="88378" y="22941"/>
                    </a:lnTo>
                    <a:lnTo>
                      <a:pt x="67619" y="1"/>
                    </a:ln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4"/>
              <p:cNvSpPr/>
              <p:nvPr/>
            </p:nvSpPr>
            <p:spPr>
              <a:xfrm>
                <a:off x="2659881" y="1499497"/>
                <a:ext cx="2133469" cy="768671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31968" extrusionOk="0">
                    <a:moveTo>
                      <a:pt x="44077" y="13013"/>
                    </a:moveTo>
                    <a:cubicBezTo>
                      <a:pt x="49492" y="13013"/>
                      <a:pt x="52125" y="19481"/>
                      <a:pt x="48364" y="23317"/>
                    </a:cubicBezTo>
                    <a:cubicBezTo>
                      <a:pt x="47122" y="24560"/>
                      <a:pt x="45603" y="25116"/>
                      <a:pt x="44118" y="25116"/>
                    </a:cubicBezTo>
                    <a:cubicBezTo>
                      <a:pt x="41017" y="25116"/>
                      <a:pt x="38060" y="22692"/>
                      <a:pt x="38060" y="19030"/>
                    </a:cubicBezTo>
                    <a:cubicBezTo>
                      <a:pt x="38060" y="15721"/>
                      <a:pt x="40767" y="13013"/>
                      <a:pt x="44077" y="13013"/>
                    </a:cubicBezTo>
                    <a:close/>
                    <a:moveTo>
                      <a:pt x="23242" y="0"/>
                    </a:moveTo>
                    <a:lnTo>
                      <a:pt x="1" y="22640"/>
                    </a:lnTo>
                    <a:lnTo>
                      <a:pt x="1" y="31967"/>
                    </a:lnTo>
                    <a:lnTo>
                      <a:pt x="88378" y="31967"/>
                    </a:lnTo>
                    <a:lnTo>
                      <a:pt x="88378" y="22640"/>
                    </a:lnTo>
                    <a:lnTo>
                      <a:pt x="6709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4"/>
              <p:cNvSpPr/>
              <p:nvPr/>
            </p:nvSpPr>
            <p:spPr>
              <a:xfrm>
                <a:off x="2655299" y="4822509"/>
                <a:ext cx="2133469" cy="361188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5495" extrusionOk="0">
                    <a:moveTo>
                      <a:pt x="1" y="0"/>
                    </a:moveTo>
                    <a:lnTo>
                      <a:pt x="1" y="15494"/>
                    </a:lnTo>
                    <a:lnTo>
                      <a:pt x="88378" y="15494"/>
                    </a:lnTo>
                    <a:lnTo>
                      <a:pt x="8837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4"/>
              <p:cNvSpPr/>
              <p:nvPr/>
            </p:nvSpPr>
            <p:spPr>
              <a:xfrm>
                <a:off x="3694122" y="3021125"/>
                <a:ext cx="665675" cy="547175"/>
              </a:xfrm>
              <a:custGeom>
                <a:avLst/>
                <a:gdLst/>
                <a:ahLst/>
                <a:cxnLst/>
                <a:rect l="l" t="t" r="r" b="b"/>
                <a:pathLst>
                  <a:path w="26627" h="21887" extrusionOk="0">
                    <a:moveTo>
                      <a:pt x="8230" y="1"/>
                    </a:moveTo>
                    <a:cubicBezTo>
                      <a:pt x="3982" y="1"/>
                      <a:pt x="1" y="3359"/>
                      <a:pt x="1" y="8272"/>
                    </a:cubicBezTo>
                    <a:cubicBezTo>
                      <a:pt x="1" y="11657"/>
                      <a:pt x="2032" y="14591"/>
                      <a:pt x="5491" y="17524"/>
                    </a:cubicBezTo>
                    <a:cubicBezTo>
                      <a:pt x="7974" y="19254"/>
                      <a:pt x="10531" y="20683"/>
                      <a:pt x="13314" y="21886"/>
                    </a:cubicBezTo>
                    <a:cubicBezTo>
                      <a:pt x="16022" y="20683"/>
                      <a:pt x="18654" y="19254"/>
                      <a:pt x="21061" y="17524"/>
                    </a:cubicBezTo>
                    <a:cubicBezTo>
                      <a:pt x="24596" y="14591"/>
                      <a:pt x="26627" y="11657"/>
                      <a:pt x="26627" y="8272"/>
                    </a:cubicBezTo>
                    <a:cubicBezTo>
                      <a:pt x="26627" y="3730"/>
                      <a:pt x="23015" y="73"/>
                      <a:pt x="18491" y="73"/>
                    </a:cubicBezTo>
                    <a:cubicBezTo>
                      <a:pt x="18445" y="73"/>
                      <a:pt x="18399" y="73"/>
                      <a:pt x="18353" y="74"/>
                    </a:cubicBezTo>
                    <a:cubicBezTo>
                      <a:pt x="18262" y="70"/>
                      <a:pt x="18171" y="68"/>
                      <a:pt x="18080" y="68"/>
                    </a:cubicBezTo>
                    <a:cubicBezTo>
                      <a:pt x="16367" y="68"/>
                      <a:pt x="14671" y="733"/>
                      <a:pt x="13314" y="1804"/>
                    </a:cubicBezTo>
                    <a:cubicBezTo>
                      <a:pt x="11743" y="561"/>
                      <a:pt x="9964" y="1"/>
                      <a:pt x="82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34"/>
              <p:cNvSpPr/>
              <p:nvPr/>
            </p:nvSpPr>
            <p:spPr>
              <a:xfrm>
                <a:off x="3282525" y="358450"/>
                <a:ext cx="684475" cy="1476125"/>
              </a:xfrm>
              <a:custGeom>
                <a:avLst/>
                <a:gdLst/>
                <a:ahLst/>
                <a:cxnLst/>
                <a:rect l="l" t="t" r="r" b="b"/>
                <a:pathLst>
                  <a:path w="27379" h="59045" fill="none" extrusionOk="0">
                    <a:moveTo>
                      <a:pt x="18428" y="59045"/>
                    </a:moveTo>
                    <a:cubicBezTo>
                      <a:pt x="18428" y="59045"/>
                      <a:pt x="16849" y="49869"/>
                      <a:pt x="18955" y="41821"/>
                    </a:cubicBezTo>
                    <a:cubicBezTo>
                      <a:pt x="19782" y="38737"/>
                      <a:pt x="21963" y="32870"/>
                      <a:pt x="23693" y="25273"/>
                    </a:cubicBezTo>
                    <a:cubicBezTo>
                      <a:pt x="26326" y="13690"/>
                      <a:pt x="27379" y="1"/>
                      <a:pt x="17075" y="1"/>
                    </a:cubicBezTo>
                    <a:cubicBezTo>
                      <a:pt x="1" y="1"/>
                      <a:pt x="8124" y="25499"/>
                      <a:pt x="14818" y="41821"/>
                    </a:cubicBezTo>
                    <a:cubicBezTo>
                      <a:pt x="18880" y="51599"/>
                      <a:pt x="16022" y="58142"/>
                      <a:pt x="16022" y="58142"/>
                    </a:cubicBezTo>
                  </a:path>
                </a:pathLst>
              </a:custGeom>
              <a:solidFill>
                <a:schemeClr val="dk2"/>
              </a:solidFill>
              <a:ln w="47000" cap="rnd" cmpd="sng">
                <a:solidFill>
                  <a:schemeClr val="dk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4"/>
              <p:cNvSpPr/>
              <p:nvPr/>
            </p:nvSpPr>
            <p:spPr>
              <a:xfrm>
                <a:off x="2898925" y="2735275"/>
                <a:ext cx="1645350" cy="1645350"/>
              </a:xfrm>
              <a:custGeom>
                <a:avLst/>
                <a:gdLst/>
                <a:ahLst/>
                <a:cxnLst/>
                <a:rect l="l" t="t" r="r" b="b"/>
                <a:pathLst>
                  <a:path w="65814" h="65814" fill="none" extrusionOk="0">
                    <a:moveTo>
                      <a:pt x="1" y="0"/>
                    </a:moveTo>
                    <a:lnTo>
                      <a:pt x="65814" y="0"/>
                    </a:lnTo>
                    <a:lnTo>
                      <a:pt x="65814" y="65813"/>
                    </a:lnTo>
                    <a:lnTo>
                      <a:pt x="1" y="65813"/>
                    </a:ln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4"/>
              <p:cNvSpPr/>
              <p:nvPr/>
            </p:nvSpPr>
            <p:spPr>
              <a:xfrm>
                <a:off x="329945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extrusionOk="0">
                    <a:moveTo>
                      <a:pt x="5642" y="0"/>
                    </a:moveTo>
                    <a:cubicBezTo>
                      <a:pt x="76" y="0"/>
                      <a:pt x="226" y="2482"/>
                      <a:pt x="226" y="5491"/>
                    </a:cubicBezTo>
                    <a:cubicBezTo>
                      <a:pt x="226" y="8499"/>
                      <a:pt x="1" y="10982"/>
                      <a:pt x="5642" y="10982"/>
                    </a:cubicBezTo>
                    <a:cubicBezTo>
                      <a:pt x="9854" y="10982"/>
                      <a:pt x="13464" y="9628"/>
                      <a:pt x="15044" y="7672"/>
                    </a:cubicBezTo>
                    <a:lnTo>
                      <a:pt x="14968" y="3310"/>
                    </a:lnTo>
                    <a:cubicBezTo>
                      <a:pt x="13389" y="1354"/>
                      <a:pt x="9854" y="0"/>
                      <a:pt x="5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4"/>
              <p:cNvSpPr/>
              <p:nvPr/>
            </p:nvSpPr>
            <p:spPr>
              <a:xfrm>
                <a:off x="329945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fill="none" extrusionOk="0">
                    <a:moveTo>
                      <a:pt x="15044" y="7672"/>
                    </a:moveTo>
                    <a:cubicBezTo>
                      <a:pt x="13464" y="9628"/>
                      <a:pt x="9854" y="10982"/>
                      <a:pt x="5642" y="10982"/>
                    </a:cubicBezTo>
                    <a:cubicBezTo>
                      <a:pt x="1" y="10982"/>
                      <a:pt x="226" y="8499"/>
                      <a:pt x="226" y="5491"/>
                    </a:cubicBezTo>
                    <a:cubicBezTo>
                      <a:pt x="226" y="2482"/>
                      <a:pt x="76" y="0"/>
                      <a:pt x="5642" y="0"/>
                    </a:cubicBezTo>
                    <a:cubicBezTo>
                      <a:pt x="9854" y="0"/>
                      <a:pt x="13389" y="1354"/>
                      <a:pt x="14968" y="3310"/>
                    </a:cubicBez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34"/>
              <p:cNvSpPr/>
              <p:nvPr/>
            </p:nvSpPr>
            <p:spPr>
              <a:xfrm>
                <a:off x="379210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extrusionOk="0">
                    <a:moveTo>
                      <a:pt x="9403" y="0"/>
                    </a:moveTo>
                    <a:cubicBezTo>
                      <a:pt x="5191" y="0"/>
                      <a:pt x="1656" y="1354"/>
                      <a:pt x="76" y="3310"/>
                    </a:cubicBezTo>
                    <a:lnTo>
                      <a:pt x="1" y="7672"/>
                    </a:lnTo>
                    <a:cubicBezTo>
                      <a:pt x="1580" y="9628"/>
                      <a:pt x="5191" y="10982"/>
                      <a:pt x="9403" y="10982"/>
                    </a:cubicBezTo>
                    <a:cubicBezTo>
                      <a:pt x="15044" y="10982"/>
                      <a:pt x="14818" y="8499"/>
                      <a:pt x="14818" y="5491"/>
                    </a:cubicBezTo>
                    <a:cubicBezTo>
                      <a:pt x="14818" y="2482"/>
                      <a:pt x="14969" y="0"/>
                      <a:pt x="94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34"/>
              <p:cNvSpPr/>
              <p:nvPr/>
            </p:nvSpPr>
            <p:spPr>
              <a:xfrm>
                <a:off x="379210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fill="none" extrusionOk="0">
                    <a:moveTo>
                      <a:pt x="1" y="7672"/>
                    </a:moveTo>
                    <a:cubicBezTo>
                      <a:pt x="1580" y="9628"/>
                      <a:pt x="5191" y="10982"/>
                      <a:pt x="9403" y="10982"/>
                    </a:cubicBezTo>
                    <a:cubicBezTo>
                      <a:pt x="15044" y="10982"/>
                      <a:pt x="14818" y="8499"/>
                      <a:pt x="14818" y="5491"/>
                    </a:cubicBezTo>
                    <a:cubicBezTo>
                      <a:pt x="14818" y="2482"/>
                      <a:pt x="14969" y="0"/>
                      <a:pt x="9403" y="0"/>
                    </a:cubicBezTo>
                    <a:cubicBezTo>
                      <a:pt x="5191" y="0"/>
                      <a:pt x="1656" y="1354"/>
                      <a:pt x="76" y="3310"/>
                    </a:cubicBez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34"/>
              <p:cNvSpPr/>
              <p:nvPr/>
            </p:nvSpPr>
            <p:spPr>
              <a:xfrm>
                <a:off x="3641675" y="2658050"/>
                <a:ext cx="176775" cy="152525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6101" extrusionOk="0">
                    <a:moveTo>
                      <a:pt x="3996" y="0"/>
                    </a:moveTo>
                    <a:cubicBezTo>
                      <a:pt x="3316" y="0"/>
                      <a:pt x="2622" y="235"/>
                      <a:pt x="2032" y="757"/>
                    </a:cubicBezTo>
                    <a:cubicBezTo>
                      <a:pt x="1" y="2562"/>
                      <a:pt x="1054" y="5797"/>
                      <a:pt x="3686" y="6098"/>
                    </a:cubicBezTo>
                    <a:cubicBezTo>
                      <a:pt x="3734" y="6100"/>
                      <a:pt x="3782" y="6101"/>
                      <a:pt x="3830" y="6101"/>
                    </a:cubicBezTo>
                    <a:cubicBezTo>
                      <a:pt x="5570" y="6101"/>
                      <a:pt x="6998" y="4773"/>
                      <a:pt x="7071" y="3089"/>
                    </a:cubicBezTo>
                    <a:cubicBezTo>
                      <a:pt x="7071" y="1252"/>
                      <a:pt x="5569" y="0"/>
                      <a:pt x="39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5" name="Google Shape;795;p34"/>
            <p:cNvSpPr txBox="1"/>
            <p:nvPr/>
          </p:nvSpPr>
          <p:spPr>
            <a:xfrm>
              <a:off x="5963940" y="2642749"/>
              <a:ext cx="627300" cy="51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I</a:t>
              </a:r>
              <a:endParaRPr sz="2200">
                <a:solidFill>
                  <a:schemeClr val="lt1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  <p:sp>
          <p:nvSpPr>
            <p:cNvPr id="796" name="Google Shape;796;p34"/>
            <p:cNvSpPr txBox="1"/>
            <p:nvPr/>
          </p:nvSpPr>
          <p:spPr>
            <a:xfrm>
              <a:off x="5963977" y="3302723"/>
              <a:ext cx="1635859" cy="51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dirty="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School</a:t>
              </a:r>
              <a:endParaRPr sz="1300" dirty="0">
                <a:solidFill>
                  <a:schemeClr val="lt1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</p:grpSp>
      <p:sp>
        <p:nvSpPr>
          <p:cNvPr id="797" name="Google Shape;797;p34"/>
          <p:cNvSpPr txBox="1">
            <a:spLocks noGrp="1"/>
          </p:cNvSpPr>
          <p:nvPr>
            <p:ph type="ctrTitle"/>
          </p:nvPr>
        </p:nvSpPr>
        <p:spPr>
          <a:xfrm>
            <a:off x="4782292" y="1468091"/>
            <a:ext cx="3425700" cy="15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dirty="0">
                <a:solidFill>
                  <a:srgbClr val="4C225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" sz="4200" dirty="0">
                <a:solidFill>
                  <a:srgbClr val="0070C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SCUOLA PRIMARIA </a:t>
            </a:r>
            <a:br>
              <a:rPr lang="en" sz="4200" dirty="0">
                <a:solidFill>
                  <a:srgbClr val="0070C0"/>
                </a:solidFill>
                <a:latin typeface="Londrina Solid"/>
                <a:ea typeface="Londrina Solid"/>
                <a:cs typeface="Londrina Solid"/>
                <a:sym typeface="Londrina Solid"/>
              </a:rPr>
            </a:br>
            <a:r>
              <a:rPr lang="en" sz="4200" dirty="0">
                <a:solidFill>
                  <a:srgbClr val="0070C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“DON MILANI”</a:t>
            </a:r>
            <a:endParaRPr sz="4200" dirty="0">
              <a:solidFill>
                <a:srgbClr val="0070C0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798" name="Google Shape;798;p34"/>
          <p:cNvSpPr txBox="1">
            <a:spLocks noGrp="1"/>
          </p:cNvSpPr>
          <p:nvPr>
            <p:ph type="subTitle" idx="1"/>
          </p:nvPr>
        </p:nvSpPr>
        <p:spPr>
          <a:xfrm>
            <a:off x="5116301" y="3210937"/>
            <a:ext cx="25941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latin typeface="Lato"/>
                <a:ea typeface="Lato"/>
                <a:cs typeface="Lato"/>
                <a:sym typeface="Lato"/>
              </a:rPr>
              <a:t>V</a:t>
            </a:r>
            <a:r>
              <a:rPr lang="en" dirty="0">
                <a:latin typeface="Lato"/>
                <a:ea typeface="Lato"/>
                <a:cs typeface="Lato"/>
                <a:sym typeface="Lato"/>
              </a:rPr>
              <a:t>ia S.Antonio da Padova 6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Perticato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" name="Immagine 2" descr="Mariano, sensori a scuola per monitorare la qualità dell'aria - CiaoComo">
            <a:extLst>
              <a:ext uri="{FF2B5EF4-FFF2-40B4-BE49-F238E27FC236}">
                <a16:creationId xmlns:a16="http://schemas.microsoft.com/office/drawing/2014/main" id="{86DF9E77-C6A0-D3F8-CFCD-13BDC49F55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t="7470" r="12091" b="19812"/>
          <a:stretch/>
        </p:blipFill>
        <p:spPr bwMode="auto">
          <a:xfrm>
            <a:off x="301730" y="1207098"/>
            <a:ext cx="4184805" cy="2599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08" name="Google Shape;908;p34"/>
          <p:cNvGrpSpPr/>
          <p:nvPr/>
        </p:nvGrpSpPr>
        <p:grpSpPr>
          <a:xfrm rot="-1754080">
            <a:off x="8438" y="905077"/>
            <a:ext cx="1507133" cy="398989"/>
            <a:chOff x="0" y="1186625"/>
            <a:chExt cx="7619725" cy="3240625"/>
          </a:xfrm>
        </p:grpSpPr>
        <p:sp>
          <p:nvSpPr>
            <p:cNvPr id="909" name="Google Shape;909;p34"/>
            <p:cNvSpPr/>
            <p:nvPr/>
          </p:nvSpPr>
          <p:spPr>
            <a:xfrm>
              <a:off x="0" y="1186625"/>
              <a:ext cx="7619725" cy="3240563"/>
            </a:xfrm>
            <a:custGeom>
              <a:avLst/>
              <a:gdLst/>
              <a:ahLst/>
              <a:cxnLst/>
              <a:rect l="l" t="t" r="r" b="b"/>
              <a:pathLst>
                <a:path w="250032" h="98080" extrusionOk="0">
                  <a:moveTo>
                    <a:pt x="879" y="0"/>
                  </a:moveTo>
                  <a:cubicBezTo>
                    <a:pt x="2831" y="2440"/>
                    <a:pt x="4392" y="5075"/>
                    <a:pt x="6246" y="7612"/>
                  </a:cubicBezTo>
                  <a:cubicBezTo>
                    <a:pt x="6734" y="8296"/>
                    <a:pt x="7320" y="8979"/>
                    <a:pt x="7905" y="9662"/>
                  </a:cubicBezTo>
                  <a:cubicBezTo>
                    <a:pt x="8198" y="10052"/>
                    <a:pt x="8491" y="10345"/>
                    <a:pt x="8686" y="10833"/>
                  </a:cubicBezTo>
                  <a:cubicBezTo>
                    <a:pt x="8979" y="11419"/>
                    <a:pt x="8686" y="12102"/>
                    <a:pt x="8101" y="12394"/>
                  </a:cubicBezTo>
                  <a:cubicBezTo>
                    <a:pt x="6832" y="13370"/>
                    <a:pt x="5466" y="14249"/>
                    <a:pt x="4002" y="15029"/>
                  </a:cubicBezTo>
                  <a:cubicBezTo>
                    <a:pt x="3123" y="15517"/>
                    <a:pt x="2343" y="16005"/>
                    <a:pt x="1464" y="16493"/>
                  </a:cubicBezTo>
                  <a:lnTo>
                    <a:pt x="879" y="16786"/>
                  </a:lnTo>
                  <a:cubicBezTo>
                    <a:pt x="684" y="16981"/>
                    <a:pt x="1074" y="17274"/>
                    <a:pt x="1172" y="17469"/>
                  </a:cubicBezTo>
                  <a:cubicBezTo>
                    <a:pt x="1269" y="17567"/>
                    <a:pt x="1757" y="18055"/>
                    <a:pt x="2050" y="18348"/>
                  </a:cubicBezTo>
                  <a:cubicBezTo>
                    <a:pt x="4295" y="20690"/>
                    <a:pt x="7320" y="22642"/>
                    <a:pt x="8979" y="25472"/>
                  </a:cubicBezTo>
                  <a:cubicBezTo>
                    <a:pt x="9467" y="26155"/>
                    <a:pt x="9955" y="27131"/>
                    <a:pt x="9565" y="27912"/>
                  </a:cubicBezTo>
                  <a:cubicBezTo>
                    <a:pt x="9077" y="28595"/>
                    <a:pt x="8296" y="29083"/>
                    <a:pt x="7515" y="29473"/>
                  </a:cubicBezTo>
                  <a:cubicBezTo>
                    <a:pt x="6930" y="29863"/>
                    <a:pt x="6344" y="30254"/>
                    <a:pt x="5758" y="30742"/>
                  </a:cubicBezTo>
                  <a:cubicBezTo>
                    <a:pt x="5661" y="30839"/>
                    <a:pt x="5466" y="30937"/>
                    <a:pt x="5368" y="31034"/>
                  </a:cubicBezTo>
                  <a:cubicBezTo>
                    <a:pt x="5270" y="31230"/>
                    <a:pt x="5563" y="31522"/>
                    <a:pt x="5563" y="31718"/>
                  </a:cubicBezTo>
                  <a:cubicBezTo>
                    <a:pt x="5856" y="32010"/>
                    <a:pt x="6051" y="32401"/>
                    <a:pt x="6344" y="32791"/>
                  </a:cubicBezTo>
                  <a:cubicBezTo>
                    <a:pt x="7222" y="33962"/>
                    <a:pt x="7905" y="35329"/>
                    <a:pt x="8393" y="36792"/>
                  </a:cubicBezTo>
                  <a:cubicBezTo>
                    <a:pt x="8979" y="39915"/>
                    <a:pt x="5856" y="41379"/>
                    <a:pt x="4587" y="43819"/>
                  </a:cubicBezTo>
                  <a:cubicBezTo>
                    <a:pt x="4099" y="44990"/>
                    <a:pt x="4295" y="46259"/>
                    <a:pt x="5173" y="47137"/>
                  </a:cubicBezTo>
                  <a:cubicBezTo>
                    <a:pt x="6149" y="48503"/>
                    <a:pt x="7320" y="49675"/>
                    <a:pt x="8686" y="50748"/>
                  </a:cubicBezTo>
                  <a:cubicBezTo>
                    <a:pt x="9857" y="51626"/>
                    <a:pt x="10833" y="52602"/>
                    <a:pt x="11712" y="53871"/>
                  </a:cubicBezTo>
                  <a:cubicBezTo>
                    <a:pt x="12200" y="54554"/>
                    <a:pt x="12785" y="55237"/>
                    <a:pt x="12200" y="56018"/>
                  </a:cubicBezTo>
                  <a:cubicBezTo>
                    <a:pt x="11614" y="57091"/>
                    <a:pt x="10833" y="58067"/>
                    <a:pt x="9955" y="58848"/>
                  </a:cubicBezTo>
                  <a:cubicBezTo>
                    <a:pt x="9077" y="59824"/>
                    <a:pt x="8003" y="60702"/>
                    <a:pt x="7125" y="61678"/>
                  </a:cubicBezTo>
                  <a:cubicBezTo>
                    <a:pt x="6149" y="62557"/>
                    <a:pt x="5368" y="63630"/>
                    <a:pt x="4783" y="64801"/>
                  </a:cubicBezTo>
                  <a:cubicBezTo>
                    <a:pt x="4392" y="65972"/>
                    <a:pt x="4685" y="67339"/>
                    <a:pt x="5466" y="68217"/>
                  </a:cubicBezTo>
                  <a:cubicBezTo>
                    <a:pt x="5954" y="68802"/>
                    <a:pt x="6344" y="69193"/>
                    <a:pt x="6832" y="69583"/>
                  </a:cubicBezTo>
                  <a:cubicBezTo>
                    <a:pt x="7125" y="69876"/>
                    <a:pt x="7418" y="70169"/>
                    <a:pt x="7613" y="70462"/>
                  </a:cubicBezTo>
                  <a:cubicBezTo>
                    <a:pt x="8003" y="71145"/>
                    <a:pt x="7418" y="71828"/>
                    <a:pt x="6930" y="72413"/>
                  </a:cubicBezTo>
                  <a:cubicBezTo>
                    <a:pt x="5856" y="73389"/>
                    <a:pt x="4783" y="74463"/>
                    <a:pt x="3807" y="75634"/>
                  </a:cubicBezTo>
                  <a:cubicBezTo>
                    <a:pt x="3221" y="76415"/>
                    <a:pt x="3221" y="77586"/>
                    <a:pt x="3904" y="78366"/>
                  </a:cubicBezTo>
                  <a:cubicBezTo>
                    <a:pt x="4685" y="79538"/>
                    <a:pt x="5563" y="80611"/>
                    <a:pt x="6637" y="81489"/>
                  </a:cubicBezTo>
                  <a:cubicBezTo>
                    <a:pt x="7710" y="82270"/>
                    <a:pt x="8686" y="83246"/>
                    <a:pt x="9565" y="84222"/>
                  </a:cubicBezTo>
                  <a:cubicBezTo>
                    <a:pt x="10248" y="84905"/>
                    <a:pt x="10443" y="85881"/>
                    <a:pt x="10150" y="86759"/>
                  </a:cubicBezTo>
                  <a:cubicBezTo>
                    <a:pt x="9272" y="88028"/>
                    <a:pt x="8296" y="89102"/>
                    <a:pt x="7222" y="90077"/>
                  </a:cubicBezTo>
                  <a:cubicBezTo>
                    <a:pt x="4978" y="92908"/>
                    <a:pt x="2636" y="95640"/>
                    <a:pt x="1" y="98080"/>
                  </a:cubicBezTo>
                  <a:lnTo>
                    <a:pt x="250032" y="98080"/>
                  </a:lnTo>
                  <a:lnTo>
                    <a:pt x="250032" y="97397"/>
                  </a:lnTo>
                  <a:cubicBezTo>
                    <a:pt x="249641" y="96421"/>
                    <a:pt x="249056" y="95347"/>
                    <a:pt x="248373" y="94469"/>
                  </a:cubicBezTo>
                  <a:cubicBezTo>
                    <a:pt x="247885" y="93688"/>
                    <a:pt x="247397" y="93005"/>
                    <a:pt x="246909" y="92420"/>
                  </a:cubicBezTo>
                  <a:cubicBezTo>
                    <a:pt x="245738" y="91053"/>
                    <a:pt x="244664" y="89687"/>
                    <a:pt x="243688" y="88223"/>
                  </a:cubicBezTo>
                  <a:cubicBezTo>
                    <a:pt x="243298" y="87735"/>
                    <a:pt x="243103" y="87150"/>
                    <a:pt x="243005" y="86564"/>
                  </a:cubicBezTo>
                  <a:cubicBezTo>
                    <a:pt x="243005" y="85979"/>
                    <a:pt x="243396" y="85393"/>
                    <a:pt x="243883" y="85198"/>
                  </a:cubicBezTo>
                  <a:cubicBezTo>
                    <a:pt x="244567" y="84808"/>
                    <a:pt x="245543" y="84612"/>
                    <a:pt x="246030" y="84027"/>
                  </a:cubicBezTo>
                  <a:cubicBezTo>
                    <a:pt x="246518" y="83441"/>
                    <a:pt x="246323" y="82368"/>
                    <a:pt x="245933" y="81587"/>
                  </a:cubicBezTo>
                  <a:cubicBezTo>
                    <a:pt x="244567" y="79440"/>
                    <a:pt x="243005" y="77391"/>
                    <a:pt x="241248" y="75536"/>
                  </a:cubicBezTo>
                  <a:cubicBezTo>
                    <a:pt x="240370" y="74756"/>
                    <a:pt x="239980" y="73584"/>
                    <a:pt x="240077" y="72413"/>
                  </a:cubicBezTo>
                  <a:cubicBezTo>
                    <a:pt x="240468" y="71047"/>
                    <a:pt x="241346" y="69876"/>
                    <a:pt x="242517" y="68998"/>
                  </a:cubicBezTo>
                  <a:cubicBezTo>
                    <a:pt x="243688" y="68119"/>
                    <a:pt x="244859" y="67046"/>
                    <a:pt x="245835" y="65777"/>
                  </a:cubicBezTo>
                  <a:cubicBezTo>
                    <a:pt x="246226" y="65484"/>
                    <a:pt x="246421" y="64996"/>
                    <a:pt x="246421" y="64411"/>
                  </a:cubicBezTo>
                  <a:cubicBezTo>
                    <a:pt x="246323" y="63825"/>
                    <a:pt x="246030" y="63240"/>
                    <a:pt x="245738" y="62654"/>
                  </a:cubicBezTo>
                  <a:cubicBezTo>
                    <a:pt x="244274" y="59531"/>
                    <a:pt x="241834" y="56799"/>
                    <a:pt x="240858" y="53578"/>
                  </a:cubicBezTo>
                  <a:cubicBezTo>
                    <a:pt x="240858" y="53578"/>
                    <a:pt x="240858" y="53481"/>
                    <a:pt x="240858" y="53481"/>
                  </a:cubicBezTo>
                  <a:cubicBezTo>
                    <a:pt x="242224" y="52407"/>
                    <a:pt x="243883" y="51724"/>
                    <a:pt x="245250" y="50748"/>
                  </a:cubicBezTo>
                  <a:cubicBezTo>
                    <a:pt x="245933" y="50358"/>
                    <a:pt x="246421" y="49675"/>
                    <a:pt x="246714" y="48991"/>
                  </a:cubicBezTo>
                  <a:cubicBezTo>
                    <a:pt x="246909" y="48211"/>
                    <a:pt x="246811" y="47430"/>
                    <a:pt x="246421" y="46747"/>
                  </a:cubicBezTo>
                  <a:cubicBezTo>
                    <a:pt x="245445" y="45283"/>
                    <a:pt x="244274" y="43917"/>
                    <a:pt x="242908" y="42843"/>
                  </a:cubicBezTo>
                  <a:cubicBezTo>
                    <a:pt x="242029" y="41867"/>
                    <a:pt x="240761" y="40696"/>
                    <a:pt x="240956" y="39330"/>
                  </a:cubicBezTo>
                  <a:cubicBezTo>
                    <a:pt x="241151" y="38549"/>
                    <a:pt x="241639" y="37964"/>
                    <a:pt x="242322" y="37573"/>
                  </a:cubicBezTo>
                  <a:cubicBezTo>
                    <a:pt x="243396" y="36890"/>
                    <a:pt x="244469" y="36304"/>
                    <a:pt x="245543" y="35621"/>
                  </a:cubicBezTo>
                  <a:cubicBezTo>
                    <a:pt x="245738" y="35426"/>
                    <a:pt x="246909" y="34743"/>
                    <a:pt x="246616" y="34548"/>
                  </a:cubicBezTo>
                  <a:cubicBezTo>
                    <a:pt x="246226" y="33962"/>
                    <a:pt x="245640" y="33377"/>
                    <a:pt x="245152" y="32889"/>
                  </a:cubicBezTo>
                  <a:cubicBezTo>
                    <a:pt x="243981" y="32010"/>
                    <a:pt x="242908" y="30937"/>
                    <a:pt x="241932" y="29863"/>
                  </a:cubicBezTo>
                  <a:cubicBezTo>
                    <a:pt x="241444" y="29083"/>
                    <a:pt x="240663" y="27912"/>
                    <a:pt x="240956" y="26936"/>
                  </a:cubicBezTo>
                  <a:cubicBezTo>
                    <a:pt x="241248" y="26448"/>
                    <a:pt x="241541" y="25960"/>
                    <a:pt x="241932" y="25569"/>
                  </a:cubicBezTo>
                  <a:cubicBezTo>
                    <a:pt x="242517" y="24984"/>
                    <a:pt x="243200" y="24301"/>
                    <a:pt x="243786" y="23618"/>
                  </a:cubicBezTo>
                  <a:cubicBezTo>
                    <a:pt x="244469" y="23032"/>
                    <a:pt x="245250" y="22251"/>
                    <a:pt x="245933" y="21666"/>
                  </a:cubicBezTo>
                  <a:cubicBezTo>
                    <a:pt x="246421" y="21373"/>
                    <a:pt x="246811" y="21080"/>
                    <a:pt x="247104" y="20690"/>
                  </a:cubicBezTo>
                  <a:cubicBezTo>
                    <a:pt x="247397" y="20104"/>
                    <a:pt x="247006" y="19226"/>
                    <a:pt x="246811" y="18836"/>
                  </a:cubicBezTo>
                  <a:cubicBezTo>
                    <a:pt x="246421" y="18152"/>
                    <a:pt x="245933" y="17567"/>
                    <a:pt x="245445" y="17079"/>
                  </a:cubicBezTo>
                  <a:cubicBezTo>
                    <a:pt x="244371" y="16103"/>
                    <a:pt x="243298" y="15029"/>
                    <a:pt x="242420" y="13858"/>
                  </a:cubicBezTo>
                  <a:cubicBezTo>
                    <a:pt x="241834" y="13273"/>
                    <a:pt x="241736" y="12882"/>
                    <a:pt x="242420" y="12297"/>
                  </a:cubicBezTo>
                  <a:cubicBezTo>
                    <a:pt x="242908" y="11809"/>
                    <a:pt x="243396" y="11419"/>
                    <a:pt x="243981" y="11028"/>
                  </a:cubicBezTo>
                  <a:cubicBezTo>
                    <a:pt x="244567" y="10735"/>
                    <a:pt x="245250" y="10443"/>
                    <a:pt x="245835" y="10150"/>
                  </a:cubicBezTo>
                  <a:cubicBezTo>
                    <a:pt x="246616" y="9955"/>
                    <a:pt x="247397" y="9662"/>
                    <a:pt x="248178" y="9369"/>
                  </a:cubicBezTo>
                  <a:cubicBezTo>
                    <a:pt x="248568" y="9272"/>
                    <a:pt x="249446" y="9174"/>
                    <a:pt x="249056" y="8686"/>
                  </a:cubicBezTo>
                  <a:cubicBezTo>
                    <a:pt x="248665" y="8296"/>
                    <a:pt x="248470" y="8100"/>
                    <a:pt x="248178" y="7710"/>
                  </a:cubicBezTo>
                  <a:cubicBezTo>
                    <a:pt x="247494" y="7027"/>
                    <a:pt x="246811" y="6441"/>
                    <a:pt x="246128" y="5661"/>
                  </a:cubicBezTo>
                  <a:cubicBezTo>
                    <a:pt x="245738" y="5270"/>
                    <a:pt x="245250" y="4880"/>
                    <a:pt x="244859" y="4392"/>
                  </a:cubicBezTo>
                  <a:cubicBezTo>
                    <a:pt x="244371" y="3904"/>
                    <a:pt x="245250" y="3416"/>
                    <a:pt x="245445" y="3026"/>
                  </a:cubicBezTo>
                  <a:cubicBezTo>
                    <a:pt x="246226" y="1952"/>
                    <a:pt x="247299" y="1074"/>
                    <a:pt x="248373" y="293"/>
                  </a:cubicBezTo>
                  <a:lnTo>
                    <a:pt x="24886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1126200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0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1" y="18616"/>
                  </a:cubicBezTo>
                  <a:cubicBezTo>
                    <a:pt x="144339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7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3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2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3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3" y="48459"/>
                    <a:pt x="106814" y="48274"/>
                    <a:pt x="106474" y="48089"/>
                  </a:cubicBezTo>
                  <a:cubicBezTo>
                    <a:pt x="103936" y="46528"/>
                    <a:pt x="101496" y="44381"/>
                    <a:pt x="100716" y="41355"/>
                  </a:cubicBezTo>
                  <a:cubicBezTo>
                    <a:pt x="99642" y="37256"/>
                    <a:pt x="101984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2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6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5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7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1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7" y="50962"/>
                    <a:pt x="77102" y="54871"/>
                    <a:pt x="75123" y="58583"/>
                  </a:cubicBezTo>
                  <a:lnTo>
                    <a:pt x="75123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5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69" y="57617"/>
                    <a:pt x="194547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0" y="33093"/>
                  </a:cubicBezTo>
                  <a:close/>
                  <a:moveTo>
                    <a:pt x="167228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0" y="58190"/>
                  </a:cubicBezTo>
                  <a:lnTo>
                    <a:pt x="158000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0" y="15461"/>
                    <a:pt x="201809" y="22890"/>
                    <a:pt x="201364" y="29775"/>
                  </a:cubicBezTo>
                  <a:lnTo>
                    <a:pt x="201364" y="29775"/>
                  </a:lnTo>
                  <a:cubicBezTo>
                    <a:pt x="198261" y="30960"/>
                    <a:pt x="194748" y="31313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7" y="65597"/>
                    <a:pt x="181501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9" y="6125"/>
                  </a:cubicBezTo>
                  <a:cubicBezTo>
                    <a:pt x="175588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0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1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1" y="73035"/>
                    <a:pt x="126887" y="73006"/>
                    <a:pt x="126773" y="72975"/>
                  </a:cubicBezTo>
                  <a:cubicBezTo>
                    <a:pt x="124235" y="72194"/>
                    <a:pt x="120917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1" y="54335"/>
                  </a:cubicBezTo>
                  <a:cubicBezTo>
                    <a:pt x="150081" y="56771"/>
                    <a:pt x="152045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5" y="73516"/>
                    <a:pt x="132514" y="73594"/>
                    <a:pt x="131518" y="73594"/>
                  </a:cubicBezTo>
                  <a:cubicBezTo>
                    <a:pt x="131090" y="73594"/>
                    <a:pt x="130661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1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7" y="47406"/>
                    <a:pt x="102920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4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1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3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0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3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4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69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2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2" y="78868"/>
                  </a:cubicBezTo>
                  <a:close/>
                  <a:moveTo>
                    <a:pt x="156912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0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5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0" y="89135"/>
                  </a:cubicBezTo>
                  <a:lnTo>
                    <a:pt x="169030" y="89135"/>
                  </a:lnTo>
                  <a:cubicBezTo>
                    <a:pt x="169331" y="88123"/>
                    <a:pt x="169560" y="87092"/>
                    <a:pt x="169713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5" y="65948"/>
                    <a:pt x="116526" y="68388"/>
                  </a:cubicBezTo>
                  <a:cubicBezTo>
                    <a:pt x="117306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5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4" y="94051"/>
                    <a:pt x="103511" y="93790"/>
                    <a:pt x="100813" y="93079"/>
                  </a:cubicBezTo>
                  <a:cubicBezTo>
                    <a:pt x="96422" y="91908"/>
                    <a:pt x="93006" y="89273"/>
                    <a:pt x="92420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1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49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4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6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8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9" y="101569"/>
                  </a:cubicBezTo>
                  <a:cubicBezTo>
                    <a:pt x="180280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1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7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69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7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3" y="109767"/>
                    <a:pt x="123455" y="104692"/>
                    <a:pt x="123552" y="100008"/>
                  </a:cubicBezTo>
                  <a:cubicBezTo>
                    <a:pt x="123571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6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399" y="102334"/>
                    <a:pt x="184743" y="98251"/>
                  </a:cubicBezTo>
                  <a:cubicBezTo>
                    <a:pt x="183855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lnTo>
                    <a:pt x="168036" y="91852"/>
                  </a:ln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5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5" y="78808"/>
                    <a:pt x="61162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0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7" y="27009"/>
                  </a:cubicBezTo>
                  <a:cubicBezTo>
                    <a:pt x="205304" y="27367"/>
                    <a:pt x="204964" y="27688"/>
                    <a:pt x="204607" y="27976"/>
                  </a:cubicBezTo>
                  <a:lnTo>
                    <a:pt x="204607" y="27976"/>
                  </a:lnTo>
                  <a:cubicBezTo>
                    <a:pt x="204858" y="19351"/>
                    <a:pt x="202854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7" y="3951"/>
                    <a:pt x="160052" y="2807"/>
                  </a:cubicBezTo>
                  <a:cubicBezTo>
                    <a:pt x="158082" y="1983"/>
                    <a:pt x="156111" y="1619"/>
                    <a:pt x="154155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6" y="8076"/>
                    <a:pt x="102375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5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5" y="2993"/>
                    <a:pt x="5330" y="2993"/>
                  </a:cubicBezTo>
                  <a:cubicBezTo>
                    <a:pt x="4878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5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0" y="97039"/>
                    <a:pt x="119496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6" y="101891"/>
                    <a:pt x="120820" y="104399"/>
                  </a:cubicBezTo>
                  <a:cubicBezTo>
                    <a:pt x="121308" y="108986"/>
                    <a:pt x="124235" y="112890"/>
                    <a:pt x="128334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0" y="118648"/>
                  </a:cubicBezTo>
                  <a:cubicBezTo>
                    <a:pt x="161944" y="120633"/>
                    <a:pt x="165779" y="121626"/>
                    <a:pt x="169725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4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5" y="105780"/>
                  </a:cubicBezTo>
                  <a:cubicBezTo>
                    <a:pt x="234728" y="105780"/>
                    <a:pt x="236871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1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7" y="50626"/>
                  </a:cubicBezTo>
                  <a:cubicBezTo>
                    <a:pt x="201957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4" y="31569"/>
                    <a:pt x="205355" y="31266"/>
                    <a:pt x="205823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899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4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0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7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6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8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7" y="67315"/>
                    <a:pt x="243200" y="63021"/>
                    <a:pt x="239882" y="60288"/>
                  </a:cubicBezTo>
                  <a:cubicBezTo>
                    <a:pt x="236474" y="57435"/>
                    <a:pt x="232036" y="57027"/>
                    <a:pt x="227717" y="57027"/>
                  </a:cubicBezTo>
                  <a:cubicBezTo>
                    <a:pt x="226719" y="57027"/>
                    <a:pt x="225727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5" y="55213"/>
                    <a:pt x="212459" y="54042"/>
                    <a:pt x="210897" y="52481"/>
                  </a:cubicBezTo>
                  <a:cubicBezTo>
                    <a:pt x="209433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5" y="43014"/>
                  </a:cubicBezTo>
                  <a:cubicBezTo>
                    <a:pt x="213094" y="42313"/>
                    <a:pt x="214981" y="42104"/>
                    <a:pt x="216885" y="42104"/>
                  </a:cubicBezTo>
                  <a:cubicBezTo>
                    <a:pt x="219221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1" y="10321"/>
                    <a:pt x="233636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467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8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7" y="28681"/>
                  </a:moveTo>
                  <a:lnTo>
                    <a:pt x="15147" y="28681"/>
                  </a:lnTo>
                  <a:cubicBezTo>
                    <a:pt x="17249" y="30042"/>
                    <a:pt x="19275" y="31526"/>
                    <a:pt x="20885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2" y="44522"/>
                    <a:pt x="16103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200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7" y="72644"/>
                    <a:pt x="40847" y="76192"/>
                    <a:pt x="38842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7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9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0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7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5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3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0" y="118058"/>
                    <a:pt x="14835" y="117325"/>
                  </a:cubicBezTo>
                  <a:cubicBezTo>
                    <a:pt x="15615" y="113909"/>
                    <a:pt x="18641" y="112641"/>
                    <a:pt x="21764" y="112055"/>
                  </a:cubicBezTo>
                  <a:cubicBezTo>
                    <a:pt x="24724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6" y="32420"/>
                  </a:cubicBezTo>
                  <a:cubicBezTo>
                    <a:pt x="51529" y="27638"/>
                    <a:pt x="52896" y="21783"/>
                    <a:pt x="52213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0" y="1"/>
                    <a:pt x="117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1916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7" y="0"/>
                  </a:moveTo>
                  <a:cubicBezTo>
                    <a:pt x="39516" y="0"/>
                    <a:pt x="36170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4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3" y="13501"/>
                    <a:pt x="4772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8" y="29894"/>
                    <a:pt x="31610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6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5588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6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0" y="29745"/>
                  </a:cubicBezTo>
                  <a:cubicBezTo>
                    <a:pt x="26068" y="29745"/>
                    <a:pt x="24648" y="29636"/>
                    <a:pt x="23242" y="29385"/>
                  </a:cubicBezTo>
                  <a:cubicBezTo>
                    <a:pt x="19533" y="28702"/>
                    <a:pt x="16117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0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4323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59" y="2419"/>
                  </a:cubicBezTo>
                  <a:cubicBezTo>
                    <a:pt x="8158" y="4859"/>
                    <a:pt x="6401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3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6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0" y="31574"/>
                    <a:pt x="50367" y="31574"/>
                  </a:cubicBezTo>
                  <a:cubicBezTo>
                    <a:pt x="51123" y="31574"/>
                    <a:pt x="51879" y="31062"/>
                    <a:pt x="51879" y="30037"/>
                  </a:cubicBezTo>
                  <a:lnTo>
                    <a:pt x="51977" y="30037"/>
                  </a:lnTo>
                  <a:cubicBezTo>
                    <a:pt x="52172" y="16862"/>
                    <a:pt x="41339" y="4859"/>
                    <a:pt x="29140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1065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8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1" y="31912"/>
                    <a:pt x="160833" y="33841"/>
                  </a:cubicBezTo>
                  <a:cubicBezTo>
                    <a:pt x="158912" y="35648"/>
                    <a:pt x="156796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6" y="46528"/>
                    <a:pt x="101497" y="44381"/>
                    <a:pt x="100716" y="41355"/>
                  </a:cubicBezTo>
                  <a:cubicBezTo>
                    <a:pt x="99642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1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09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39" y="44478"/>
                    <a:pt x="133800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6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8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0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6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4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4" y="77884"/>
                    <a:pt x="186751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6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4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lnTo>
                    <a:pt x="92849" y="79228"/>
                  </a:ln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3" y="93079"/>
                  </a:cubicBezTo>
                  <a:cubicBezTo>
                    <a:pt x="108701" y="93418"/>
                    <a:pt x="108874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90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2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8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8" y="3951"/>
                    <a:pt x="160052" y="2807"/>
                  </a:cubicBezTo>
                  <a:cubicBezTo>
                    <a:pt x="158082" y="1983"/>
                    <a:pt x="156111" y="1619"/>
                    <a:pt x="154156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8" y="3888"/>
                    <a:pt x="134060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7" y="5002"/>
                    <a:pt x="96279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4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3" y="105083"/>
                  </a:cubicBezTo>
                  <a:cubicBezTo>
                    <a:pt x="141022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4" y="115492"/>
                    <a:pt x="187497" y="116324"/>
                    <a:pt x="189330" y="116794"/>
                  </a:cubicBezTo>
                  <a:cubicBezTo>
                    <a:pt x="190326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1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5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2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0" y="57106"/>
                    <a:pt x="223642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406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8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9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9" y="3774"/>
                    <a:pt x="9540" y="2985"/>
                    <a:pt x="11738" y="2985"/>
                  </a:cubicBezTo>
                  <a:close/>
                  <a:moveTo>
                    <a:pt x="15147" y="28681"/>
                  </a:moveTo>
                  <a:cubicBezTo>
                    <a:pt x="17249" y="30042"/>
                    <a:pt x="19275" y="31526"/>
                    <a:pt x="20886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3" y="44522"/>
                    <a:pt x="16104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30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8" y="66009"/>
                  </a:cubicBezTo>
                  <a:lnTo>
                    <a:pt x="44998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9" y="57404"/>
                  </a:cubicBezTo>
                  <a:cubicBezTo>
                    <a:pt x="36200" y="62214"/>
                    <a:pt x="39911" y="65863"/>
                    <a:pt x="44012" y="68932"/>
                  </a:cubicBezTo>
                  <a:lnTo>
                    <a:pt x="44012" y="68932"/>
                  </a:lnTo>
                  <a:cubicBezTo>
                    <a:pt x="42597" y="72644"/>
                    <a:pt x="40847" y="76192"/>
                    <a:pt x="38843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5" y="69798"/>
                    <a:pt x="12102" y="66870"/>
                  </a:cubicBezTo>
                  <a:cubicBezTo>
                    <a:pt x="14737" y="64040"/>
                    <a:pt x="18251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6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3" y="105126"/>
                    <a:pt x="39818" y="107273"/>
                  </a:cubicBezTo>
                  <a:cubicBezTo>
                    <a:pt x="37503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8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1" y="112055"/>
                    <a:pt x="44210" y="112445"/>
                  </a:cubicBezTo>
                  <a:cubicBezTo>
                    <a:pt x="43621" y="112471"/>
                    <a:pt x="43011" y="112488"/>
                    <a:pt x="42389" y="112488"/>
                  </a:cubicBezTo>
                  <a:cubicBezTo>
                    <a:pt x="40009" y="112488"/>
                    <a:pt x="37467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4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1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2" y="22759"/>
                    <a:pt x="9662" y="25199"/>
                  </a:cubicBezTo>
                  <a:cubicBezTo>
                    <a:pt x="10557" y="25810"/>
                    <a:pt x="11497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6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4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5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1" y="118058"/>
                    <a:pt x="14835" y="117325"/>
                  </a:cubicBezTo>
                  <a:cubicBezTo>
                    <a:pt x="15616" y="113909"/>
                    <a:pt x="18641" y="112641"/>
                    <a:pt x="21764" y="112055"/>
                  </a:cubicBezTo>
                  <a:cubicBezTo>
                    <a:pt x="24725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9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6" y="67981"/>
                  </a:cubicBezTo>
                  <a:lnTo>
                    <a:pt x="47656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8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7" y="32420"/>
                  </a:cubicBezTo>
                  <a:cubicBezTo>
                    <a:pt x="51530" y="27638"/>
                    <a:pt x="52896" y="21783"/>
                    <a:pt x="52213" y="16122"/>
                  </a:cubicBezTo>
                  <a:cubicBezTo>
                    <a:pt x="51530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1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1" y="1"/>
                    <a:pt x="11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1855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6" y="0"/>
                    <a:pt x="36171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5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9" y="29894"/>
                    <a:pt x="31611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7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5527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7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3" y="28702"/>
                    <a:pt x="16118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4262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8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2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1004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8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5" y="19587"/>
                    <a:pt x="165908" y="18128"/>
                  </a:cubicBezTo>
                  <a:cubicBezTo>
                    <a:pt x="165947" y="17156"/>
                    <a:pt x="166079" y="16198"/>
                    <a:pt x="166298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1" y="29449"/>
                  </a:cubicBezTo>
                  <a:cubicBezTo>
                    <a:pt x="145121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3" y="34873"/>
                    <a:pt x="137576" y="34629"/>
                    <a:pt x="134483" y="34036"/>
                  </a:cubicBezTo>
                  <a:cubicBezTo>
                    <a:pt x="131067" y="33353"/>
                    <a:pt x="127164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7" y="4771"/>
                    <a:pt x="161234" y="6242"/>
                    <a:pt x="163663" y="9345"/>
                  </a:cubicBezTo>
                  <a:cubicBezTo>
                    <a:pt x="164028" y="9828"/>
                    <a:pt x="164357" y="10331"/>
                    <a:pt x="164651" y="10851"/>
                  </a:cubicBezTo>
                  <a:lnTo>
                    <a:pt x="164651" y="10851"/>
                  </a:lnTo>
                  <a:cubicBezTo>
                    <a:pt x="163894" y="12402"/>
                    <a:pt x="163359" y="14063"/>
                    <a:pt x="163078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2" y="31912"/>
                    <a:pt x="160833" y="33841"/>
                  </a:cubicBezTo>
                  <a:cubicBezTo>
                    <a:pt x="158912" y="35648"/>
                    <a:pt x="156796" y="37292"/>
                    <a:pt x="154824" y="39094"/>
                  </a:cubicBezTo>
                  <a:lnTo>
                    <a:pt x="154824" y="39094"/>
                  </a:lnTo>
                  <a:cubicBezTo>
                    <a:pt x="152662" y="37517"/>
                    <a:pt x="150114" y="36588"/>
                    <a:pt x="147429" y="35972"/>
                  </a:cubicBezTo>
                  <a:lnTo>
                    <a:pt x="147429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7" y="15689"/>
                    <a:pt x="141998" y="9443"/>
                  </a:cubicBezTo>
                  <a:cubicBezTo>
                    <a:pt x="141937" y="9351"/>
                    <a:pt x="141875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40" y="28404"/>
                    <a:pt x="111496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7" y="46528"/>
                    <a:pt x="101497" y="44381"/>
                    <a:pt x="100716" y="41355"/>
                  </a:cubicBezTo>
                  <a:cubicBezTo>
                    <a:pt x="99643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4" y="4668"/>
                  </a:moveTo>
                  <a:cubicBezTo>
                    <a:pt x="130974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3" y="13346"/>
                    <a:pt x="125505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8" y="33158"/>
                    <a:pt x="126871" y="35109"/>
                    <a:pt x="130579" y="36183"/>
                  </a:cubicBezTo>
                  <a:cubicBezTo>
                    <a:pt x="134581" y="37159"/>
                    <a:pt x="138582" y="37842"/>
                    <a:pt x="142583" y="38232"/>
                  </a:cubicBezTo>
                  <a:cubicBezTo>
                    <a:pt x="142816" y="38269"/>
                    <a:pt x="143050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4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10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40" y="44478"/>
                    <a:pt x="133800" y="46332"/>
                    <a:pt x="131360" y="48187"/>
                  </a:cubicBezTo>
                  <a:cubicBezTo>
                    <a:pt x="128243" y="50618"/>
                    <a:pt x="124928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3" y="53821"/>
                    <a:pt x="116233" y="52969"/>
                  </a:cubicBezTo>
                  <a:cubicBezTo>
                    <a:pt x="114191" y="52068"/>
                    <a:pt x="112186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4" y="4668"/>
                  </a:cubicBezTo>
                  <a:close/>
                  <a:moveTo>
                    <a:pt x="154828" y="43127"/>
                  </a:moveTo>
                  <a:cubicBezTo>
                    <a:pt x="157969" y="46796"/>
                    <a:pt x="157064" y="51952"/>
                    <a:pt x="155338" y="56897"/>
                  </a:cubicBezTo>
                  <a:lnTo>
                    <a:pt x="155338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50" y="47699"/>
                  </a:cubicBezTo>
                  <a:cubicBezTo>
                    <a:pt x="152590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7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30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7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1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8" y="44381"/>
                    <a:pt x="172154" y="49358"/>
                    <a:pt x="171178" y="54140"/>
                  </a:cubicBezTo>
                  <a:cubicBezTo>
                    <a:pt x="170752" y="56457"/>
                    <a:pt x="170418" y="58821"/>
                    <a:pt x="170465" y="61152"/>
                  </a:cubicBezTo>
                  <a:lnTo>
                    <a:pt x="170465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3" y="41044"/>
                  </a:cubicBezTo>
                  <a:lnTo>
                    <a:pt x="156983" y="41044"/>
                  </a:lnTo>
                  <a:cubicBezTo>
                    <a:pt x="158344" y="39850"/>
                    <a:pt x="159775" y="38748"/>
                    <a:pt x="161028" y="37647"/>
                  </a:cubicBezTo>
                  <a:cubicBezTo>
                    <a:pt x="163645" y="35596"/>
                    <a:pt x="165749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8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8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7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5" y="41843"/>
                  </a:cubicBezTo>
                  <a:cubicBezTo>
                    <a:pt x="175277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6" y="10884"/>
                  </a:cubicBezTo>
                  <a:lnTo>
                    <a:pt x="168096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3" y="45735"/>
                    <a:pt x="55629" y="50138"/>
                  </a:cubicBezTo>
                  <a:cubicBezTo>
                    <a:pt x="61191" y="54140"/>
                    <a:pt x="64217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5" y="66631"/>
                  </a:cubicBezTo>
                  <a:cubicBezTo>
                    <a:pt x="45186" y="64484"/>
                    <a:pt x="41966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6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9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3" y="42647"/>
                    <a:pt x="150879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2" y="66534"/>
                  </a:cubicBezTo>
                  <a:cubicBezTo>
                    <a:pt x="151092" y="67883"/>
                    <a:pt x="150703" y="69258"/>
                    <a:pt x="150434" y="70647"/>
                  </a:cubicBezTo>
                  <a:lnTo>
                    <a:pt x="150434" y="70647"/>
                  </a:lnTo>
                  <a:cubicBezTo>
                    <a:pt x="145074" y="71433"/>
                    <a:pt x="139812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1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3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7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5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2" y="19432"/>
                    <a:pt x="108805" y="20189"/>
                    <a:pt x="108036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20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7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lnTo>
                    <a:pt x="174182" y="65077"/>
                  </a:ln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9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6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7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2" y="63704"/>
                  </a:cubicBezTo>
                  <a:cubicBezTo>
                    <a:pt x="69714" y="67555"/>
                    <a:pt x="67241" y="71472"/>
                    <a:pt x="65462" y="75727"/>
                  </a:cubicBezTo>
                  <a:lnTo>
                    <a:pt x="65462" y="75727"/>
                  </a:lnTo>
                  <a:cubicBezTo>
                    <a:pt x="64689" y="75165"/>
                    <a:pt x="63894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2" y="8369"/>
                  </a:cubicBezTo>
                  <a:cubicBezTo>
                    <a:pt x="50924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2" y="73128"/>
                    <a:pt x="157586" y="73141"/>
                    <a:pt x="158100" y="73170"/>
                  </a:cubicBezTo>
                  <a:cubicBezTo>
                    <a:pt x="160443" y="73170"/>
                    <a:pt x="162687" y="73951"/>
                    <a:pt x="164444" y="75512"/>
                  </a:cubicBezTo>
                  <a:cubicBezTo>
                    <a:pt x="166493" y="77562"/>
                    <a:pt x="166884" y="80685"/>
                    <a:pt x="166884" y="83515"/>
                  </a:cubicBezTo>
                  <a:cubicBezTo>
                    <a:pt x="166836" y="85125"/>
                    <a:pt x="166605" y="86735"/>
                    <a:pt x="166168" y="88290"/>
                  </a:cubicBezTo>
                  <a:lnTo>
                    <a:pt x="166168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9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3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6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5" y="77884"/>
                    <a:pt x="186751" y="77991"/>
                    <a:pt x="187371" y="78087"/>
                  </a:cubicBezTo>
                  <a:lnTo>
                    <a:pt x="187371" y="78087"/>
                  </a:lnTo>
                  <a:cubicBezTo>
                    <a:pt x="186814" y="80645"/>
                    <a:pt x="185535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7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5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9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4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4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5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3" y="93941"/>
                  </a:cubicBezTo>
                  <a:lnTo>
                    <a:pt x="121253" y="93941"/>
                  </a:lnTo>
                  <a:cubicBezTo>
                    <a:pt x="120958" y="93937"/>
                    <a:pt x="120663" y="93935"/>
                    <a:pt x="120367" y="93935"/>
                  </a:cubicBezTo>
                  <a:cubicBezTo>
                    <a:pt x="117736" y="93935"/>
                    <a:pt x="115089" y="94067"/>
                    <a:pt x="112453" y="94116"/>
                  </a:cubicBezTo>
                  <a:lnTo>
                    <a:pt x="112453" y="94116"/>
                  </a:lnTo>
                  <a:cubicBezTo>
                    <a:pt x="112154" y="93399"/>
                    <a:pt x="111820" y="92694"/>
                    <a:pt x="111451" y="92005"/>
                  </a:cubicBezTo>
                  <a:cubicBezTo>
                    <a:pt x="107685" y="84713"/>
                    <a:pt x="100760" y="80448"/>
                    <a:pt x="93919" y="76345"/>
                  </a:cubicBezTo>
                  <a:lnTo>
                    <a:pt x="93919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2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4" y="93079"/>
                  </a:cubicBezTo>
                  <a:cubicBezTo>
                    <a:pt x="108701" y="93418"/>
                    <a:pt x="108875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2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4" y="81018"/>
                    <a:pt x="66822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2" y="102705"/>
                    <a:pt x="232647" y="102705"/>
                  </a:cubicBezTo>
                  <a:cubicBezTo>
                    <a:pt x="229912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1" y="94348"/>
                  </a:cubicBezTo>
                  <a:cubicBezTo>
                    <a:pt x="213021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4" y="81465"/>
                  </a:cubicBezTo>
                  <a:cubicBezTo>
                    <a:pt x="203090" y="77757"/>
                    <a:pt x="198016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2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6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5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6" y="78337"/>
                    <a:pt x="89738" y="79067"/>
                    <a:pt x="89591" y="79806"/>
                  </a:cubicBezTo>
                  <a:cubicBezTo>
                    <a:pt x="88712" y="84296"/>
                    <a:pt x="89591" y="89468"/>
                    <a:pt x="93202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3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5" y="103663"/>
                    <a:pt x="110671" y="106742"/>
                  </a:cubicBezTo>
                  <a:cubicBezTo>
                    <a:pt x="109890" y="109279"/>
                    <a:pt x="108036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7" y="112825"/>
                    <a:pt x="99675" y="112554"/>
                    <a:pt x="98374" y="112012"/>
                  </a:cubicBezTo>
                  <a:cubicBezTo>
                    <a:pt x="96032" y="111036"/>
                    <a:pt x="93885" y="109865"/>
                    <a:pt x="91738" y="108498"/>
                  </a:cubicBezTo>
                  <a:cubicBezTo>
                    <a:pt x="89395" y="107132"/>
                    <a:pt x="86956" y="106059"/>
                    <a:pt x="84613" y="104887"/>
                  </a:cubicBezTo>
                  <a:cubicBezTo>
                    <a:pt x="81948" y="103640"/>
                    <a:pt x="79151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9" y="97590"/>
                    <a:pt x="77001" y="95909"/>
                  </a:cubicBezTo>
                  <a:cubicBezTo>
                    <a:pt x="76928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9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2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10" y="86181"/>
                    <a:pt x="197739" y="90401"/>
                    <a:pt x="203969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8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1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20" y="112695"/>
                  </a:cubicBezTo>
                  <a:cubicBezTo>
                    <a:pt x="156734" y="109962"/>
                    <a:pt x="158588" y="107034"/>
                    <a:pt x="159955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lnTo>
                    <a:pt x="61163" y="76575"/>
                  </a:lnTo>
                  <a:cubicBezTo>
                    <a:pt x="62270" y="77213"/>
                    <a:pt x="63336" y="77923"/>
                    <a:pt x="64356" y="78699"/>
                  </a:cubicBezTo>
                  <a:lnTo>
                    <a:pt x="64356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6" y="117244"/>
                    <a:pt x="54200" y="118813"/>
                    <a:pt x="46481" y="118813"/>
                  </a:cubicBezTo>
                  <a:cubicBezTo>
                    <a:pt x="45525" y="118813"/>
                    <a:pt x="44571" y="118788"/>
                    <a:pt x="43625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1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5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1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8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9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8" y="5022"/>
                    <a:pt x="167570" y="6402"/>
                    <a:pt x="166413" y="7957"/>
                  </a:cubicBezTo>
                  <a:lnTo>
                    <a:pt x="166413" y="7957"/>
                  </a:lnTo>
                  <a:cubicBezTo>
                    <a:pt x="164801" y="5734"/>
                    <a:pt x="162628" y="3951"/>
                    <a:pt x="160052" y="2807"/>
                  </a:cubicBezTo>
                  <a:cubicBezTo>
                    <a:pt x="158082" y="1983"/>
                    <a:pt x="156112" y="1619"/>
                    <a:pt x="154156" y="1619"/>
                  </a:cubicBezTo>
                  <a:cubicBezTo>
                    <a:pt x="150784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9" y="3888"/>
                    <a:pt x="134060" y="1525"/>
                    <a:pt x="130402" y="1525"/>
                  </a:cubicBezTo>
                  <a:cubicBezTo>
                    <a:pt x="129378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9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4" y="16111"/>
                    <a:pt x="112330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8" y="5002"/>
                    <a:pt x="96279" y="5002"/>
                  </a:cubicBezTo>
                  <a:cubicBezTo>
                    <a:pt x="93668" y="5002"/>
                    <a:pt x="91113" y="5784"/>
                    <a:pt x="89103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9" y="16372"/>
                  </a:cubicBezTo>
                  <a:cubicBezTo>
                    <a:pt x="74869" y="9108"/>
                    <a:pt x="66676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1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4" y="37787"/>
                    <a:pt x="20237" y="35955"/>
                    <a:pt x="15713" y="32279"/>
                  </a:cubicBezTo>
                  <a:cubicBezTo>
                    <a:pt x="7808" y="25936"/>
                    <a:pt x="2734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6" y="44608"/>
                    <a:pt x="31677" y="47015"/>
                    <a:pt x="32206" y="49358"/>
                  </a:cubicBezTo>
                  <a:cubicBezTo>
                    <a:pt x="34061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7" y="79163"/>
                    <a:pt x="51139" y="80782"/>
                  </a:cubicBezTo>
                  <a:cubicBezTo>
                    <a:pt x="45577" y="84100"/>
                    <a:pt x="39721" y="86931"/>
                    <a:pt x="34646" y="90932"/>
                  </a:cubicBezTo>
                  <a:cubicBezTo>
                    <a:pt x="29767" y="94738"/>
                    <a:pt x="26253" y="99813"/>
                    <a:pt x="25863" y="106059"/>
                  </a:cubicBezTo>
                  <a:cubicBezTo>
                    <a:pt x="25473" y="109865"/>
                    <a:pt x="26644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1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6" y="107132"/>
                    <a:pt x="86468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3" y="115720"/>
                  </a:cubicBezTo>
                  <a:cubicBezTo>
                    <a:pt x="109695" y="114647"/>
                    <a:pt x="113403" y="110645"/>
                    <a:pt x="114086" y="105766"/>
                  </a:cubicBezTo>
                  <a:cubicBezTo>
                    <a:pt x="114444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5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4" y="105083"/>
                  </a:cubicBezTo>
                  <a:cubicBezTo>
                    <a:pt x="141022" y="101081"/>
                    <a:pt x="137704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4" y="88112"/>
                    <a:pt x="128495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8" y="84198"/>
                    <a:pt x="155465" y="87321"/>
                    <a:pt x="159271" y="88980"/>
                  </a:cubicBezTo>
                  <a:cubicBezTo>
                    <a:pt x="161105" y="89836"/>
                    <a:pt x="163098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2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7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1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8" y="117379"/>
                  </a:cubicBezTo>
                  <a:cubicBezTo>
                    <a:pt x="182739" y="116485"/>
                    <a:pt x="183625" y="115472"/>
                    <a:pt x="184363" y="114375"/>
                  </a:cubicBezTo>
                  <a:lnTo>
                    <a:pt x="184363" y="114375"/>
                  </a:lnTo>
                  <a:cubicBezTo>
                    <a:pt x="185824" y="115492"/>
                    <a:pt x="187498" y="116324"/>
                    <a:pt x="189330" y="116794"/>
                  </a:cubicBezTo>
                  <a:cubicBezTo>
                    <a:pt x="190327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9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3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2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2" y="62435"/>
                  </a:cubicBezTo>
                  <a:cubicBezTo>
                    <a:pt x="197918" y="58531"/>
                    <a:pt x="199187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7" y="6808"/>
                    <a:pt x="213338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2" y="4466"/>
                  </a:cubicBezTo>
                  <a:cubicBezTo>
                    <a:pt x="226512" y="5929"/>
                    <a:pt x="229831" y="8174"/>
                    <a:pt x="232466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8" y="39111"/>
                    <a:pt x="228074" y="39501"/>
                  </a:cubicBezTo>
                  <a:cubicBezTo>
                    <a:pt x="227782" y="39514"/>
                    <a:pt x="227481" y="39519"/>
                    <a:pt x="227171" y="39519"/>
                  </a:cubicBezTo>
                  <a:cubicBezTo>
                    <a:pt x="224304" y="39519"/>
                    <a:pt x="220702" y="39030"/>
                    <a:pt x="217237" y="39030"/>
                  </a:cubicBezTo>
                  <a:cubicBezTo>
                    <a:pt x="212424" y="39030"/>
                    <a:pt x="207874" y="39973"/>
                    <a:pt x="205921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6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6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30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3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1" y="57106"/>
                    <a:pt x="223642" y="57125"/>
                    <a:pt x="223081" y="57125"/>
                  </a:cubicBezTo>
                  <a:cubicBezTo>
                    <a:pt x="220785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8" y="49065"/>
                    <a:pt x="208360" y="46918"/>
                  </a:cubicBezTo>
                  <a:cubicBezTo>
                    <a:pt x="208556" y="45161"/>
                    <a:pt x="209727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3" y="42619"/>
                  </a:cubicBezTo>
                  <a:cubicBezTo>
                    <a:pt x="229529" y="42619"/>
                    <a:pt x="232310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6" y="1"/>
                    <a:pt x="217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345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6" y="2985"/>
                    <a:pt x="12436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7" y="23832"/>
                  </a:cubicBezTo>
                  <a:cubicBezTo>
                    <a:pt x="9369" y="21588"/>
                    <a:pt x="5368" y="18953"/>
                    <a:pt x="4001" y="14561"/>
                  </a:cubicBezTo>
                  <a:cubicBezTo>
                    <a:pt x="3025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3" y="45690"/>
                  </a:cubicBezTo>
                  <a:lnTo>
                    <a:pt x="24763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0" y="65147"/>
                    <a:pt x="42863" y="64236"/>
                    <a:pt x="41867" y="63259"/>
                  </a:cubicBezTo>
                  <a:cubicBezTo>
                    <a:pt x="39622" y="61210"/>
                    <a:pt x="37963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0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7" y="73897"/>
                    <a:pt x="9174" y="69798"/>
                    <a:pt x="12101" y="66870"/>
                  </a:cubicBezTo>
                  <a:cubicBezTo>
                    <a:pt x="14736" y="64040"/>
                    <a:pt x="18250" y="62088"/>
                    <a:pt x="21178" y="59551"/>
                  </a:cubicBezTo>
                  <a:cubicBezTo>
                    <a:pt x="24541" y="56860"/>
                    <a:pt x="26675" y="53033"/>
                    <a:pt x="27391" y="48816"/>
                  </a:cubicBezTo>
                  <a:lnTo>
                    <a:pt x="27391" y="48816"/>
                  </a:lnTo>
                  <a:cubicBezTo>
                    <a:pt x="27722" y="48815"/>
                    <a:pt x="28055" y="48815"/>
                    <a:pt x="28388" y="48815"/>
                  </a:cubicBezTo>
                  <a:close/>
                  <a:moveTo>
                    <a:pt x="36076" y="90022"/>
                  </a:moveTo>
                  <a:cubicBezTo>
                    <a:pt x="38837" y="91452"/>
                    <a:pt x="41153" y="93653"/>
                    <a:pt x="42745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4" y="108454"/>
                  </a:cubicBezTo>
                  <a:lnTo>
                    <a:pt x="32154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69" y="94293"/>
                  </a:cubicBezTo>
                  <a:cubicBezTo>
                    <a:pt x="34401" y="92830"/>
                    <a:pt x="35220" y="91417"/>
                    <a:pt x="36076" y="90022"/>
                  </a:cubicBezTo>
                  <a:close/>
                  <a:moveTo>
                    <a:pt x="46611" y="70781"/>
                  </a:moveTo>
                  <a:cubicBezTo>
                    <a:pt x="47243" y="71211"/>
                    <a:pt x="47875" y="71631"/>
                    <a:pt x="48503" y="72043"/>
                  </a:cubicBezTo>
                  <a:cubicBezTo>
                    <a:pt x="54554" y="75946"/>
                    <a:pt x="61288" y="79362"/>
                    <a:pt x="66460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8" y="110298"/>
                    <a:pt x="52700" y="112055"/>
                    <a:pt x="44209" y="112445"/>
                  </a:cubicBezTo>
                  <a:cubicBezTo>
                    <a:pt x="43620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7" y="110973"/>
                    <a:pt x="40993" y="110365"/>
                    <a:pt x="43233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4" y="84157"/>
                    <a:pt x="40794" y="82485"/>
                  </a:cubicBezTo>
                  <a:cubicBezTo>
                    <a:pt x="42941" y="78874"/>
                    <a:pt x="44892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7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49" y="26991"/>
                  </a:cubicBezTo>
                  <a:lnTo>
                    <a:pt x="12449" y="26991"/>
                  </a:lnTo>
                  <a:cubicBezTo>
                    <a:pt x="11515" y="28953"/>
                    <a:pt x="10747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5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1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09" y="88836"/>
                  </a:cubicBezTo>
                  <a:lnTo>
                    <a:pt x="33109" y="88836"/>
                  </a:lnTo>
                  <a:cubicBezTo>
                    <a:pt x="32664" y="89574"/>
                    <a:pt x="32230" y="90318"/>
                    <a:pt x="31815" y="91073"/>
                  </a:cubicBezTo>
                  <a:cubicBezTo>
                    <a:pt x="29570" y="95172"/>
                    <a:pt x="27423" y="100051"/>
                    <a:pt x="27814" y="104833"/>
                  </a:cubicBezTo>
                  <a:cubicBezTo>
                    <a:pt x="27918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8" y="108554"/>
                    <a:pt x="21698" y="108667"/>
                    <a:pt x="18445" y="109811"/>
                  </a:cubicBezTo>
                  <a:cubicBezTo>
                    <a:pt x="15224" y="110591"/>
                    <a:pt x="12687" y="113226"/>
                    <a:pt x="11906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4" y="111524"/>
                    <a:pt x="30645" y="111463"/>
                  </a:cubicBezTo>
                  <a:lnTo>
                    <a:pt x="30645" y="111463"/>
                  </a:lnTo>
                  <a:cubicBezTo>
                    <a:pt x="32069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0" y="115522"/>
                  </a:cubicBezTo>
                  <a:cubicBezTo>
                    <a:pt x="44999" y="115522"/>
                    <a:pt x="47489" y="115287"/>
                    <a:pt x="49870" y="115080"/>
                  </a:cubicBezTo>
                  <a:cubicBezTo>
                    <a:pt x="54261" y="114592"/>
                    <a:pt x="58458" y="113421"/>
                    <a:pt x="62361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6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6" y="50963"/>
                  </a:cubicBezTo>
                  <a:cubicBezTo>
                    <a:pt x="44034" y="48266"/>
                    <a:pt x="41037" y="46993"/>
                    <a:pt x="37766" y="46381"/>
                  </a:cubicBezTo>
                  <a:lnTo>
                    <a:pt x="37766" y="46381"/>
                  </a:lnTo>
                  <a:cubicBezTo>
                    <a:pt x="37968" y="45884"/>
                    <a:pt x="38196" y="45394"/>
                    <a:pt x="38451" y="44912"/>
                  </a:cubicBezTo>
                  <a:cubicBezTo>
                    <a:pt x="40891" y="40228"/>
                    <a:pt x="45380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0" y="1093"/>
                  </a:cubicBezTo>
                  <a:cubicBezTo>
                    <a:pt x="45074" y="787"/>
                    <a:pt x="44727" y="657"/>
                    <a:pt x="44391" y="657"/>
                  </a:cubicBezTo>
                  <a:cubicBezTo>
                    <a:pt x="43227" y="657"/>
                    <a:pt x="42174" y="2203"/>
                    <a:pt x="43233" y="3338"/>
                  </a:cubicBezTo>
                  <a:lnTo>
                    <a:pt x="43429" y="3338"/>
                  </a:lnTo>
                  <a:cubicBezTo>
                    <a:pt x="47430" y="7730"/>
                    <a:pt x="49674" y="13488"/>
                    <a:pt x="49479" y="19441"/>
                  </a:cubicBezTo>
                  <a:cubicBezTo>
                    <a:pt x="49479" y="22368"/>
                    <a:pt x="48796" y="25394"/>
                    <a:pt x="47625" y="28126"/>
                  </a:cubicBezTo>
                  <a:cubicBezTo>
                    <a:pt x="46454" y="30566"/>
                    <a:pt x="44892" y="32713"/>
                    <a:pt x="42941" y="34665"/>
                  </a:cubicBezTo>
                  <a:cubicBezTo>
                    <a:pt x="39811" y="38152"/>
                    <a:pt x="36600" y="41557"/>
                    <a:pt x="34958" y="46005"/>
                  </a:cubicBezTo>
                  <a:lnTo>
                    <a:pt x="34958" y="46005"/>
                  </a:lnTo>
                  <a:cubicBezTo>
                    <a:pt x="32565" y="45793"/>
                    <a:pt x="30093" y="45804"/>
                    <a:pt x="27682" y="45771"/>
                  </a:cubicBezTo>
                  <a:lnTo>
                    <a:pt x="27682" y="45771"/>
                  </a:lnTo>
                  <a:cubicBezTo>
                    <a:pt x="27862" y="41128"/>
                    <a:pt x="26855" y="36336"/>
                    <a:pt x="24105" y="32615"/>
                  </a:cubicBezTo>
                  <a:cubicBezTo>
                    <a:pt x="22086" y="29830"/>
                    <a:pt x="19370" y="27789"/>
                    <a:pt x="16526" y="25963"/>
                  </a:cubicBezTo>
                  <a:lnTo>
                    <a:pt x="16526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1794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3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6" y="22284"/>
                    <a:pt x="36881" y="17112"/>
                    <a:pt x="39320" y="12330"/>
                  </a:cubicBezTo>
                  <a:cubicBezTo>
                    <a:pt x="41647" y="7770"/>
                    <a:pt x="44771" y="3122"/>
                    <a:pt x="50302" y="3122"/>
                  </a:cubicBezTo>
                  <a:cubicBezTo>
                    <a:pt x="50572" y="3122"/>
                    <a:pt x="50847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5466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5" y="25286"/>
                  </a:cubicBezTo>
                  <a:cubicBezTo>
                    <a:pt x="15189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4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4201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1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284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8" y="23832"/>
                  </a:cubicBezTo>
                  <a:cubicBezTo>
                    <a:pt x="9369" y="21588"/>
                    <a:pt x="5368" y="18953"/>
                    <a:pt x="4002" y="14561"/>
                  </a:cubicBezTo>
                  <a:cubicBezTo>
                    <a:pt x="3026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4" y="45690"/>
                  </a:cubicBezTo>
                  <a:lnTo>
                    <a:pt x="24764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7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5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8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1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4" y="75946"/>
                    <a:pt x="61288" y="79362"/>
                    <a:pt x="66461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5" y="28953"/>
                    <a:pt x="10748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2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10" y="88836"/>
                  </a:cubicBezTo>
                  <a:lnTo>
                    <a:pt x="33110" y="88836"/>
                  </a:lnTo>
                  <a:cubicBezTo>
                    <a:pt x="32664" y="89574"/>
                    <a:pt x="32231" y="90318"/>
                    <a:pt x="31815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9" y="108554"/>
                    <a:pt x="21698" y="108667"/>
                    <a:pt x="18445" y="109811"/>
                  </a:cubicBezTo>
                  <a:cubicBezTo>
                    <a:pt x="15225" y="110591"/>
                    <a:pt x="12687" y="113226"/>
                    <a:pt x="11907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5" y="111524"/>
                    <a:pt x="30645" y="111463"/>
                  </a:cubicBezTo>
                  <a:lnTo>
                    <a:pt x="30645" y="111463"/>
                  </a:lnTo>
                  <a:cubicBezTo>
                    <a:pt x="32070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8" y="45884"/>
                    <a:pt x="38197" y="45394"/>
                    <a:pt x="38452" y="44912"/>
                  </a:cubicBezTo>
                  <a:cubicBezTo>
                    <a:pt x="40891" y="40228"/>
                    <a:pt x="45381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7" y="657"/>
                    <a:pt x="42174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6" y="25394"/>
                    <a:pt x="47625" y="28126"/>
                  </a:cubicBezTo>
                  <a:cubicBezTo>
                    <a:pt x="46454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8" y="46005"/>
                  </a:cubicBezTo>
                  <a:lnTo>
                    <a:pt x="34958" y="46005"/>
                  </a:lnTo>
                  <a:cubicBezTo>
                    <a:pt x="32566" y="45793"/>
                    <a:pt x="30093" y="45804"/>
                    <a:pt x="27683" y="45771"/>
                  </a:cubicBezTo>
                  <a:lnTo>
                    <a:pt x="27683" y="45771"/>
                  </a:lnTo>
                  <a:cubicBezTo>
                    <a:pt x="27862" y="41128"/>
                    <a:pt x="26855" y="36336"/>
                    <a:pt x="24106" y="32615"/>
                  </a:cubicBezTo>
                  <a:cubicBezTo>
                    <a:pt x="22086" y="29830"/>
                    <a:pt x="19370" y="27789"/>
                    <a:pt x="16527" y="25963"/>
                  </a:cubicBezTo>
                  <a:lnTo>
                    <a:pt x="16527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1733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4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7" y="29687"/>
                  </a:cubicBezTo>
                  <a:cubicBezTo>
                    <a:pt x="15208" y="29687"/>
                    <a:pt x="12508" y="26368"/>
                    <a:pt x="10629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1" y="7702"/>
                    <a:pt x="674" y="8914"/>
                  </a:cubicBezTo>
                  <a:lnTo>
                    <a:pt x="577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7" y="22284"/>
                    <a:pt x="36881" y="17112"/>
                    <a:pt x="39321" y="12330"/>
                  </a:cubicBezTo>
                  <a:cubicBezTo>
                    <a:pt x="41647" y="7770"/>
                    <a:pt x="44772" y="3122"/>
                    <a:pt x="50302" y="3122"/>
                  </a:cubicBezTo>
                  <a:cubicBezTo>
                    <a:pt x="50572" y="3122"/>
                    <a:pt x="50848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5405250" y="1228675"/>
              <a:ext cx="1478925" cy="818850"/>
            </a:xfrm>
            <a:custGeom>
              <a:avLst/>
              <a:gdLst/>
              <a:ahLst/>
              <a:cxnLst/>
              <a:rect l="l" t="t" r="r" b="b"/>
              <a:pathLst>
                <a:path w="59157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6" y="25286"/>
                  </a:cubicBezTo>
                  <a:cubicBezTo>
                    <a:pt x="15190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3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4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5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4140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9" y="13447"/>
                  </a:cubicBezTo>
                  <a:cubicBezTo>
                    <a:pt x="3962" y="18717"/>
                    <a:pt x="3474" y="24377"/>
                    <a:pt x="742" y="29257"/>
                  </a:cubicBezTo>
                  <a:cubicBezTo>
                    <a:pt x="1" y="30469"/>
                    <a:pt x="1026" y="31588"/>
                    <a:pt x="2086" y="31588"/>
                  </a:cubicBezTo>
                  <a:cubicBezTo>
                    <a:pt x="2561" y="31588"/>
                    <a:pt x="3044" y="31362"/>
                    <a:pt x="3377" y="30818"/>
                  </a:cubicBezTo>
                  <a:cubicBezTo>
                    <a:pt x="5621" y="26817"/>
                    <a:pt x="6597" y="22328"/>
                    <a:pt x="7476" y="17741"/>
                  </a:cubicBezTo>
                  <a:cubicBezTo>
                    <a:pt x="8256" y="13935"/>
                    <a:pt x="9037" y="9641"/>
                    <a:pt x="11770" y="6713"/>
                  </a:cubicBezTo>
                  <a:cubicBezTo>
                    <a:pt x="14258" y="4078"/>
                    <a:pt x="18064" y="3090"/>
                    <a:pt x="21665" y="3090"/>
                  </a:cubicBezTo>
                  <a:cubicBezTo>
                    <a:pt x="22865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50" y="12080"/>
                  </a:cubicBezTo>
                  <a:cubicBezTo>
                    <a:pt x="45634" y="16862"/>
                    <a:pt x="48952" y="23206"/>
                    <a:pt x="48855" y="30037"/>
                  </a:cubicBezTo>
                  <a:cubicBezTo>
                    <a:pt x="48855" y="31062"/>
                    <a:pt x="49611" y="31574"/>
                    <a:pt x="50367" y="31574"/>
                  </a:cubicBezTo>
                  <a:cubicBezTo>
                    <a:pt x="51124" y="31574"/>
                    <a:pt x="51880" y="31062"/>
                    <a:pt x="51880" y="30037"/>
                  </a:cubicBezTo>
                  <a:lnTo>
                    <a:pt x="51978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0" name="Google Shape;930;p34"/>
          <p:cNvGrpSpPr/>
          <p:nvPr/>
        </p:nvGrpSpPr>
        <p:grpSpPr>
          <a:xfrm rot="-1951033">
            <a:off x="3559140" y="3754973"/>
            <a:ext cx="1432381" cy="400729"/>
            <a:chOff x="376100" y="1855725"/>
            <a:chExt cx="6820025" cy="1908000"/>
          </a:xfrm>
        </p:grpSpPr>
        <p:sp>
          <p:nvSpPr>
            <p:cNvPr id="931" name="Google Shape;931;p34"/>
            <p:cNvSpPr/>
            <p:nvPr/>
          </p:nvSpPr>
          <p:spPr>
            <a:xfrm>
              <a:off x="376100" y="1855725"/>
              <a:ext cx="6820025" cy="1908000"/>
            </a:xfrm>
            <a:custGeom>
              <a:avLst/>
              <a:gdLst/>
              <a:ahLst/>
              <a:cxnLst/>
              <a:rect l="l" t="t" r="r" b="b"/>
              <a:pathLst>
                <a:path w="272801" h="76320" extrusionOk="0">
                  <a:moveTo>
                    <a:pt x="1" y="0"/>
                  </a:moveTo>
                  <a:cubicBezTo>
                    <a:pt x="2017" y="2229"/>
                    <a:pt x="4140" y="4246"/>
                    <a:pt x="6476" y="6157"/>
                  </a:cubicBezTo>
                  <a:cubicBezTo>
                    <a:pt x="7006" y="6581"/>
                    <a:pt x="8174" y="7112"/>
                    <a:pt x="8280" y="7855"/>
                  </a:cubicBezTo>
                  <a:cubicBezTo>
                    <a:pt x="8493" y="8598"/>
                    <a:pt x="7643" y="9553"/>
                    <a:pt x="7219" y="10190"/>
                  </a:cubicBezTo>
                  <a:cubicBezTo>
                    <a:pt x="6476" y="11145"/>
                    <a:pt x="5627" y="11995"/>
                    <a:pt x="4883" y="13056"/>
                  </a:cubicBezTo>
                  <a:cubicBezTo>
                    <a:pt x="4247" y="13693"/>
                    <a:pt x="4034" y="14542"/>
                    <a:pt x="4140" y="15391"/>
                  </a:cubicBezTo>
                  <a:cubicBezTo>
                    <a:pt x="4671" y="16665"/>
                    <a:pt x="5414" y="17727"/>
                    <a:pt x="6476" y="18682"/>
                  </a:cubicBezTo>
                  <a:cubicBezTo>
                    <a:pt x="7219" y="19425"/>
                    <a:pt x="7962" y="20168"/>
                    <a:pt x="8705" y="21017"/>
                  </a:cubicBezTo>
                  <a:cubicBezTo>
                    <a:pt x="9448" y="21760"/>
                    <a:pt x="10403" y="22715"/>
                    <a:pt x="10403" y="23777"/>
                  </a:cubicBezTo>
                  <a:cubicBezTo>
                    <a:pt x="10403" y="24732"/>
                    <a:pt x="9554" y="25475"/>
                    <a:pt x="8705" y="26112"/>
                  </a:cubicBezTo>
                  <a:cubicBezTo>
                    <a:pt x="7749" y="26855"/>
                    <a:pt x="6688" y="27492"/>
                    <a:pt x="5733" y="28235"/>
                  </a:cubicBezTo>
                  <a:cubicBezTo>
                    <a:pt x="4777" y="29084"/>
                    <a:pt x="3079" y="29933"/>
                    <a:pt x="2336" y="31313"/>
                  </a:cubicBezTo>
                  <a:cubicBezTo>
                    <a:pt x="1593" y="32693"/>
                    <a:pt x="3079" y="34073"/>
                    <a:pt x="4034" y="34922"/>
                  </a:cubicBezTo>
                  <a:cubicBezTo>
                    <a:pt x="5096" y="35772"/>
                    <a:pt x="6476" y="36727"/>
                    <a:pt x="7643" y="37576"/>
                  </a:cubicBezTo>
                  <a:cubicBezTo>
                    <a:pt x="8174" y="38001"/>
                    <a:pt x="8705" y="38425"/>
                    <a:pt x="9236" y="38850"/>
                  </a:cubicBezTo>
                  <a:cubicBezTo>
                    <a:pt x="9660" y="39274"/>
                    <a:pt x="10085" y="39699"/>
                    <a:pt x="10403" y="40230"/>
                  </a:cubicBezTo>
                  <a:cubicBezTo>
                    <a:pt x="10722" y="41185"/>
                    <a:pt x="10403" y="42353"/>
                    <a:pt x="9660" y="43096"/>
                  </a:cubicBezTo>
                  <a:cubicBezTo>
                    <a:pt x="8811" y="43945"/>
                    <a:pt x="7643" y="44582"/>
                    <a:pt x="6476" y="45006"/>
                  </a:cubicBezTo>
                  <a:cubicBezTo>
                    <a:pt x="5308" y="45537"/>
                    <a:pt x="3928" y="46174"/>
                    <a:pt x="3822" y="47660"/>
                  </a:cubicBezTo>
                  <a:cubicBezTo>
                    <a:pt x="3610" y="49783"/>
                    <a:pt x="6370" y="50951"/>
                    <a:pt x="7962" y="51800"/>
                  </a:cubicBezTo>
                  <a:cubicBezTo>
                    <a:pt x="9236" y="52543"/>
                    <a:pt x="11359" y="53498"/>
                    <a:pt x="11252" y="55196"/>
                  </a:cubicBezTo>
                  <a:cubicBezTo>
                    <a:pt x="11040" y="56895"/>
                    <a:pt x="8917" y="57638"/>
                    <a:pt x="7537" y="58275"/>
                  </a:cubicBezTo>
                  <a:cubicBezTo>
                    <a:pt x="6688" y="58487"/>
                    <a:pt x="5945" y="58912"/>
                    <a:pt x="5308" y="59548"/>
                  </a:cubicBezTo>
                  <a:cubicBezTo>
                    <a:pt x="4777" y="60504"/>
                    <a:pt x="5414" y="61671"/>
                    <a:pt x="6157" y="62414"/>
                  </a:cubicBezTo>
                  <a:cubicBezTo>
                    <a:pt x="7113" y="63264"/>
                    <a:pt x="8068" y="64007"/>
                    <a:pt x="9129" y="64644"/>
                  </a:cubicBezTo>
                  <a:cubicBezTo>
                    <a:pt x="9766" y="65174"/>
                    <a:pt x="10615" y="65811"/>
                    <a:pt x="10403" y="66660"/>
                  </a:cubicBezTo>
                  <a:cubicBezTo>
                    <a:pt x="10297" y="67934"/>
                    <a:pt x="9023" y="68889"/>
                    <a:pt x="8068" y="69632"/>
                  </a:cubicBezTo>
                  <a:cubicBezTo>
                    <a:pt x="6794" y="70800"/>
                    <a:pt x="5308" y="71862"/>
                    <a:pt x="3822" y="72923"/>
                  </a:cubicBezTo>
                  <a:cubicBezTo>
                    <a:pt x="2336" y="73984"/>
                    <a:pt x="2124" y="75152"/>
                    <a:pt x="531" y="76320"/>
                  </a:cubicBezTo>
                  <a:lnTo>
                    <a:pt x="271951" y="76320"/>
                  </a:lnTo>
                  <a:cubicBezTo>
                    <a:pt x="270890" y="74303"/>
                    <a:pt x="269616" y="72286"/>
                    <a:pt x="268342" y="70269"/>
                  </a:cubicBezTo>
                  <a:cubicBezTo>
                    <a:pt x="267706" y="69102"/>
                    <a:pt x="265795" y="67085"/>
                    <a:pt x="267387" y="65917"/>
                  </a:cubicBezTo>
                  <a:cubicBezTo>
                    <a:pt x="267812" y="65493"/>
                    <a:pt x="268342" y="65174"/>
                    <a:pt x="268767" y="64856"/>
                  </a:cubicBezTo>
                  <a:cubicBezTo>
                    <a:pt x="269085" y="64644"/>
                    <a:pt x="269404" y="64431"/>
                    <a:pt x="269616" y="64113"/>
                  </a:cubicBezTo>
                  <a:cubicBezTo>
                    <a:pt x="270041" y="63794"/>
                    <a:pt x="269616" y="63688"/>
                    <a:pt x="269404" y="63370"/>
                  </a:cubicBezTo>
                  <a:cubicBezTo>
                    <a:pt x="268342" y="62308"/>
                    <a:pt x="266963" y="61353"/>
                    <a:pt x="265795" y="60398"/>
                  </a:cubicBezTo>
                  <a:cubicBezTo>
                    <a:pt x="264203" y="59018"/>
                    <a:pt x="261549" y="57001"/>
                    <a:pt x="262610" y="54772"/>
                  </a:cubicBezTo>
                  <a:cubicBezTo>
                    <a:pt x="264097" y="51587"/>
                    <a:pt x="272801" y="48615"/>
                    <a:pt x="268661" y="44369"/>
                  </a:cubicBezTo>
                  <a:cubicBezTo>
                    <a:pt x="267069" y="42671"/>
                    <a:pt x="264733" y="41716"/>
                    <a:pt x="263460" y="39805"/>
                  </a:cubicBezTo>
                  <a:cubicBezTo>
                    <a:pt x="262929" y="39168"/>
                    <a:pt x="262717" y="38319"/>
                    <a:pt x="262929" y="37470"/>
                  </a:cubicBezTo>
                  <a:cubicBezTo>
                    <a:pt x="263354" y="36515"/>
                    <a:pt x="264097" y="35665"/>
                    <a:pt x="264946" y="35029"/>
                  </a:cubicBezTo>
                  <a:cubicBezTo>
                    <a:pt x="265901" y="34179"/>
                    <a:pt x="267069" y="33542"/>
                    <a:pt x="268024" y="32693"/>
                  </a:cubicBezTo>
                  <a:cubicBezTo>
                    <a:pt x="269085" y="32056"/>
                    <a:pt x="269722" y="30889"/>
                    <a:pt x="269829" y="29721"/>
                  </a:cubicBezTo>
                  <a:cubicBezTo>
                    <a:pt x="269616" y="27280"/>
                    <a:pt x="266750" y="26324"/>
                    <a:pt x="265264" y="24626"/>
                  </a:cubicBezTo>
                  <a:cubicBezTo>
                    <a:pt x="263778" y="22928"/>
                    <a:pt x="264521" y="20699"/>
                    <a:pt x="266113" y="19213"/>
                  </a:cubicBezTo>
                  <a:cubicBezTo>
                    <a:pt x="266963" y="18363"/>
                    <a:pt x="268236" y="17514"/>
                    <a:pt x="268555" y="16240"/>
                  </a:cubicBezTo>
                  <a:cubicBezTo>
                    <a:pt x="268661" y="14754"/>
                    <a:pt x="268130" y="13375"/>
                    <a:pt x="266963" y="12419"/>
                  </a:cubicBezTo>
                  <a:cubicBezTo>
                    <a:pt x="266113" y="11676"/>
                    <a:pt x="265476" y="10721"/>
                    <a:pt x="265158" y="9659"/>
                  </a:cubicBezTo>
                  <a:cubicBezTo>
                    <a:pt x="265158" y="8386"/>
                    <a:pt x="265583" y="7218"/>
                    <a:pt x="266326" y="6369"/>
                  </a:cubicBezTo>
                  <a:cubicBezTo>
                    <a:pt x="268024" y="4034"/>
                    <a:pt x="269829" y="1911"/>
                    <a:pt x="271845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5884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9201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12491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15808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190995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224165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25707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29024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32314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356320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389225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42239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45530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48847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55455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521380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58745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62062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65353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7555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108465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1413700" y="2394400"/>
              <a:ext cx="427275" cy="382175"/>
            </a:xfrm>
            <a:custGeom>
              <a:avLst/>
              <a:gdLst/>
              <a:ahLst/>
              <a:cxnLst/>
              <a:rect l="l" t="t" r="r" b="b"/>
              <a:pathLst>
                <a:path w="17091" h="15287" extrusionOk="0">
                  <a:moveTo>
                    <a:pt x="8598" y="1"/>
                  </a:moveTo>
                  <a:lnTo>
                    <a:pt x="0" y="15286"/>
                  </a:lnTo>
                  <a:lnTo>
                    <a:pt x="17090" y="15286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17454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20771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24061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273790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306695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3398675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37277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40594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438850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47202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53809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5049275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57100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604175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63708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9201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12491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15808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190995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224165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25707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29024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32314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356320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389225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42239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45530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48847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55455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521380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58745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62062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65353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7555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108465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1413700" y="3291350"/>
              <a:ext cx="427275" cy="379500"/>
            </a:xfrm>
            <a:custGeom>
              <a:avLst/>
              <a:gdLst/>
              <a:ahLst/>
              <a:cxnLst/>
              <a:rect l="l" t="t" r="r" b="b"/>
              <a:pathLst>
                <a:path w="17091" h="15180" extrusionOk="0">
                  <a:moveTo>
                    <a:pt x="8598" y="1"/>
                  </a:moveTo>
                  <a:lnTo>
                    <a:pt x="0" y="15180"/>
                  </a:lnTo>
                  <a:lnTo>
                    <a:pt x="17090" y="15180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17454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20771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24061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273790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306695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3398675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37277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40594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5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438850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47202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53809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2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5049275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57100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604175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63708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" name="CasellaDiTesto 117"/>
          <p:cNvSpPr txBox="1"/>
          <p:nvPr/>
        </p:nvSpPr>
        <p:spPr>
          <a:xfrm>
            <a:off x="630090" y="4494041"/>
            <a:ext cx="307939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CODICE SCUOLA: COEE85102G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749703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35"/>
          <p:cNvSpPr/>
          <p:nvPr/>
        </p:nvSpPr>
        <p:spPr>
          <a:xfrm>
            <a:off x="559148" y="249504"/>
            <a:ext cx="8080500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5" name="Google Shape;1025;p35"/>
          <p:cNvSpPr txBox="1">
            <a:spLocks noGrp="1"/>
          </p:cNvSpPr>
          <p:nvPr>
            <p:ph type="title"/>
          </p:nvPr>
        </p:nvSpPr>
        <p:spPr>
          <a:xfrm>
            <a:off x="707200" y="445025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rgbClr val="0070C0"/>
                </a:solidFill>
              </a:rPr>
              <a:t>Alcune informazioni…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1026" name="Google Shape;1026;p35"/>
          <p:cNvSpPr txBox="1">
            <a:spLocks noGrp="1"/>
          </p:cNvSpPr>
          <p:nvPr>
            <p:ph type="body" idx="1"/>
          </p:nvPr>
        </p:nvSpPr>
        <p:spPr>
          <a:xfrm>
            <a:off x="707200" y="1152475"/>
            <a:ext cx="7726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it-IT" altLang="it-IT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Classi, </a:t>
            </a:r>
            <a:r>
              <a:rPr lang="it-IT" altLang="it-IT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206 </a:t>
            </a:r>
            <a:r>
              <a:rPr lang="it-IT" altLang="it-IT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bambini con </a:t>
            </a:r>
            <a:r>
              <a:rPr lang="it-IT" altLang="it-IT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 </a:t>
            </a:r>
            <a:r>
              <a:rPr lang="it-IT" altLang="it-IT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insegnanti (compresi gli specialisti)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it-IT" altLang="it-IT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Inglese dalla classe prima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it-IT" altLang="it-IT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 Board </a:t>
            </a:r>
            <a:r>
              <a:rPr lang="it-IT" altLang="it-IT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tutte le </a:t>
            </a:r>
            <a:r>
              <a:rPr lang="it-IT" altLang="it-IT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classi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it-IT" altLang="it-IT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Ambienti </a:t>
            </a:r>
            <a:r>
              <a:rPr lang="it-IT" altLang="it-IT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innovativi </a:t>
            </a:r>
            <a:r>
              <a:rPr lang="it-IT" altLang="it-IT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PNRR</a:t>
            </a:r>
            <a:endParaRPr lang="it-IT" altLang="it-IT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it-IT" altLang="it-IT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Pre-scuola dalle 7.30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it-IT" altLang="it-IT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 3 pomeriggi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it-IT" altLang="it-IT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Mensa nei giorni di rientro (obbligatoria per TP)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it-IT" altLang="it-IT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Classi a 40 ore, da lunedì a venerdì con 5 rientri 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it-IT" altLang="it-IT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Classi a 27 ore, da lunedì a venerdì con 3 rientri (lunedì, martedì e giovedì</a:t>
            </a:r>
            <a:r>
              <a:rPr lang="it-IT" altLang="it-IT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100"/>
              <a:buFont typeface="Arial"/>
              <a:buNone/>
            </a:pPr>
            <a:endParaRPr dirty="0"/>
          </a:p>
        </p:txBody>
      </p:sp>
      <p:grpSp>
        <p:nvGrpSpPr>
          <p:cNvPr id="1027" name="Google Shape;1027;p35"/>
          <p:cNvGrpSpPr/>
          <p:nvPr/>
        </p:nvGrpSpPr>
        <p:grpSpPr>
          <a:xfrm rot="2703933">
            <a:off x="100652" y="4532461"/>
            <a:ext cx="941816" cy="400090"/>
            <a:chOff x="0" y="1186625"/>
            <a:chExt cx="7619725" cy="3240625"/>
          </a:xfrm>
        </p:grpSpPr>
        <p:sp>
          <p:nvSpPr>
            <p:cNvPr id="1028" name="Google Shape;1028;p35"/>
            <p:cNvSpPr/>
            <p:nvPr/>
          </p:nvSpPr>
          <p:spPr>
            <a:xfrm>
              <a:off x="0" y="1186625"/>
              <a:ext cx="7619725" cy="3240563"/>
            </a:xfrm>
            <a:custGeom>
              <a:avLst/>
              <a:gdLst/>
              <a:ahLst/>
              <a:cxnLst/>
              <a:rect l="l" t="t" r="r" b="b"/>
              <a:pathLst>
                <a:path w="250032" h="98080" extrusionOk="0">
                  <a:moveTo>
                    <a:pt x="879" y="0"/>
                  </a:moveTo>
                  <a:cubicBezTo>
                    <a:pt x="2831" y="2440"/>
                    <a:pt x="4392" y="5075"/>
                    <a:pt x="6246" y="7612"/>
                  </a:cubicBezTo>
                  <a:cubicBezTo>
                    <a:pt x="6734" y="8296"/>
                    <a:pt x="7320" y="8979"/>
                    <a:pt x="7905" y="9662"/>
                  </a:cubicBezTo>
                  <a:cubicBezTo>
                    <a:pt x="8198" y="10052"/>
                    <a:pt x="8491" y="10345"/>
                    <a:pt x="8686" y="10833"/>
                  </a:cubicBezTo>
                  <a:cubicBezTo>
                    <a:pt x="8979" y="11419"/>
                    <a:pt x="8686" y="12102"/>
                    <a:pt x="8101" y="12394"/>
                  </a:cubicBezTo>
                  <a:cubicBezTo>
                    <a:pt x="6832" y="13370"/>
                    <a:pt x="5466" y="14249"/>
                    <a:pt x="4002" y="15029"/>
                  </a:cubicBezTo>
                  <a:cubicBezTo>
                    <a:pt x="3123" y="15517"/>
                    <a:pt x="2343" y="16005"/>
                    <a:pt x="1464" y="16493"/>
                  </a:cubicBezTo>
                  <a:lnTo>
                    <a:pt x="879" y="16786"/>
                  </a:lnTo>
                  <a:cubicBezTo>
                    <a:pt x="684" y="16981"/>
                    <a:pt x="1074" y="17274"/>
                    <a:pt x="1172" y="17469"/>
                  </a:cubicBezTo>
                  <a:cubicBezTo>
                    <a:pt x="1269" y="17567"/>
                    <a:pt x="1757" y="18055"/>
                    <a:pt x="2050" y="18348"/>
                  </a:cubicBezTo>
                  <a:cubicBezTo>
                    <a:pt x="4295" y="20690"/>
                    <a:pt x="7320" y="22642"/>
                    <a:pt x="8979" y="25472"/>
                  </a:cubicBezTo>
                  <a:cubicBezTo>
                    <a:pt x="9467" y="26155"/>
                    <a:pt x="9955" y="27131"/>
                    <a:pt x="9565" y="27912"/>
                  </a:cubicBezTo>
                  <a:cubicBezTo>
                    <a:pt x="9077" y="28595"/>
                    <a:pt x="8296" y="29083"/>
                    <a:pt x="7515" y="29473"/>
                  </a:cubicBezTo>
                  <a:cubicBezTo>
                    <a:pt x="6930" y="29863"/>
                    <a:pt x="6344" y="30254"/>
                    <a:pt x="5758" y="30742"/>
                  </a:cubicBezTo>
                  <a:cubicBezTo>
                    <a:pt x="5661" y="30839"/>
                    <a:pt x="5466" y="30937"/>
                    <a:pt x="5368" y="31034"/>
                  </a:cubicBezTo>
                  <a:cubicBezTo>
                    <a:pt x="5270" y="31230"/>
                    <a:pt x="5563" y="31522"/>
                    <a:pt x="5563" y="31718"/>
                  </a:cubicBezTo>
                  <a:cubicBezTo>
                    <a:pt x="5856" y="32010"/>
                    <a:pt x="6051" y="32401"/>
                    <a:pt x="6344" y="32791"/>
                  </a:cubicBezTo>
                  <a:cubicBezTo>
                    <a:pt x="7222" y="33962"/>
                    <a:pt x="7905" y="35329"/>
                    <a:pt x="8393" y="36792"/>
                  </a:cubicBezTo>
                  <a:cubicBezTo>
                    <a:pt x="8979" y="39915"/>
                    <a:pt x="5856" y="41379"/>
                    <a:pt x="4587" y="43819"/>
                  </a:cubicBezTo>
                  <a:cubicBezTo>
                    <a:pt x="4099" y="44990"/>
                    <a:pt x="4295" y="46259"/>
                    <a:pt x="5173" y="47137"/>
                  </a:cubicBezTo>
                  <a:cubicBezTo>
                    <a:pt x="6149" y="48503"/>
                    <a:pt x="7320" y="49675"/>
                    <a:pt x="8686" y="50748"/>
                  </a:cubicBezTo>
                  <a:cubicBezTo>
                    <a:pt x="9857" y="51626"/>
                    <a:pt x="10833" y="52602"/>
                    <a:pt x="11712" y="53871"/>
                  </a:cubicBezTo>
                  <a:cubicBezTo>
                    <a:pt x="12200" y="54554"/>
                    <a:pt x="12785" y="55237"/>
                    <a:pt x="12200" y="56018"/>
                  </a:cubicBezTo>
                  <a:cubicBezTo>
                    <a:pt x="11614" y="57091"/>
                    <a:pt x="10833" y="58067"/>
                    <a:pt x="9955" y="58848"/>
                  </a:cubicBezTo>
                  <a:cubicBezTo>
                    <a:pt x="9077" y="59824"/>
                    <a:pt x="8003" y="60702"/>
                    <a:pt x="7125" y="61678"/>
                  </a:cubicBezTo>
                  <a:cubicBezTo>
                    <a:pt x="6149" y="62557"/>
                    <a:pt x="5368" y="63630"/>
                    <a:pt x="4783" y="64801"/>
                  </a:cubicBezTo>
                  <a:cubicBezTo>
                    <a:pt x="4392" y="65972"/>
                    <a:pt x="4685" y="67339"/>
                    <a:pt x="5466" y="68217"/>
                  </a:cubicBezTo>
                  <a:cubicBezTo>
                    <a:pt x="5954" y="68802"/>
                    <a:pt x="6344" y="69193"/>
                    <a:pt x="6832" y="69583"/>
                  </a:cubicBezTo>
                  <a:cubicBezTo>
                    <a:pt x="7125" y="69876"/>
                    <a:pt x="7418" y="70169"/>
                    <a:pt x="7613" y="70462"/>
                  </a:cubicBezTo>
                  <a:cubicBezTo>
                    <a:pt x="8003" y="71145"/>
                    <a:pt x="7418" y="71828"/>
                    <a:pt x="6930" y="72413"/>
                  </a:cubicBezTo>
                  <a:cubicBezTo>
                    <a:pt x="5856" y="73389"/>
                    <a:pt x="4783" y="74463"/>
                    <a:pt x="3807" y="75634"/>
                  </a:cubicBezTo>
                  <a:cubicBezTo>
                    <a:pt x="3221" y="76415"/>
                    <a:pt x="3221" y="77586"/>
                    <a:pt x="3904" y="78366"/>
                  </a:cubicBezTo>
                  <a:cubicBezTo>
                    <a:pt x="4685" y="79538"/>
                    <a:pt x="5563" y="80611"/>
                    <a:pt x="6637" y="81489"/>
                  </a:cubicBezTo>
                  <a:cubicBezTo>
                    <a:pt x="7710" y="82270"/>
                    <a:pt x="8686" y="83246"/>
                    <a:pt x="9565" y="84222"/>
                  </a:cubicBezTo>
                  <a:cubicBezTo>
                    <a:pt x="10248" y="84905"/>
                    <a:pt x="10443" y="85881"/>
                    <a:pt x="10150" y="86759"/>
                  </a:cubicBezTo>
                  <a:cubicBezTo>
                    <a:pt x="9272" y="88028"/>
                    <a:pt x="8296" y="89102"/>
                    <a:pt x="7222" y="90077"/>
                  </a:cubicBezTo>
                  <a:cubicBezTo>
                    <a:pt x="4978" y="92908"/>
                    <a:pt x="2636" y="95640"/>
                    <a:pt x="1" y="98080"/>
                  </a:cubicBezTo>
                  <a:lnTo>
                    <a:pt x="250032" y="98080"/>
                  </a:lnTo>
                  <a:lnTo>
                    <a:pt x="250032" y="97397"/>
                  </a:lnTo>
                  <a:cubicBezTo>
                    <a:pt x="249641" y="96421"/>
                    <a:pt x="249056" y="95347"/>
                    <a:pt x="248373" y="94469"/>
                  </a:cubicBezTo>
                  <a:cubicBezTo>
                    <a:pt x="247885" y="93688"/>
                    <a:pt x="247397" y="93005"/>
                    <a:pt x="246909" y="92420"/>
                  </a:cubicBezTo>
                  <a:cubicBezTo>
                    <a:pt x="245738" y="91053"/>
                    <a:pt x="244664" y="89687"/>
                    <a:pt x="243688" y="88223"/>
                  </a:cubicBezTo>
                  <a:cubicBezTo>
                    <a:pt x="243298" y="87735"/>
                    <a:pt x="243103" y="87150"/>
                    <a:pt x="243005" y="86564"/>
                  </a:cubicBezTo>
                  <a:cubicBezTo>
                    <a:pt x="243005" y="85979"/>
                    <a:pt x="243396" y="85393"/>
                    <a:pt x="243883" y="85198"/>
                  </a:cubicBezTo>
                  <a:cubicBezTo>
                    <a:pt x="244567" y="84808"/>
                    <a:pt x="245543" y="84612"/>
                    <a:pt x="246030" y="84027"/>
                  </a:cubicBezTo>
                  <a:cubicBezTo>
                    <a:pt x="246518" y="83441"/>
                    <a:pt x="246323" y="82368"/>
                    <a:pt x="245933" y="81587"/>
                  </a:cubicBezTo>
                  <a:cubicBezTo>
                    <a:pt x="244567" y="79440"/>
                    <a:pt x="243005" y="77391"/>
                    <a:pt x="241248" y="75536"/>
                  </a:cubicBezTo>
                  <a:cubicBezTo>
                    <a:pt x="240370" y="74756"/>
                    <a:pt x="239980" y="73584"/>
                    <a:pt x="240077" y="72413"/>
                  </a:cubicBezTo>
                  <a:cubicBezTo>
                    <a:pt x="240468" y="71047"/>
                    <a:pt x="241346" y="69876"/>
                    <a:pt x="242517" y="68998"/>
                  </a:cubicBezTo>
                  <a:cubicBezTo>
                    <a:pt x="243688" y="68119"/>
                    <a:pt x="244859" y="67046"/>
                    <a:pt x="245835" y="65777"/>
                  </a:cubicBezTo>
                  <a:cubicBezTo>
                    <a:pt x="246226" y="65484"/>
                    <a:pt x="246421" y="64996"/>
                    <a:pt x="246421" y="64411"/>
                  </a:cubicBezTo>
                  <a:cubicBezTo>
                    <a:pt x="246323" y="63825"/>
                    <a:pt x="246030" y="63240"/>
                    <a:pt x="245738" y="62654"/>
                  </a:cubicBezTo>
                  <a:cubicBezTo>
                    <a:pt x="244274" y="59531"/>
                    <a:pt x="241834" y="56799"/>
                    <a:pt x="240858" y="53578"/>
                  </a:cubicBezTo>
                  <a:cubicBezTo>
                    <a:pt x="240858" y="53578"/>
                    <a:pt x="240858" y="53481"/>
                    <a:pt x="240858" y="53481"/>
                  </a:cubicBezTo>
                  <a:cubicBezTo>
                    <a:pt x="242224" y="52407"/>
                    <a:pt x="243883" y="51724"/>
                    <a:pt x="245250" y="50748"/>
                  </a:cubicBezTo>
                  <a:cubicBezTo>
                    <a:pt x="245933" y="50358"/>
                    <a:pt x="246421" y="49675"/>
                    <a:pt x="246714" y="48991"/>
                  </a:cubicBezTo>
                  <a:cubicBezTo>
                    <a:pt x="246909" y="48211"/>
                    <a:pt x="246811" y="47430"/>
                    <a:pt x="246421" y="46747"/>
                  </a:cubicBezTo>
                  <a:cubicBezTo>
                    <a:pt x="245445" y="45283"/>
                    <a:pt x="244274" y="43917"/>
                    <a:pt x="242908" y="42843"/>
                  </a:cubicBezTo>
                  <a:cubicBezTo>
                    <a:pt x="242029" y="41867"/>
                    <a:pt x="240761" y="40696"/>
                    <a:pt x="240956" y="39330"/>
                  </a:cubicBezTo>
                  <a:cubicBezTo>
                    <a:pt x="241151" y="38549"/>
                    <a:pt x="241639" y="37964"/>
                    <a:pt x="242322" y="37573"/>
                  </a:cubicBezTo>
                  <a:cubicBezTo>
                    <a:pt x="243396" y="36890"/>
                    <a:pt x="244469" y="36304"/>
                    <a:pt x="245543" y="35621"/>
                  </a:cubicBezTo>
                  <a:cubicBezTo>
                    <a:pt x="245738" y="35426"/>
                    <a:pt x="246909" y="34743"/>
                    <a:pt x="246616" y="34548"/>
                  </a:cubicBezTo>
                  <a:cubicBezTo>
                    <a:pt x="246226" y="33962"/>
                    <a:pt x="245640" y="33377"/>
                    <a:pt x="245152" y="32889"/>
                  </a:cubicBezTo>
                  <a:cubicBezTo>
                    <a:pt x="243981" y="32010"/>
                    <a:pt x="242908" y="30937"/>
                    <a:pt x="241932" y="29863"/>
                  </a:cubicBezTo>
                  <a:cubicBezTo>
                    <a:pt x="241444" y="29083"/>
                    <a:pt x="240663" y="27912"/>
                    <a:pt x="240956" y="26936"/>
                  </a:cubicBezTo>
                  <a:cubicBezTo>
                    <a:pt x="241248" y="26448"/>
                    <a:pt x="241541" y="25960"/>
                    <a:pt x="241932" y="25569"/>
                  </a:cubicBezTo>
                  <a:cubicBezTo>
                    <a:pt x="242517" y="24984"/>
                    <a:pt x="243200" y="24301"/>
                    <a:pt x="243786" y="23618"/>
                  </a:cubicBezTo>
                  <a:cubicBezTo>
                    <a:pt x="244469" y="23032"/>
                    <a:pt x="245250" y="22251"/>
                    <a:pt x="245933" y="21666"/>
                  </a:cubicBezTo>
                  <a:cubicBezTo>
                    <a:pt x="246421" y="21373"/>
                    <a:pt x="246811" y="21080"/>
                    <a:pt x="247104" y="20690"/>
                  </a:cubicBezTo>
                  <a:cubicBezTo>
                    <a:pt x="247397" y="20104"/>
                    <a:pt x="247006" y="19226"/>
                    <a:pt x="246811" y="18836"/>
                  </a:cubicBezTo>
                  <a:cubicBezTo>
                    <a:pt x="246421" y="18152"/>
                    <a:pt x="245933" y="17567"/>
                    <a:pt x="245445" y="17079"/>
                  </a:cubicBezTo>
                  <a:cubicBezTo>
                    <a:pt x="244371" y="16103"/>
                    <a:pt x="243298" y="15029"/>
                    <a:pt x="242420" y="13858"/>
                  </a:cubicBezTo>
                  <a:cubicBezTo>
                    <a:pt x="241834" y="13273"/>
                    <a:pt x="241736" y="12882"/>
                    <a:pt x="242420" y="12297"/>
                  </a:cubicBezTo>
                  <a:cubicBezTo>
                    <a:pt x="242908" y="11809"/>
                    <a:pt x="243396" y="11419"/>
                    <a:pt x="243981" y="11028"/>
                  </a:cubicBezTo>
                  <a:cubicBezTo>
                    <a:pt x="244567" y="10735"/>
                    <a:pt x="245250" y="10443"/>
                    <a:pt x="245835" y="10150"/>
                  </a:cubicBezTo>
                  <a:cubicBezTo>
                    <a:pt x="246616" y="9955"/>
                    <a:pt x="247397" y="9662"/>
                    <a:pt x="248178" y="9369"/>
                  </a:cubicBezTo>
                  <a:cubicBezTo>
                    <a:pt x="248568" y="9272"/>
                    <a:pt x="249446" y="9174"/>
                    <a:pt x="249056" y="8686"/>
                  </a:cubicBezTo>
                  <a:cubicBezTo>
                    <a:pt x="248665" y="8296"/>
                    <a:pt x="248470" y="8100"/>
                    <a:pt x="248178" y="7710"/>
                  </a:cubicBezTo>
                  <a:cubicBezTo>
                    <a:pt x="247494" y="7027"/>
                    <a:pt x="246811" y="6441"/>
                    <a:pt x="246128" y="5661"/>
                  </a:cubicBezTo>
                  <a:cubicBezTo>
                    <a:pt x="245738" y="5270"/>
                    <a:pt x="245250" y="4880"/>
                    <a:pt x="244859" y="4392"/>
                  </a:cubicBezTo>
                  <a:cubicBezTo>
                    <a:pt x="244371" y="3904"/>
                    <a:pt x="245250" y="3416"/>
                    <a:pt x="245445" y="3026"/>
                  </a:cubicBezTo>
                  <a:cubicBezTo>
                    <a:pt x="246226" y="1952"/>
                    <a:pt x="247299" y="1074"/>
                    <a:pt x="248373" y="293"/>
                  </a:cubicBezTo>
                  <a:lnTo>
                    <a:pt x="24886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5"/>
            <p:cNvSpPr/>
            <p:nvPr/>
          </p:nvSpPr>
          <p:spPr>
            <a:xfrm>
              <a:off x="1126200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0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1" y="18616"/>
                  </a:cubicBezTo>
                  <a:cubicBezTo>
                    <a:pt x="144339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7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3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2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3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3" y="48459"/>
                    <a:pt x="106814" y="48274"/>
                    <a:pt x="106474" y="48089"/>
                  </a:cubicBezTo>
                  <a:cubicBezTo>
                    <a:pt x="103936" y="46528"/>
                    <a:pt x="101496" y="44381"/>
                    <a:pt x="100716" y="41355"/>
                  </a:cubicBezTo>
                  <a:cubicBezTo>
                    <a:pt x="99642" y="37256"/>
                    <a:pt x="101984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2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6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5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7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1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7" y="50962"/>
                    <a:pt x="77102" y="54871"/>
                    <a:pt x="75123" y="58583"/>
                  </a:cubicBezTo>
                  <a:lnTo>
                    <a:pt x="75123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5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69" y="57617"/>
                    <a:pt x="194547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0" y="33093"/>
                  </a:cubicBezTo>
                  <a:close/>
                  <a:moveTo>
                    <a:pt x="167228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0" y="58190"/>
                  </a:cubicBezTo>
                  <a:lnTo>
                    <a:pt x="158000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0" y="15461"/>
                    <a:pt x="201809" y="22890"/>
                    <a:pt x="201364" y="29775"/>
                  </a:cubicBezTo>
                  <a:lnTo>
                    <a:pt x="201364" y="29775"/>
                  </a:lnTo>
                  <a:cubicBezTo>
                    <a:pt x="198261" y="30960"/>
                    <a:pt x="194748" y="31313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7" y="65597"/>
                    <a:pt x="181501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9" y="6125"/>
                  </a:cubicBezTo>
                  <a:cubicBezTo>
                    <a:pt x="175588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0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1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1" y="73035"/>
                    <a:pt x="126887" y="73006"/>
                    <a:pt x="126773" y="72975"/>
                  </a:cubicBezTo>
                  <a:cubicBezTo>
                    <a:pt x="124235" y="72194"/>
                    <a:pt x="120917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1" y="54335"/>
                  </a:cubicBezTo>
                  <a:cubicBezTo>
                    <a:pt x="150081" y="56771"/>
                    <a:pt x="152045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5" y="73516"/>
                    <a:pt x="132514" y="73594"/>
                    <a:pt x="131518" y="73594"/>
                  </a:cubicBezTo>
                  <a:cubicBezTo>
                    <a:pt x="131090" y="73594"/>
                    <a:pt x="130661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1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7" y="47406"/>
                    <a:pt x="102920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4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1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3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0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3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4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69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2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2" y="78868"/>
                  </a:cubicBezTo>
                  <a:close/>
                  <a:moveTo>
                    <a:pt x="156912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0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5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0" y="89135"/>
                  </a:cubicBezTo>
                  <a:lnTo>
                    <a:pt x="169030" y="89135"/>
                  </a:lnTo>
                  <a:cubicBezTo>
                    <a:pt x="169331" y="88123"/>
                    <a:pt x="169560" y="87092"/>
                    <a:pt x="169713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5" y="65948"/>
                    <a:pt x="116526" y="68388"/>
                  </a:cubicBezTo>
                  <a:cubicBezTo>
                    <a:pt x="117306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5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4" y="94051"/>
                    <a:pt x="103511" y="93790"/>
                    <a:pt x="100813" y="93079"/>
                  </a:cubicBezTo>
                  <a:cubicBezTo>
                    <a:pt x="96422" y="91908"/>
                    <a:pt x="93006" y="89273"/>
                    <a:pt x="92420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1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49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4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6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8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9" y="101569"/>
                  </a:cubicBezTo>
                  <a:cubicBezTo>
                    <a:pt x="180280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1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7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69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7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3" y="109767"/>
                    <a:pt x="123455" y="104692"/>
                    <a:pt x="123552" y="100008"/>
                  </a:cubicBezTo>
                  <a:cubicBezTo>
                    <a:pt x="123571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6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399" y="102334"/>
                    <a:pt x="184743" y="98251"/>
                  </a:cubicBezTo>
                  <a:cubicBezTo>
                    <a:pt x="183855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lnTo>
                    <a:pt x="168036" y="91852"/>
                  </a:ln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5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5" y="78808"/>
                    <a:pt x="61162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0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7" y="27009"/>
                  </a:cubicBezTo>
                  <a:cubicBezTo>
                    <a:pt x="205304" y="27367"/>
                    <a:pt x="204964" y="27688"/>
                    <a:pt x="204607" y="27976"/>
                  </a:cubicBezTo>
                  <a:lnTo>
                    <a:pt x="204607" y="27976"/>
                  </a:lnTo>
                  <a:cubicBezTo>
                    <a:pt x="204858" y="19351"/>
                    <a:pt x="202854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7" y="3951"/>
                    <a:pt x="160052" y="2807"/>
                  </a:cubicBezTo>
                  <a:cubicBezTo>
                    <a:pt x="158082" y="1983"/>
                    <a:pt x="156111" y="1619"/>
                    <a:pt x="154155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6" y="8076"/>
                    <a:pt x="102375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5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5" y="2993"/>
                    <a:pt x="5330" y="2993"/>
                  </a:cubicBezTo>
                  <a:cubicBezTo>
                    <a:pt x="4878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5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0" y="97039"/>
                    <a:pt x="119496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6" y="101891"/>
                    <a:pt x="120820" y="104399"/>
                  </a:cubicBezTo>
                  <a:cubicBezTo>
                    <a:pt x="121308" y="108986"/>
                    <a:pt x="124235" y="112890"/>
                    <a:pt x="128334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0" y="118648"/>
                  </a:cubicBezTo>
                  <a:cubicBezTo>
                    <a:pt x="161944" y="120633"/>
                    <a:pt x="165779" y="121626"/>
                    <a:pt x="169725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4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5" y="105780"/>
                  </a:cubicBezTo>
                  <a:cubicBezTo>
                    <a:pt x="234728" y="105780"/>
                    <a:pt x="236871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1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7" y="50626"/>
                  </a:cubicBezTo>
                  <a:cubicBezTo>
                    <a:pt x="201957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4" y="31569"/>
                    <a:pt x="205355" y="31266"/>
                    <a:pt x="205823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899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4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0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7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6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8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7" y="67315"/>
                    <a:pt x="243200" y="63021"/>
                    <a:pt x="239882" y="60288"/>
                  </a:cubicBezTo>
                  <a:cubicBezTo>
                    <a:pt x="236474" y="57435"/>
                    <a:pt x="232036" y="57027"/>
                    <a:pt x="227717" y="57027"/>
                  </a:cubicBezTo>
                  <a:cubicBezTo>
                    <a:pt x="226719" y="57027"/>
                    <a:pt x="225727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5" y="55213"/>
                    <a:pt x="212459" y="54042"/>
                    <a:pt x="210897" y="52481"/>
                  </a:cubicBezTo>
                  <a:cubicBezTo>
                    <a:pt x="209433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5" y="43014"/>
                  </a:cubicBezTo>
                  <a:cubicBezTo>
                    <a:pt x="213094" y="42313"/>
                    <a:pt x="214981" y="42104"/>
                    <a:pt x="216885" y="42104"/>
                  </a:cubicBezTo>
                  <a:cubicBezTo>
                    <a:pt x="219221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1" y="10321"/>
                    <a:pt x="233636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5"/>
            <p:cNvSpPr/>
            <p:nvPr/>
          </p:nvSpPr>
          <p:spPr>
            <a:xfrm>
              <a:off x="467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8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7" y="28681"/>
                  </a:moveTo>
                  <a:lnTo>
                    <a:pt x="15147" y="28681"/>
                  </a:lnTo>
                  <a:cubicBezTo>
                    <a:pt x="17249" y="30042"/>
                    <a:pt x="19275" y="31526"/>
                    <a:pt x="20885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2" y="44522"/>
                    <a:pt x="16103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200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7" y="72644"/>
                    <a:pt x="40847" y="76192"/>
                    <a:pt x="38842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7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9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0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7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5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3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0" y="118058"/>
                    <a:pt x="14835" y="117325"/>
                  </a:cubicBezTo>
                  <a:cubicBezTo>
                    <a:pt x="15615" y="113909"/>
                    <a:pt x="18641" y="112641"/>
                    <a:pt x="21764" y="112055"/>
                  </a:cubicBezTo>
                  <a:cubicBezTo>
                    <a:pt x="24724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6" y="32420"/>
                  </a:cubicBezTo>
                  <a:cubicBezTo>
                    <a:pt x="51529" y="27638"/>
                    <a:pt x="52896" y="21783"/>
                    <a:pt x="52213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0" y="1"/>
                    <a:pt x="117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5"/>
            <p:cNvSpPr/>
            <p:nvPr/>
          </p:nvSpPr>
          <p:spPr>
            <a:xfrm>
              <a:off x="1916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7" y="0"/>
                  </a:moveTo>
                  <a:cubicBezTo>
                    <a:pt x="39516" y="0"/>
                    <a:pt x="36170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4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3" y="13501"/>
                    <a:pt x="4772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8" y="29894"/>
                    <a:pt x="31610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6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5"/>
            <p:cNvSpPr/>
            <p:nvPr/>
          </p:nvSpPr>
          <p:spPr>
            <a:xfrm>
              <a:off x="5588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6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0" y="29745"/>
                  </a:cubicBezTo>
                  <a:cubicBezTo>
                    <a:pt x="26068" y="29745"/>
                    <a:pt x="24648" y="29636"/>
                    <a:pt x="23242" y="29385"/>
                  </a:cubicBezTo>
                  <a:cubicBezTo>
                    <a:pt x="19533" y="28702"/>
                    <a:pt x="16117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0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5"/>
            <p:cNvSpPr/>
            <p:nvPr/>
          </p:nvSpPr>
          <p:spPr>
            <a:xfrm>
              <a:off x="4323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59" y="2419"/>
                  </a:cubicBezTo>
                  <a:cubicBezTo>
                    <a:pt x="8158" y="4859"/>
                    <a:pt x="6401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3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6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0" y="31574"/>
                    <a:pt x="50367" y="31574"/>
                  </a:cubicBezTo>
                  <a:cubicBezTo>
                    <a:pt x="51123" y="31574"/>
                    <a:pt x="51879" y="31062"/>
                    <a:pt x="51879" y="30037"/>
                  </a:cubicBezTo>
                  <a:lnTo>
                    <a:pt x="51977" y="30037"/>
                  </a:lnTo>
                  <a:cubicBezTo>
                    <a:pt x="52172" y="16862"/>
                    <a:pt x="41339" y="4859"/>
                    <a:pt x="29140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5"/>
            <p:cNvSpPr/>
            <p:nvPr/>
          </p:nvSpPr>
          <p:spPr>
            <a:xfrm>
              <a:off x="1065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8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1" y="31912"/>
                    <a:pt x="160833" y="33841"/>
                  </a:cubicBezTo>
                  <a:cubicBezTo>
                    <a:pt x="158912" y="35648"/>
                    <a:pt x="156796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6" y="46528"/>
                    <a:pt x="101497" y="44381"/>
                    <a:pt x="100716" y="41355"/>
                  </a:cubicBezTo>
                  <a:cubicBezTo>
                    <a:pt x="99642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1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09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39" y="44478"/>
                    <a:pt x="133800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6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8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0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6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4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4" y="77884"/>
                    <a:pt x="186751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6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4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lnTo>
                    <a:pt x="92849" y="79228"/>
                  </a:ln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3" y="93079"/>
                  </a:cubicBezTo>
                  <a:cubicBezTo>
                    <a:pt x="108701" y="93418"/>
                    <a:pt x="108874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90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2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8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8" y="3951"/>
                    <a:pt x="160052" y="2807"/>
                  </a:cubicBezTo>
                  <a:cubicBezTo>
                    <a:pt x="158082" y="1983"/>
                    <a:pt x="156111" y="1619"/>
                    <a:pt x="154156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8" y="3888"/>
                    <a:pt x="134060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7" y="5002"/>
                    <a:pt x="96279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4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3" y="105083"/>
                  </a:cubicBezTo>
                  <a:cubicBezTo>
                    <a:pt x="141022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4" y="115492"/>
                    <a:pt x="187497" y="116324"/>
                    <a:pt x="189330" y="116794"/>
                  </a:cubicBezTo>
                  <a:cubicBezTo>
                    <a:pt x="190326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1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5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2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0" y="57106"/>
                    <a:pt x="223642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5"/>
            <p:cNvSpPr/>
            <p:nvPr/>
          </p:nvSpPr>
          <p:spPr>
            <a:xfrm>
              <a:off x="406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8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9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9" y="3774"/>
                    <a:pt x="9540" y="2985"/>
                    <a:pt x="11738" y="2985"/>
                  </a:cubicBezTo>
                  <a:close/>
                  <a:moveTo>
                    <a:pt x="15147" y="28681"/>
                  </a:moveTo>
                  <a:cubicBezTo>
                    <a:pt x="17249" y="30042"/>
                    <a:pt x="19275" y="31526"/>
                    <a:pt x="20886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3" y="44522"/>
                    <a:pt x="16104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30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8" y="66009"/>
                  </a:cubicBezTo>
                  <a:lnTo>
                    <a:pt x="44998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9" y="57404"/>
                  </a:cubicBezTo>
                  <a:cubicBezTo>
                    <a:pt x="36200" y="62214"/>
                    <a:pt x="39911" y="65863"/>
                    <a:pt x="44012" y="68932"/>
                  </a:cubicBezTo>
                  <a:lnTo>
                    <a:pt x="44012" y="68932"/>
                  </a:lnTo>
                  <a:cubicBezTo>
                    <a:pt x="42597" y="72644"/>
                    <a:pt x="40847" y="76192"/>
                    <a:pt x="38843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5" y="69798"/>
                    <a:pt x="12102" y="66870"/>
                  </a:cubicBezTo>
                  <a:cubicBezTo>
                    <a:pt x="14737" y="64040"/>
                    <a:pt x="18251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6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3" y="105126"/>
                    <a:pt x="39818" y="107273"/>
                  </a:cubicBezTo>
                  <a:cubicBezTo>
                    <a:pt x="37503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8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1" y="112055"/>
                    <a:pt x="44210" y="112445"/>
                  </a:cubicBezTo>
                  <a:cubicBezTo>
                    <a:pt x="43621" y="112471"/>
                    <a:pt x="43011" y="112488"/>
                    <a:pt x="42389" y="112488"/>
                  </a:cubicBezTo>
                  <a:cubicBezTo>
                    <a:pt x="40009" y="112488"/>
                    <a:pt x="37467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4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1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2" y="22759"/>
                    <a:pt x="9662" y="25199"/>
                  </a:cubicBezTo>
                  <a:cubicBezTo>
                    <a:pt x="10557" y="25810"/>
                    <a:pt x="11497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6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4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5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1" y="118058"/>
                    <a:pt x="14835" y="117325"/>
                  </a:cubicBezTo>
                  <a:cubicBezTo>
                    <a:pt x="15616" y="113909"/>
                    <a:pt x="18641" y="112641"/>
                    <a:pt x="21764" y="112055"/>
                  </a:cubicBezTo>
                  <a:cubicBezTo>
                    <a:pt x="24725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9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6" y="67981"/>
                  </a:cubicBezTo>
                  <a:lnTo>
                    <a:pt x="47656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8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7" y="32420"/>
                  </a:cubicBezTo>
                  <a:cubicBezTo>
                    <a:pt x="51530" y="27638"/>
                    <a:pt x="52896" y="21783"/>
                    <a:pt x="52213" y="16122"/>
                  </a:cubicBezTo>
                  <a:cubicBezTo>
                    <a:pt x="51530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1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1" y="1"/>
                    <a:pt x="11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5"/>
            <p:cNvSpPr/>
            <p:nvPr/>
          </p:nvSpPr>
          <p:spPr>
            <a:xfrm>
              <a:off x="1855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6" y="0"/>
                    <a:pt x="36171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5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9" y="29894"/>
                    <a:pt x="31611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7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5"/>
            <p:cNvSpPr/>
            <p:nvPr/>
          </p:nvSpPr>
          <p:spPr>
            <a:xfrm>
              <a:off x="5527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7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3" y="28702"/>
                    <a:pt x="16118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5"/>
            <p:cNvSpPr/>
            <p:nvPr/>
          </p:nvSpPr>
          <p:spPr>
            <a:xfrm>
              <a:off x="4262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8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2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5"/>
            <p:cNvSpPr/>
            <p:nvPr/>
          </p:nvSpPr>
          <p:spPr>
            <a:xfrm>
              <a:off x="1004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8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5" y="19587"/>
                    <a:pt x="165908" y="18128"/>
                  </a:cubicBezTo>
                  <a:cubicBezTo>
                    <a:pt x="165947" y="17156"/>
                    <a:pt x="166079" y="16198"/>
                    <a:pt x="166298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1" y="29449"/>
                  </a:cubicBezTo>
                  <a:cubicBezTo>
                    <a:pt x="145121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3" y="34873"/>
                    <a:pt x="137576" y="34629"/>
                    <a:pt x="134483" y="34036"/>
                  </a:cubicBezTo>
                  <a:cubicBezTo>
                    <a:pt x="131067" y="33353"/>
                    <a:pt x="127164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7" y="4771"/>
                    <a:pt x="161234" y="6242"/>
                    <a:pt x="163663" y="9345"/>
                  </a:cubicBezTo>
                  <a:cubicBezTo>
                    <a:pt x="164028" y="9828"/>
                    <a:pt x="164357" y="10331"/>
                    <a:pt x="164651" y="10851"/>
                  </a:cubicBezTo>
                  <a:lnTo>
                    <a:pt x="164651" y="10851"/>
                  </a:lnTo>
                  <a:cubicBezTo>
                    <a:pt x="163894" y="12402"/>
                    <a:pt x="163359" y="14063"/>
                    <a:pt x="163078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2" y="31912"/>
                    <a:pt x="160833" y="33841"/>
                  </a:cubicBezTo>
                  <a:cubicBezTo>
                    <a:pt x="158912" y="35648"/>
                    <a:pt x="156796" y="37292"/>
                    <a:pt x="154824" y="39094"/>
                  </a:cubicBezTo>
                  <a:lnTo>
                    <a:pt x="154824" y="39094"/>
                  </a:lnTo>
                  <a:cubicBezTo>
                    <a:pt x="152662" y="37517"/>
                    <a:pt x="150114" y="36588"/>
                    <a:pt x="147429" y="35972"/>
                  </a:cubicBezTo>
                  <a:lnTo>
                    <a:pt x="147429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7" y="15689"/>
                    <a:pt x="141998" y="9443"/>
                  </a:cubicBezTo>
                  <a:cubicBezTo>
                    <a:pt x="141937" y="9351"/>
                    <a:pt x="141875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40" y="28404"/>
                    <a:pt x="111496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7" y="46528"/>
                    <a:pt x="101497" y="44381"/>
                    <a:pt x="100716" y="41355"/>
                  </a:cubicBezTo>
                  <a:cubicBezTo>
                    <a:pt x="99643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4" y="4668"/>
                  </a:moveTo>
                  <a:cubicBezTo>
                    <a:pt x="130974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3" y="13346"/>
                    <a:pt x="125505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8" y="33158"/>
                    <a:pt x="126871" y="35109"/>
                    <a:pt x="130579" y="36183"/>
                  </a:cubicBezTo>
                  <a:cubicBezTo>
                    <a:pt x="134581" y="37159"/>
                    <a:pt x="138582" y="37842"/>
                    <a:pt x="142583" y="38232"/>
                  </a:cubicBezTo>
                  <a:cubicBezTo>
                    <a:pt x="142816" y="38269"/>
                    <a:pt x="143050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4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10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40" y="44478"/>
                    <a:pt x="133800" y="46332"/>
                    <a:pt x="131360" y="48187"/>
                  </a:cubicBezTo>
                  <a:cubicBezTo>
                    <a:pt x="128243" y="50618"/>
                    <a:pt x="124928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3" y="53821"/>
                    <a:pt x="116233" y="52969"/>
                  </a:cubicBezTo>
                  <a:cubicBezTo>
                    <a:pt x="114191" y="52068"/>
                    <a:pt x="112186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4" y="4668"/>
                  </a:cubicBezTo>
                  <a:close/>
                  <a:moveTo>
                    <a:pt x="154828" y="43127"/>
                  </a:moveTo>
                  <a:cubicBezTo>
                    <a:pt x="157969" y="46796"/>
                    <a:pt x="157064" y="51952"/>
                    <a:pt x="155338" y="56897"/>
                  </a:cubicBezTo>
                  <a:lnTo>
                    <a:pt x="155338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50" y="47699"/>
                  </a:cubicBezTo>
                  <a:cubicBezTo>
                    <a:pt x="152590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7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30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7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1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8" y="44381"/>
                    <a:pt x="172154" y="49358"/>
                    <a:pt x="171178" y="54140"/>
                  </a:cubicBezTo>
                  <a:cubicBezTo>
                    <a:pt x="170752" y="56457"/>
                    <a:pt x="170418" y="58821"/>
                    <a:pt x="170465" y="61152"/>
                  </a:cubicBezTo>
                  <a:lnTo>
                    <a:pt x="170465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3" y="41044"/>
                  </a:cubicBezTo>
                  <a:lnTo>
                    <a:pt x="156983" y="41044"/>
                  </a:lnTo>
                  <a:cubicBezTo>
                    <a:pt x="158344" y="39850"/>
                    <a:pt x="159775" y="38748"/>
                    <a:pt x="161028" y="37647"/>
                  </a:cubicBezTo>
                  <a:cubicBezTo>
                    <a:pt x="163645" y="35596"/>
                    <a:pt x="165749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8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8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7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5" y="41843"/>
                  </a:cubicBezTo>
                  <a:cubicBezTo>
                    <a:pt x="175277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6" y="10884"/>
                  </a:cubicBezTo>
                  <a:lnTo>
                    <a:pt x="168096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3" y="45735"/>
                    <a:pt x="55629" y="50138"/>
                  </a:cubicBezTo>
                  <a:cubicBezTo>
                    <a:pt x="61191" y="54140"/>
                    <a:pt x="64217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5" y="66631"/>
                  </a:cubicBezTo>
                  <a:cubicBezTo>
                    <a:pt x="45186" y="64484"/>
                    <a:pt x="41966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6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9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3" y="42647"/>
                    <a:pt x="150879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2" y="66534"/>
                  </a:cubicBezTo>
                  <a:cubicBezTo>
                    <a:pt x="151092" y="67883"/>
                    <a:pt x="150703" y="69258"/>
                    <a:pt x="150434" y="70647"/>
                  </a:cubicBezTo>
                  <a:lnTo>
                    <a:pt x="150434" y="70647"/>
                  </a:lnTo>
                  <a:cubicBezTo>
                    <a:pt x="145074" y="71433"/>
                    <a:pt x="139812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1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3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7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5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2" y="19432"/>
                    <a:pt x="108805" y="20189"/>
                    <a:pt x="108036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20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7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lnTo>
                    <a:pt x="174182" y="65077"/>
                  </a:ln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9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6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7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2" y="63704"/>
                  </a:cubicBezTo>
                  <a:cubicBezTo>
                    <a:pt x="69714" y="67555"/>
                    <a:pt x="67241" y="71472"/>
                    <a:pt x="65462" y="75727"/>
                  </a:cubicBezTo>
                  <a:lnTo>
                    <a:pt x="65462" y="75727"/>
                  </a:lnTo>
                  <a:cubicBezTo>
                    <a:pt x="64689" y="75165"/>
                    <a:pt x="63894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2" y="8369"/>
                  </a:cubicBezTo>
                  <a:cubicBezTo>
                    <a:pt x="50924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2" y="73128"/>
                    <a:pt x="157586" y="73141"/>
                    <a:pt x="158100" y="73170"/>
                  </a:cubicBezTo>
                  <a:cubicBezTo>
                    <a:pt x="160443" y="73170"/>
                    <a:pt x="162687" y="73951"/>
                    <a:pt x="164444" y="75512"/>
                  </a:cubicBezTo>
                  <a:cubicBezTo>
                    <a:pt x="166493" y="77562"/>
                    <a:pt x="166884" y="80685"/>
                    <a:pt x="166884" y="83515"/>
                  </a:cubicBezTo>
                  <a:cubicBezTo>
                    <a:pt x="166836" y="85125"/>
                    <a:pt x="166605" y="86735"/>
                    <a:pt x="166168" y="88290"/>
                  </a:cubicBezTo>
                  <a:lnTo>
                    <a:pt x="166168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9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3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6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5" y="77884"/>
                    <a:pt x="186751" y="77991"/>
                    <a:pt x="187371" y="78087"/>
                  </a:cubicBezTo>
                  <a:lnTo>
                    <a:pt x="187371" y="78087"/>
                  </a:lnTo>
                  <a:cubicBezTo>
                    <a:pt x="186814" y="80645"/>
                    <a:pt x="185535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7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5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9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4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4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5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3" y="93941"/>
                  </a:cubicBezTo>
                  <a:lnTo>
                    <a:pt x="121253" y="93941"/>
                  </a:lnTo>
                  <a:cubicBezTo>
                    <a:pt x="120958" y="93937"/>
                    <a:pt x="120663" y="93935"/>
                    <a:pt x="120367" y="93935"/>
                  </a:cubicBezTo>
                  <a:cubicBezTo>
                    <a:pt x="117736" y="93935"/>
                    <a:pt x="115089" y="94067"/>
                    <a:pt x="112453" y="94116"/>
                  </a:cubicBezTo>
                  <a:lnTo>
                    <a:pt x="112453" y="94116"/>
                  </a:lnTo>
                  <a:cubicBezTo>
                    <a:pt x="112154" y="93399"/>
                    <a:pt x="111820" y="92694"/>
                    <a:pt x="111451" y="92005"/>
                  </a:cubicBezTo>
                  <a:cubicBezTo>
                    <a:pt x="107685" y="84713"/>
                    <a:pt x="100760" y="80448"/>
                    <a:pt x="93919" y="76345"/>
                  </a:cubicBezTo>
                  <a:lnTo>
                    <a:pt x="93919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2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4" y="93079"/>
                  </a:cubicBezTo>
                  <a:cubicBezTo>
                    <a:pt x="108701" y="93418"/>
                    <a:pt x="108875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2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4" y="81018"/>
                    <a:pt x="66822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2" y="102705"/>
                    <a:pt x="232647" y="102705"/>
                  </a:cubicBezTo>
                  <a:cubicBezTo>
                    <a:pt x="229912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1" y="94348"/>
                  </a:cubicBezTo>
                  <a:cubicBezTo>
                    <a:pt x="213021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4" y="81465"/>
                  </a:cubicBezTo>
                  <a:cubicBezTo>
                    <a:pt x="203090" y="77757"/>
                    <a:pt x="198016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2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6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5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6" y="78337"/>
                    <a:pt x="89738" y="79067"/>
                    <a:pt x="89591" y="79806"/>
                  </a:cubicBezTo>
                  <a:cubicBezTo>
                    <a:pt x="88712" y="84296"/>
                    <a:pt x="89591" y="89468"/>
                    <a:pt x="93202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3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5" y="103663"/>
                    <a:pt x="110671" y="106742"/>
                  </a:cubicBezTo>
                  <a:cubicBezTo>
                    <a:pt x="109890" y="109279"/>
                    <a:pt x="108036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7" y="112825"/>
                    <a:pt x="99675" y="112554"/>
                    <a:pt x="98374" y="112012"/>
                  </a:cubicBezTo>
                  <a:cubicBezTo>
                    <a:pt x="96032" y="111036"/>
                    <a:pt x="93885" y="109865"/>
                    <a:pt x="91738" y="108498"/>
                  </a:cubicBezTo>
                  <a:cubicBezTo>
                    <a:pt x="89395" y="107132"/>
                    <a:pt x="86956" y="106059"/>
                    <a:pt x="84613" y="104887"/>
                  </a:cubicBezTo>
                  <a:cubicBezTo>
                    <a:pt x="81948" y="103640"/>
                    <a:pt x="79151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9" y="97590"/>
                    <a:pt x="77001" y="95909"/>
                  </a:cubicBezTo>
                  <a:cubicBezTo>
                    <a:pt x="76928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9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2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10" y="86181"/>
                    <a:pt x="197739" y="90401"/>
                    <a:pt x="203969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8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1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20" y="112695"/>
                  </a:cubicBezTo>
                  <a:cubicBezTo>
                    <a:pt x="156734" y="109962"/>
                    <a:pt x="158588" y="107034"/>
                    <a:pt x="159955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lnTo>
                    <a:pt x="61163" y="76575"/>
                  </a:lnTo>
                  <a:cubicBezTo>
                    <a:pt x="62270" y="77213"/>
                    <a:pt x="63336" y="77923"/>
                    <a:pt x="64356" y="78699"/>
                  </a:cubicBezTo>
                  <a:lnTo>
                    <a:pt x="64356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6" y="117244"/>
                    <a:pt x="54200" y="118813"/>
                    <a:pt x="46481" y="118813"/>
                  </a:cubicBezTo>
                  <a:cubicBezTo>
                    <a:pt x="45525" y="118813"/>
                    <a:pt x="44571" y="118788"/>
                    <a:pt x="43625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1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5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1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8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9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8" y="5022"/>
                    <a:pt x="167570" y="6402"/>
                    <a:pt x="166413" y="7957"/>
                  </a:cubicBezTo>
                  <a:lnTo>
                    <a:pt x="166413" y="7957"/>
                  </a:lnTo>
                  <a:cubicBezTo>
                    <a:pt x="164801" y="5734"/>
                    <a:pt x="162628" y="3951"/>
                    <a:pt x="160052" y="2807"/>
                  </a:cubicBezTo>
                  <a:cubicBezTo>
                    <a:pt x="158082" y="1983"/>
                    <a:pt x="156112" y="1619"/>
                    <a:pt x="154156" y="1619"/>
                  </a:cubicBezTo>
                  <a:cubicBezTo>
                    <a:pt x="150784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9" y="3888"/>
                    <a:pt x="134060" y="1525"/>
                    <a:pt x="130402" y="1525"/>
                  </a:cubicBezTo>
                  <a:cubicBezTo>
                    <a:pt x="129378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9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4" y="16111"/>
                    <a:pt x="112330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8" y="5002"/>
                    <a:pt x="96279" y="5002"/>
                  </a:cubicBezTo>
                  <a:cubicBezTo>
                    <a:pt x="93668" y="5002"/>
                    <a:pt x="91113" y="5784"/>
                    <a:pt x="89103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9" y="16372"/>
                  </a:cubicBezTo>
                  <a:cubicBezTo>
                    <a:pt x="74869" y="9108"/>
                    <a:pt x="66676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1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4" y="37787"/>
                    <a:pt x="20237" y="35955"/>
                    <a:pt x="15713" y="32279"/>
                  </a:cubicBezTo>
                  <a:cubicBezTo>
                    <a:pt x="7808" y="25936"/>
                    <a:pt x="2734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6" y="44608"/>
                    <a:pt x="31677" y="47015"/>
                    <a:pt x="32206" y="49358"/>
                  </a:cubicBezTo>
                  <a:cubicBezTo>
                    <a:pt x="34061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7" y="79163"/>
                    <a:pt x="51139" y="80782"/>
                  </a:cubicBezTo>
                  <a:cubicBezTo>
                    <a:pt x="45577" y="84100"/>
                    <a:pt x="39721" y="86931"/>
                    <a:pt x="34646" y="90932"/>
                  </a:cubicBezTo>
                  <a:cubicBezTo>
                    <a:pt x="29767" y="94738"/>
                    <a:pt x="26253" y="99813"/>
                    <a:pt x="25863" y="106059"/>
                  </a:cubicBezTo>
                  <a:cubicBezTo>
                    <a:pt x="25473" y="109865"/>
                    <a:pt x="26644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1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6" y="107132"/>
                    <a:pt x="86468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3" y="115720"/>
                  </a:cubicBezTo>
                  <a:cubicBezTo>
                    <a:pt x="109695" y="114647"/>
                    <a:pt x="113403" y="110645"/>
                    <a:pt x="114086" y="105766"/>
                  </a:cubicBezTo>
                  <a:cubicBezTo>
                    <a:pt x="114444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5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4" y="105083"/>
                  </a:cubicBezTo>
                  <a:cubicBezTo>
                    <a:pt x="141022" y="101081"/>
                    <a:pt x="137704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4" y="88112"/>
                    <a:pt x="128495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8" y="84198"/>
                    <a:pt x="155465" y="87321"/>
                    <a:pt x="159271" y="88980"/>
                  </a:cubicBezTo>
                  <a:cubicBezTo>
                    <a:pt x="161105" y="89836"/>
                    <a:pt x="163098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2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7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1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8" y="117379"/>
                  </a:cubicBezTo>
                  <a:cubicBezTo>
                    <a:pt x="182739" y="116485"/>
                    <a:pt x="183625" y="115472"/>
                    <a:pt x="184363" y="114375"/>
                  </a:cubicBezTo>
                  <a:lnTo>
                    <a:pt x="184363" y="114375"/>
                  </a:lnTo>
                  <a:cubicBezTo>
                    <a:pt x="185824" y="115492"/>
                    <a:pt x="187498" y="116324"/>
                    <a:pt x="189330" y="116794"/>
                  </a:cubicBezTo>
                  <a:cubicBezTo>
                    <a:pt x="190327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9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3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2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2" y="62435"/>
                  </a:cubicBezTo>
                  <a:cubicBezTo>
                    <a:pt x="197918" y="58531"/>
                    <a:pt x="199187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7" y="6808"/>
                    <a:pt x="213338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2" y="4466"/>
                  </a:cubicBezTo>
                  <a:cubicBezTo>
                    <a:pt x="226512" y="5929"/>
                    <a:pt x="229831" y="8174"/>
                    <a:pt x="232466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8" y="39111"/>
                    <a:pt x="228074" y="39501"/>
                  </a:cubicBezTo>
                  <a:cubicBezTo>
                    <a:pt x="227782" y="39514"/>
                    <a:pt x="227481" y="39519"/>
                    <a:pt x="227171" y="39519"/>
                  </a:cubicBezTo>
                  <a:cubicBezTo>
                    <a:pt x="224304" y="39519"/>
                    <a:pt x="220702" y="39030"/>
                    <a:pt x="217237" y="39030"/>
                  </a:cubicBezTo>
                  <a:cubicBezTo>
                    <a:pt x="212424" y="39030"/>
                    <a:pt x="207874" y="39973"/>
                    <a:pt x="205921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6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6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30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3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1" y="57106"/>
                    <a:pt x="223642" y="57125"/>
                    <a:pt x="223081" y="57125"/>
                  </a:cubicBezTo>
                  <a:cubicBezTo>
                    <a:pt x="220785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8" y="49065"/>
                    <a:pt x="208360" y="46918"/>
                  </a:cubicBezTo>
                  <a:cubicBezTo>
                    <a:pt x="208556" y="45161"/>
                    <a:pt x="209727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3" y="42619"/>
                  </a:cubicBezTo>
                  <a:cubicBezTo>
                    <a:pt x="229529" y="42619"/>
                    <a:pt x="232310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6" y="1"/>
                    <a:pt x="217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5"/>
            <p:cNvSpPr/>
            <p:nvPr/>
          </p:nvSpPr>
          <p:spPr>
            <a:xfrm>
              <a:off x="345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6" y="2985"/>
                    <a:pt x="12436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7" y="23832"/>
                  </a:cubicBezTo>
                  <a:cubicBezTo>
                    <a:pt x="9369" y="21588"/>
                    <a:pt x="5368" y="18953"/>
                    <a:pt x="4001" y="14561"/>
                  </a:cubicBezTo>
                  <a:cubicBezTo>
                    <a:pt x="3025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3" y="45690"/>
                  </a:cubicBezTo>
                  <a:lnTo>
                    <a:pt x="24763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0" y="65147"/>
                    <a:pt x="42863" y="64236"/>
                    <a:pt x="41867" y="63259"/>
                  </a:cubicBezTo>
                  <a:cubicBezTo>
                    <a:pt x="39622" y="61210"/>
                    <a:pt x="37963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0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7" y="73897"/>
                    <a:pt x="9174" y="69798"/>
                    <a:pt x="12101" y="66870"/>
                  </a:cubicBezTo>
                  <a:cubicBezTo>
                    <a:pt x="14736" y="64040"/>
                    <a:pt x="18250" y="62088"/>
                    <a:pt x="21178" y="59551"/>
                  </a:cubicBezTo>
                  <a:cubicBezTo>
                    <a:pt x="24541" y="56860"/>
                    <a:pt x="26675" y="53033"/>
                    <a:pt x="27391" y="48816"/>
                  </a:cubicBezTo>
                  <a:lnTo>
                    <a:pt x="27391" y="48816"/>
                  </a:lnTo>
                  <a:cubicBezTo>
                    <a:pt x="27722" y="48815"/>
                    <a:pt x="28055" y="48815"/>
                    <a:pt x="28388" y="48815"/>
                  </a:cubicBezTo>
                  <a:close/>
                  <a:moveTo>
                    <a:pt x="36076" y="90022"/>
                  </a:moveTo>
                  <a:cubicBezTo>
                    <a:pt x="38837" y="91452"/>
                    <a:pt x="41153" y="93653"/>
                    <a:pt x="42745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4" y="108454"/>
                  </a:cubicBezTo>
                  <a:lnTo>
                    <a:pt x="32154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69" y="94293"/>
                  </a:cubicBezTo>
                  <a:cubicBezTo>
                    <a:pt x="34401" y="92830"/>
                    <a:pt x="35220" y="91417"/>
                    <a:pt x="36076" y="90022"/>
                  </a:cubicBezTo>
                  <a:close/>
                  <a:moveTo>
                    <a:pt x="46611" y="70781"/>
                  </a:moveTo>
                  <a:cubicBezTo>
                    <a:pt x="47243" y="71211"/>
                    <a:pt x="47875" y="71631"/>
                    <a:pt x="48503" y="72043"/>
                  </a:cubicBezTo>
                  <a:cubicBezTo>
                    <a:pt x="54554" y="75946"/>
                    <a:pt x="61288" y="79362"/>
                    <a:pt x="66460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8" y="110298"/>
                    <a:pt x="52700" y="112055"/>
                    <a:pt x="44209" y="112445"/>
                  </a:cubicBezTo>
                  <a:cubicBezTo>
                    <a:pt x="43620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7" y="110973"/>
                    <a:pt x="40993" y="110365"/>
                    <a:pt x="43233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4" y="84157"/>
                    <a:pt x="40794" y="82485"/>
                  </a:cubicBezTo>
                  <a:cubicBezTo>
                    <a:pt x="42941" y="78874"/>
                    <a:pt x="44892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7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49" y="26991"/>
                  </a:cubicBezTo>
                  <a:lnTo>
                    <a:pt x="12449" y="26991"/>
                  </a:lnTo>
                  <a:cubicBezTo>
                    <a:pt x="11515" y="28953"/>
                    <a:pt x="10747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5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1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09" y="88836"/>
                  </a:cubicBezTo>
                  <a:lnTo>
                    <a:pt x="33109" y="88836"/>
                  </a:lnTo>
                  <a:cubicBezTo>
                    <a:pt x="32664" y="89574"/>
                    <a:pt x="32230" y="90318"/>
                    <a:pt x="31815" y="91073"/>
                  </a:cubicBezTo>
                  <a:cubicBezTo>
                    <a:pt x="29570" y="95172"/>
                    <a:pt x="27423" y="100051"/>
                    <a:pt x="27814" y="104833"/>
                  </a:cubicBezTo>
                  <a:cubicBezTo>
                    <a:pt x="27918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8" y="108554"/>
                    <a:pt x="21698" y="108667"/>
                    <a:pt x="18445" y="109811"/>
                  </a:cubicBezTo>
                  <a:cubicBezTo>
                    <a:pt x="15224" y="110591"/>
                    <a:pt x="12687" y="113226"/>
                    <a:pt x="11906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4" y="111524"/>
                    <a:pt x="30645" y="111463"/>
                  </a:cubicBezTo>
                  <a:lnTo>
                    <a:pt x="30645" y="111463"/>
                  </a:lnTo>
                  <a:cubicBezTo>
                    <a:pt x="32069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0" y="115522"/>
                  </a:cubicBezTo>
                  <a:cubicBezTo>
                    <a:pt x="44999" y="115522"/>
                    <a:pt x="47489" y="115287"/>
                    <a:pt x="49870" y="115080"/>
                  </a:cubicBezTo>
                  <a:cubicBezTo>
                    <a:pt x="54261" y="114592"/>
                    <a:pt x="58458" y="113421"/>
                    <a:pt x="62361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6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6" y="50963"/>
                  </a:cubicBezTo>
                  <a:cubicBezTo>
                    <a:pt x="44034" y="48266"/>
                    <a:pt x="41037" y="46993"/>
                    <a:pt x="37766" y="46381"/>
                  </a:cubicBezTo>
                  <a:lnTo>
                    <a:pt x="37766" y="46381"/>
                  </a:lnTo>
                  <a:cubicBezTo>
                    <a:pt x="37968" y="45884"/>
                    <a:pt x="38196" y="45394"/>
                    <a:pt x="38451" y="44912"/>
                  </a:cubicBezTo>
                  <a:cubicBezTo>
                    <a:pt x="40891" y="40228"/>
                    <a:pt x="45380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0" y="1093"/>
                  </a:cubicBezTo>
                  <a:cubicBezTo>
                    <a:pt x="45074" y="787"/>
                    <a:pt x="44727" y="657"/>
                    <a:pt x="44391" y="657"/>
                  </a:cubicBezTo>
                  <a:cubicBezTo>
                    <a:pt x="43227" y="657"/>
                    <a:pt x="42174" y="2203"/>
                    <a:pt x="43233" y="3338"/>
                  </a:cubicBezTo>
                  <a:lnTo>
                    <a:pt x="43429" y="3338"/>
                  </a:lnTo>
                  <a:cubicBezTo>
                    <a:pt x="47430" y="7730"/>
                    <a:pt x="49674" y="13488"/>
                    <a:pt x="49479" y="19441"/>
                  </a:cubicBezTo>
                  <a:cubicBezTo>
                    <a:pt x="49479" y="22368"/>
                    <a:pt x="48796" y="25394"/>
                    <a:pt x="47625" y="28126"/>
                  </a:cubicBezTo>
                  <a:cubicBezTo>
                    <a:pt x="46454" y="30566"/>
                    <a:pt x="44892" y="32713"/>
                    <a:pt x="42941" y="34665"/>
                  </a:cubicBezTo>
                  <a:cubicBezTo>
                    <a:pt x="39811" y="38152"/>
                    <a:pt x="36600" y="41557"/>
                    <a:pt x="34958" y="46005"/>
                  </a:cubicBezTo>
                  <a:lnTo>
                    <a:pt x="34958" y="46005"/>
                  </a:lnTo>
                  <a:cubicBezTo>
                    <a:pt x="32565" y="45793"/>
                    <a:pt x="30093" y="45804"/>
                    <a:pt x="27682" y="45771"/>
                  </a:cubicBezTo>
                  <a:lnTo>
                    <a:pt x="27682" y="45771"/>
                  </a:lnTo>
                  <a:cubicBezTo>
                    <a:pt x="27862" y="41128"/>
                    <a:pt x="26855" y="36336"/>
                    <a:pt x="24105" y="32615"/>
                  </a:cubicBezTo>
                  <a:cubicBezTo>
                    <a:pt x="22086" y="29830"/>
                    <a:pt x="19370" y="27789"/>
                    <a:pt x="16526" y="25963"/>
                  </a:cubicBezTo>
                  <a:lnTo>
                    <a:pt x="16526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5"/>
            <p:cNvSpPr/>
            <p:nvPr/>
          </p:nvSpPr>
          <p:spPr>
            <a:xfrm>
              <a:off x="1794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3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6" y="22284"/>
                    <a:pt x="36881" y="17112"/>
                    <a:pt x="39320" y="12330"/>
                  </a:cubicBezTo>
                  <a:cubicBezTo>
                    <a:pt x="41647" y="7770"/>
                    <a:pt x="44771" y="3122"/>
                    <a:pt x="50302" y="3122"/>
                  </a:cubicBezTo>
                  <a:cubicBezTo>
                    <a:pt x="50572" y="3122"/>
                    <a:pt x="50847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5"/>
            <p:cNvSpPr/>
            <p:nvPr/>
          </p:nvSpPr>
          <p:spPr>
            <a:xfrm>
              <a:off x="5466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5" y="25286"/>
                  </a:cubicBezTo>
                  <a:cubicBezTo>
                    <a:pt x="15189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4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5"/>
            <p:cNvSpPr/>
            <p:nvPr/>
          </p:nvSpPr>
          <p:spPr>
            <a:xfrm>
              <a:off x="4201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1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5"/>
            <p:cNvSpPr/>
            <p:nvPr/>
          </p:nvSpPr>
          <p:spPr>
            <a:xfrm>
              <a:off x="943225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2" y="17517"/>
                    <a:pt x="166841" y="19875"/>
                    <a:pt x="166590" y="22130"/>
                  </a:cubicBezTo>
                  <a:cubicBezTo>
                    <a:pt x="166585" y="22174"/>
                    <a:pt x="166580" y="22218"/>
                    <a:pt x="166575" y="22262"/>
                  </a:cubicBezTo>
                  <a:lnTo>
                    <a:pt x="166575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0" y="18616"/>
                  </a:cubicBezTo>
                  <a:cubicBezTo>
                    <a:pt x="144339" y="22130"/>
                    <a:pt x="145022" y="25741"/>
                    <a:pt x="145120" y="29449"/>
                  </a:cubicBezTo>
                  <a:cubicBezTo>
                    <a:pt x="145120" y="31365"/>
                    <a:pt x="145002" y="33478"/>
                    <a:pt x="144494" y="35413"/>
                  </a:cubicBezTo>
                  <a:lnTo>
                    <a:pt x="144494" y="35413"/>
                  </a:lnTo>
                  <a:cubicBezTo>
                    <a:pt x="141072" y="34873"/>
                    <a:pt x="137575" y="34629"/>
                    <a:pt x="134482" y="34036"/>
                  </a:cubicBezTo>
                  <a:cubicBezTo>
                    <a:pt x="131066" y="33353"/>
                    <a:pt x="127163" y="32377"/>
                    <a:pt x="124918" y="29449"/>
                  </a:cubicBezTo>
                  <a:cubicBezTo>
                    <a:pt x="122478" y="26229"/>
                    <a:pt x="123747" y="22813"/>
                    <a:pt x="126284" y="20080"/>
                  </a:cubicBezTo>
                  <a:cubicBezTo>
                    <a:pt x="129212" y="17152"/>
                    <a:pt x="132530" y="14615"/>
                    <a:pt x="136141" y="12566"/>
                  </a:cubicBezTo>
                  <a:cubicBezTo>
                    <a:pt x="137146" y="11981"/>
                    <a:pt x="138151" y="11369"/>
                    <a:pt x="139163" y="10754"/>
                  </a:cubicBezTo>
                  <a:close/>
                  <a:moveTo>
                    <a:pt x="154050" y="4771"/>
                  </a:moveTo>
                  <a:cubicBezTo>
                    <a:pt x="157686" y="4771"/>
                    <a:pt x="161234" y="6242"/>
                    <a:pt x="163662" y="9345"/>
                  </a:cubicBezTo>
                  <a:cubicBezTo>
                    <a:pt x="164027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3" y="12402"/>
                    <a:pt x="163358" y="14063"/>
                    <a:pt x="163077" y="15786"/>
                  </a:cubicBezTo>
                  <a:cubicBezTo>
                    <a:pt x="162442" y="19867"/>
                    <a:pt x="163492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2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1" y="37517"/>
                    <a:pt x="150113" y="36588"/>
                    <a:pt x="147428" y="35972"/>
                  </a:cubicBezTo>
                  <a:lnTo>
                    <a:pt x="147428" y="35972"/>
                  </a:lnTo>
                  <a:cubicBezTo>
                    <a:pt x="147890" y="34203"/>
                    <a:pt x="148091" y="32338"/>
                    <a:pt x="148145" y="30620"/>
                  </a:cubicBezTo>
                  <a:cubicBezTo>
                    <a:pt x="148340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5" y="5064"/>
                    <a:pt x="152426" y="4771"/>
                    <a:pt x="154050" y="4771"/>
                  </a:cubicBezTo>
                  <a:close/>
                  <a:moveTo>
                    <a:pt x="111360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4" y="43733"/>
                    <a:pt x="108433" y="46209"/>
                    <a:pt x="107493" y="48642"/>
                  </a:cubicBezTo>
                  <a:lnTo>
                    <a:pt x="107493" y="48642"/>
                  </a:lnTo>
                  <a:cubicBezTo>
                    <a:pt x="107153" y="48459"/>
                    <a:pt x="106813" y="48274"/>
                    <a:pt x="106473" y="48089"/>
                  </a:cubicBezTo>
                  <a:cubicBezTo>
                    <a:pt x="103936" y="46528"/>
                    <a:pt x="101496" y="44381"/>
                    <a:pt x="100715" y="41355"/>
                  </a:cubicBezTo>
                  <a:cubicBezTo>
                    <a:pt x="99642" y="37256"/>
                    <a:pt x="101984" y="33060"/>
                    <a:pt x="104326" y="29839"/>
                  </a:cubicBezTo>
                  <a:cubicBezTo>
                    <a:pt x="106390" y="27001"/>
                    <a:pt x="108838" y="24504"/>
                    <a:pt x="111360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09" y="4697"/>
                    <a:pt x="131652" y="4758"/>
                  </a:cubicBezTo>
                  <a:cubicBezTo>
                    <a:pt x="133879" y="5156"/>
                    <a:pt x="135717" y="6656"/>
                    <a:pt x="137219" y="8307"/>
                  </a:cubicBezTo>
                  <a:lnTo>
                    <a:pt x="137219" y="8307"/>
                  </a:lnTo>
                  <a:cubicBezTo>
                    <a:pt x="135640" y="9267"/>
                    <a:pt x="134077" y="10266"/>
                    <a:pt x="132530" y="11297"/>
                  </a:cubicBezTo>
                  <a:cubicBezTo>
                    <a:pt x="128822" y="13346"/>
                    <a:pt x="125504" y="16177"/>
                    <a:pt x="122771" y="19495"/>
                  </a:cubicBezTo>
                  <a:cubicBezTo>
                    <a:pt x="120527" y="22520"/>
                    <a:pt x="119648" y="26229"/>
                    <a:pt x="121502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1" y="37842"/>
                    <a:pt x="142582" y="38232"/>
                  </a:cubicBezTo>
                  <a:cubicBezTo>
                    <a:pt x="142815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5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4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2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59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7" y="54862"/>
                    <a:pt x="118302" y="53821"/>
                    <a:pt x="116232" y="52969"/>
                  </a:cubicBezTo>
                  <a:cubicBezTo>
                    <a:pt x="114190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0" y="37677"/>
                    <a:pt x="116090" y="28274"/>
                    <a:pt x="113761" y="19829"/>
                  </a:cubicBezTo>
                  <a:lnTo>
                    <a:pt x="113761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3" y="16665"/>
                    <a:pt x="118867" y="15005"/>
                    <a:pt x="120527" y="13151"/>
                  </a:cubicBezTo>
                  <a:cubicBezTo>
                    <a:pt x="122186" y="11297"/>
                    <a:pt x="123259" y="9443"/>
                    <a:pt x="124821" y="7784"/>
                  </a:cubicBezTo>
                  <a:cubicBezTo>
                    <a:pt x="126357" y="6077"/>
                    <a:pt x="128341" y="4668"/>
                    <a:pt x="130643" y="4668"/>
                  </a:cubicBezTo>
                  <a:close/>
                  <a:moveTo>
                    <a:pt x="154827" y="43127"/>
                  </a:moveTo>
                  <a:cubicBezTo>
                    <a:pt x="157968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69" y="56675"/>
                    <a:pt x="154621" y="56439"/>
                    <a:pt x="154293" y="56189"/>
                  </a:cubicBezTo>
                  <a:cubicBezTo>
                    <a:pt x="151561" y="54140"/>
                    <a:pt x="150975" y="51017"/>
                    <a:pt x="152049" y="47699"/>
                  </a:cubicBezTo>
                  <a:cubicBezTo>
                    <a:pt x="152589" y="45963"/>
                    <a:pt x="153601" y="44471"/>
                    <a:pt x="154827" y="43127"/>
                  </a:cubicBezTo>
                  <a:close/>
                  <a:moveTo>
                    <a:pt x="80479" y="25154"/>
                  </a:moveTo>
                  <a:cubicBezTo>
                    <a:pt x="80906" y="26486"/>
                    <a:pt x="81244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6" y="50962"/>
                    <a:pt x="77101" y="54871"/>
                    <a:pt x="75123" y="58583"/>
                  </a:cubicBezTo>
                  <a:lnTo>
                    <a:pt x="75123" y="58583"/>
                  </a:lnTo>
                  <a:cubicBezTo>
                    <a:pt x="73685" y="55576"/>
                    <a:pt x="72629" y="52396"/>
                    <a:pt x="72023" y="49065"/>
                  </a:cubicBezTo>
                  <a:cubicBezTo>
                    <a:pt x="70852" y="43795"/>
                    <a:pt x="71535" y="38232"/>
                    <a:pt x="73975" y="33450"/>
                  </a:cubicBezTo>
                  <a:cubicBezTo>
                    <a:pt x="75537" y="30913"/>
                    <a:pt x="77293" y="28473"/>
                    <a:pt x="79343" y="26326"/>
                  </a:cubicBezTo>
                  <a:cubicBezTo>
                    <a:pt x="79727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lnTo>
                    <a:pt x="201060" y="33093"/>
                  </a:lnTo>
                  <a:cubicBezTo>
                    <a:pt x="200133" y="41080"/>
                    <a:pt x="197841" y="48817"/>
                    <a:pt x="195380" y="56384"/>
                  </a:cubicBezTo>
                  <a:cubicBezTo>
                    <a:pt x="194969" y="57617"/>
                    <a:pt x="194546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2" y="43042"/>
                    <a:pt x="192354" y="36866"/>
                  </a:cubicBezTo>
                  <a:cubicBezTo>
                    <a:pt x="194745" y="34539"/>
                    <a:pt x="197986" y="33995"/>
                    <a:pt x="201060" y="33093"/>
                  </a:cubicBezTo>
                  <a:close/>
                  <a:moveTo>
                    <a:pt x="167228" y="30106"/>
                  </a:moveTo>
                  <a:lnTo>
                    <a:pt x="167228" y="30106"/>
                  </a:lnTo>
                  <a:cubicBezTo>
                    <a:pt x="169189" y="33067"/>
                    <a:pt x="171313" y="36065"/>
                    <a:pt x="172250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1" y="56457"/>
                    <a:pt x="170417" y="58821"/>
                    <a:pt x="170464" y="61152"/>
                  </a:cubicBezTo>
                  <a:lnTo>
                    <a:pt x="170464" y="61152"/>
                  </a:lnTo>
                  <a:cubicBezTo>
                    <a:pt x="165976" y="60331"/>
                    <a:pt x="161514" y="59571"/>
                    <a:pt x="158000" y="58190"/>
                  </a:cubicBezTo>
                  <a:lnTo>
                    <a:pt x="158000" y="58190"/>
                  </a:lnTo>
                  <a:cubicBezTo>
                    <a:pt x="160115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7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8" y="10126"/>
                  </a:cubicBezTo>
                  <a:cubicBezTo>
                    <a:pt x="200962" y="15463"/>
                    <a:pt x="201809" y="22896"/>
                    <a:pt x="201363" y="29783"/>
                  </a:cubicBezTo>
                  <a:lnTo>
                    <a:pt x="201363" y="29783"/>
                  </a:lnTo>
                  <a:cubicBezTo>
                    <a:pt x="198287" y="30962"/>
                    <a:pt x="194805" y="31318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2" y="64622"/>
                    <a:pt x="192238" y="65871"/>
                    <a:pt x="191866" y="67119"/>
                  </a:cubicBezTo>
                  <a:cubicBezTo>
                    <a:pt x="191324" y="68893"/>
                    <a:pt x="190758" y="70717"/>
                    <a:pt x="190379" y="72565"/>
                  </a:cubicBezTo>
                  <a:lnTo>
                    <a:pt x="190379" y="72565"/>
                  </a:lnTo>
                  <a:cubicBezTo>
                    <a:pt x="188929" y="65616"/>
                    <a:pt x="181535" y="63324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09" y="56482"/>
                  </a:cubicBezTo>
                  <a:cubicBezTo>
                    <a:pt x="174690" y="51602"/>
                    <a:pt x="176349" y="46820"/>
                    <a:pt x="175764" y="41843"/>
                  </a:cubicBezTo>
                  <a:cubicBezTo>
                    <a:pt x="175276" y="37159"/>
                    <a:pt x="172934" y="33255"/>
                    <a:pt x="170396" y="29351"/>
                  </a:cubicBezTo>
                  <a:cubicBezTo>
                    <a:pt x="169819" y="28434"/>
                    <a:pt x="169221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8" y="17622"/>
                    <a:pt x="168932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8" y="6125"/>
                  </a:cubicBezTo>
                  <a:cubicBezTo>
                    <a:pt x="175588" y="4393"/>
                    <a:pt x="178744" y="3582"/>
                    <a:pt x="181887" y="3582"/>
                  </a:cubicBezTo>
                  <a:close/>
                  <a:moveTo>
                    <a:pt x="34564" y="42919"/>
                  </a:moveTo>
                  <a:cubicBezTo>
                    <a:pt x="41747" y="44480"/>
                    <a:pt x="49632" y="45735"/>
                    <a:pt x="55628" y="50138"/>
                  </a:cubicBezTo>
                  <a:cubicBezTo>
                    <a:pt x="61190" y="54140"/>
                    <a:pt x="64216" y="61947"/>
                    <a:pt x="62362" y="68681"/>
                  </a:cubicBezTo>
                  <a:cubicBezTo>
                    <a:pt x="61960" y="70111"/>
                    <a:pt x="61326" y="71413"/>
                    <a:pt x="60528" y="72606"/>
                  </a:cubicBezTo>
                  <a:lnTo>
                    <a:pt x="60528" y="72606"/>
                  </a:lnTo>
                  <a:cubicBezTo>
                    <a:pt x="56681" y="70472"/>
                    <a:pt x="52563" y="68850"/>
                    <a:pt x="48894" y="66631"/>
                  </a:cubicBezTo>
                  <a:cubicBezTo>
                    <a:pt x="45185" y="64484"/>
                    <a:pt x="41965" y="61557"/>
                    <a:pt x="39427" y="58043"/>
                  </a:cubicBezTo>
                  <a:cubicBezTo>
                    <a:pt x="36206" y="53509"/>
                    <a:pt x="34808" y="48282"/>
                    <a:pt x="34564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5" y="73064"/>
                  </a:cubicBezTo>
                  <a:lnTo>
                    <a:pt x="127115" y="73064"/>
                  </a:lnTo>
                  <a:cubicBezTo>
                    <a:pt x="127001" y="73035"/>
                    <a:pt x="126887" y="73006"/>
                    <a:pt x="126772" y="72975"/>
                  </a:cubicBezTo>
                  <a:cubicBezTo>
                    <a:pt x="124235" y="72194"/>
                    <a:pt x="120917" y="71023"/>
                    <a:pt x="119648" y="68486"/>
                  </a:cubicBezTo>
                  <a:cubicBezTo>
                    <a:pt x="118867" y="66827"/>
                    <a:pt x="119355" y="64972"/>
                    <a:pt x="120331" y="63216"/>
                  </a:cubicBezTo>
                  <a:cubicBezTo>
                    <a:pt x="121008" y="62159"/>
                    <a:pt x="121739" y="61138"/>
                    <a:pt x="122526" y="60163"/>
                  </a:cubicBezTo>
                  <a:close/>
                  <a:moveTo>
                    <a:pt x="146337" y="38906"/>
                  </a:moveTo>
                  <a:lnTo>
                    <a:pt x="146337" y="38906"/>
                  </a:lnTo>
                  <a:cubicBezTo>
                    <a:pt x="148574" y="39389"/>
                    <a:pt x="150751" y="40074"/>
                    <a:pt x="152635" y="41258"/>
                  </a:cubicBezTo>
                  <a:lnTo>
                    <a:pt x="152635" y="41258"/>
                  </a:lnTo>
                  <a:cubicBezTo>
                    <a:pt x="152012" y="41936"/>
                    <a:pt x="151422" y="42647"/>
                    <a:pt x="150878" y="43405"/>
                  </a:cubicBezTo>
                  <a:cubicBezTo>
                    <a:pt x="148731" y="46430"/>
                    <a:pt x="147657" y="50724"/>
                    <a:pt x="149121" y="54335"/>
                  </a:cubicBezTo>
                  <a:cubicBezTo>
                    <a:pt x="150081" y="56771"/>
                    <a:pt x="152045" y="58481"/>
                    <a:pt x="154254" y="59761"/>
                  </a:cubicBezTo>
                  <a:lnTo>
                    <a:pt x="154254" y="59761"/>
                  </a:lnTo>
                  <a:cubicBezTo>
                    <a:pt x="153259" y="62241"/>
                    <a:pt x="152213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2" y="73365"/>
                  </a:cubicBezTo>
                  <a:cubicBezTo>
                    <a:pt x="133505" y="73516"/>
                    <a:pt x="132513" y="73594"/>
                    <a:pt x="131518" y="73594"/>
                  </a:cubicBezTo>
                  <a:cubicBezTo>
                    <a:pt x="131090" y="73594"/>
                    <a:pt x="130661" y="73579"/>
                    <a:pt x="130232" y="73550"/>
                  </a:cubicBezTo>
                  <a:lnTo>
                    <a:pt x="130232" y="73550"/>
                  </a:lnTo>
                  <a:cubicBezTo>
                    <a:pt x="130306" y="72907"/>
                    <a:pt x="130358" y="72261"/>
                    <a:pt x="130383" y="71609"/>
                  </a:cubicBezTo>
                  <a:cubicBezTo>
                    <a:pt x="130676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49" y="57466"/>
                    <a:pt x="125414" y="57016"/>
                    <a:pt x="125894" y="56580"/>
                  </a:cubicBezTo>
                  <a:cubicBezTo>
                    <a:pt x="130676" y="52188"/>
                    <a:pt x="135946" y="48479"/>
                    <a:pt x="141021" y="44381"/>
                  </a:cubicBezTo>
                  <a:cubicBezTo>
                    <a:pt x="142778" y="43209"/>
                    <a:pt x="144437" y="41648"/>
                    <a:pt x="145705" y="39989"/>
                  </a:cubicBezTo>
                  <a:cubicBezTo>
                    <a:pt x="145936" y="39643"/>
                    <a:pt x="146146" y="39281"/>
                    <a:pt x="146337" y="38906"/>
                  </a:cubicBezTo>
                  <a:close/>
                  <a:moveTo>
                    <a:pt x="96681" y="8004"/>
                  </a:moveTo>
                  <a:cubicBezTo>
                    <a:pt x="100459" y="8004"/>
                    <a:pt x="104182" y="10197"/>
                    <a:pt x="106668" y="12761"/>
                  </a:cubicBezTo>
                  <a:cubicBezTo>
                    <a:pt x="108354" y="14492"/>
                    <a:pt x="109558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4" y="20189"/>
                    <a:pt x="108035" y="20959"/>
                  </a:cubicBezTo>
                  <a:cubicBezTo>
                    <a:pt x="102374" y="26521"/>
                    <a:pt x="94469" y="35402"/>
                    <a:pt x="98373" y="43990"/>
                  </a:cubicBezTo>
                  <a:cubicBezTo>
                    <a:pt x="99897" y="47406"/>
                    <a:pt x="102920" y="49718"/>
                    <a:pt x="106300" y="51566"/>
                  </a:cubicBezTo>
                  <a:lnTo>
                    <a:pt x="106300" y="51566"/>
                  </a:lnTo>
                  <a:cubicBezTo>
                    <a:pt x="105798" y="52733"/>
                    <a:pt x="105270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0" y="69091"/>
                    <a:pt x="92739" y="71835"/>
                    <a:pt x="91324" y="74786"/>
                  </a:cubicBezTo>
                  <a:lnTo>
                    <a:pt x="91324" y="74786"/>
                  </a:lnTo>
                  <a:cubicBezTo>
                    <a:pt x="90709" y="74412"/>
                    <a:pt x="90097" y="74037"/>
                    <a:pt x="89492" y="73658"/>
                  </a:cubicBezTo>
                  <a:cubicBezTo>
                    <a:pt x="85198" y="71023"/>
                    <a:pt x="81099" y="68095"/>
                    <a:pt x="78172" y="63899"/>
                  </a:cubicBezTo>
                  <a:cubicBezTo>
                    <a:pt x="77679" y="63169"/>
                    <a:pt x="77210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8" y="54140"/>
                    <a:pt x="82075" y="50236"/>
                  </a:cubicBezTo>
                  <a:cubicBezTo>
                    <a:pt x="85284" y="41235"/>
                    <a:pt x="85920" y="31481"/>
                    <a:pt x="82672" y="22685"/>
                  </a:cubicBezTo>
                  <a:lnTo>
                    <a:pt x="82672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199" y="9931"/>
                    <a:pt x="93786" y="8467"/>
                  </a:cubicBezTo>
                  <a:cubicBezTo>
                    <a:pt x="94742" y="8148"/>
                    <a:pt x="95713" y="8004"/>
                    <a:pt x="96681" y="8004"/>
                  </a:cubicBezTo>
                  <a:close/>
                  <a:moveTo>
                    <a:pt x="174181" y="65077"/>
                  </a:moveTo>
                  <a:lnTo>
                    <a:pt x="174181" y="65077"/>
                  </a:ln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19" y="67022"/>
                    <a:pt x="185718" y="68681"/>
                    <a:pt x="187084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6" y="73361"/>
                    <a:pt x="177813" y="70633"/>
                  </a:cubicBezTo>
                  <a:cubicBezTo>
                    <a:pt x="175987" y="68889"/>
                    <a:pt x="174831" y="67040"/>
                    <a:pt x="174181" y="65077"/>
                  </a:cubicBezTo>
                  <a:close/>
                  <a:moveTo>
                    <a:pt x="57810" y="4936"/>
                  </a:moveTo>
                  <a:cubicBezTo>
                    <a:pt x="59095" y="4936"/>
                    <a:pt x="60394" y="5101"/>
                    <a:pt x="61678" y="5441"/>
                  </a:cubicBezTo>
                  <a:cubicBezTo>
                    <a:pt x="66753" y="6808"/>
                    <a:pt x="71047" y="10321"/>
                    <a:pt x="74365" y="14322"/>
                  </a:cubicBezTo>
                  <a:cubicBezTo>
                    <a:pt x="76352" y="16622"/>
                    <a:pt x="77974" y="19146"/>
                    <a:pt x="79202" y="21849"/>
                  </a:cubicBezTo>
                  <a:lnTo>
                    <a:pt x="79202" y="21849"/>
                  </a:lnTo>
                  <a:cubicBezTo>
                    <a:pt x="75798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4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8" y="74118"/>
                  </a:cubicBezTo>
                  <a:lnTo>
                    <a:pt x="63078" y="74118"/>
                  </a:lnTo>
                  <a:cubicBezTo>
                    <a:pt x="64069" y="72618"/>
                    <a:pt x="64837" y="70977"/>
                    <a:pt x="65289" y="69169"/>
                  </a:cubicBezTo>
                  <a:cubicBezTo>
                    <a:pt x="66948" y="61849"/>
                    <a:pt x="64606" y="54237"/>
                    <a:pt x="59141" y="49065"/>
                  </a:cubicBezTo>
                  <a:cubicBezTo>
                    <a:pt x="53383" y="43795"/>
                    <a:pt x="45185" y="42038"/>
                    <a:pt x="37768" y="40574"/>
                  </a:cubicBezTo>
                  <a:cubicBezTo>
                    <a:pt x="36699" y="40344"/>
                    <a:pt x="35623" y="40116"/>
                    <a:pt x="34545" y="39880"/>
                  </a:cubicBezTo>
                  <a:lnTo>
                    <a:pt x="34545" y="39880"/>
                  </a:lnTo>
                  <a:cubicBezTo>
                    <a:pt x="34620" y="37466"/>
                    <a:pt x="34901" y="35046"/>
                    <a:pt x="35329" y="32670"/>
                  </a:cubicBezTo>
                  <a:cubicBezTo>
                    <a:pt x="36890" y="23984"/>
                    <a:pt x="41086" y="14030"/>
                    <a:pt x="48211" y="8369"/>
                  </a:cubicBezTo>
                  <a:cubicBezTo>
                    <a:pt x="50923" y="6157"/>
                    <a:pt x="54314" y="4936"/>
                    <a:pt x="57810" y="4936"/>
                  </a:cubicBezTo>
                  <a:close/>
                  <a:moveTo>
                    <a:pt x="156555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6" y="73951"/>
                    <a:pt x="164443" y="75512"/>
                  </a:cubicBezTo>
                  <a:cubicBezTo>
                    <a:pt x="166492" y="77562"/>
                    <a:pt x="166883" y="80685"/>
                    <a:pt x="166883" y="83515"/>
                  </a:cubicBezTo>
                  <a:cubicBezTo>
                    <a:pt x="166835" y="85125"/>
                    <a:pt x="166604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3" y="87552"/>
                    <a:pt x="162686" y="87126"/>
                  </a:cubicBezTo>
                  <a:cubicBezTo>
                    <a:pt x="158978" y="85759"/>
                    <a:pt x="155757" y="83612"/>
                    <a:pt x="154098" y="79806"/>
                  </a:cubicBezTo>
                  <a:cubicBezTo>
                    <a:pt x="153200" y="77650"/>
                    <a:pt x="152984" y="75472"/>
                    <a:pt x="153174" y="73303"/>
                  </a:cubicBezTo>
                  <a:lnTo>
                    <a:pt x="153174" y="73303"/>
                  </a:lnTo>
                  <a:cubicBezTo>
                    <a:pt x="154304" y="73192"/>
                    <a:pt x="155431" y="73128"/>
                    <a:pt x="156555" y="73128"/>
                  </a:cubicBezTo>
                  <a:close/>
                  <a:moveTo>
                    <a:pt x="193431" y="78868"/>
                  </a:moveTo>
                  <a:cubicBezTo>
                    <a:pt x="196065" y="79246"/>
                    <a:pt x="198650" y="79807"/>
                    <a:pt x="201040" y="81075"/>
                  </a:cubicBezTo>
                  <a:cubicBezTo>
                    <a:pt x="204950" y="83173"/>
                    <a:pt x="207462" y="87134"/>
                    <a:pt x="207757" y="91593"/>
                  </a:cubicBezTo>
                  <a:lnTo>
                    <a:pt x="207757" y="91593"/>
                  </a:lnTo>
                  <a:cubicBezTo>
                    <a:pt x="206291" y="90928"/>
                    <a:pt x="204829" y="90231"/>
                    <a:pt x="203382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1" y="78868"/>
                  </a:cubicBezTo>
                  <a:close/>
                  <a:moveTo>
                    <a:pt x="156912" y="61062"/>
                  </a:moveTo>
                  <a:cubicBezTo>
                    <a:pt x="161378" y="62806"/>
                    <a:pt x="166115" y="63545"/>
                    <a:pt x="170812" y="64414"/>
                  </a:cubicBezTo>
                  <a:lnTo>
                    <a:pt x="170812" y="64414"/>
                  </a:lnTo>
                  <a:cubicBezTo>
                    <a:pt x="171090" y="65768"/>
                    <a:pt x="171549" y="67098"/>
                    <a:pt x="172250" y="68388"/>
                  </a:cubicBezTo>
                  <a:cubicBezTo>
                    <a:pt x="175081" y="73268"/>
                    <a:pt x="179960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3" y="80645"/>
                    <a:pt x="185534" y="83115"/>
                    <a:pt x="184254" y="85174"/>
                  </a:cubicBezTo>
                  <a:cubicBezTo>
                    <a:pt x="182558" y="87860"/>
                    <a:pt x="180605" y="90342"/>
                    <a:pt x="179175" y="93063"/>
                  </a:cubicBezTo>
                  <a:lnTo>
                    <a:pt x="179175" y="93063"/>
                  </a:lnTo>
                  <a:cubicBezTo>
                    <a:pt x="176107" y="91228"/>
                    <a:pt x="172575" y="90168"/>
                    <a:pt x="169030" y="89135"/>
                  </a:cubicBezTo>
                  <a:lnTo>
                    <a:pt x="169030" y="89135"/>
                  </a:lnTo>
                  <a:cubicBezTo>
                    <a:pt x="169330" y="88123"/>
                    <a:pt x="169560" y="87092"/>
                    <a:pt x="169713" y="86052"/>
                  </a:cubicBezTo>
                  <a:cubicBezTo>
                    <a:pt x="170006" y="82539"/>
                    <a:pt x="169908" y="78733"/>
                    <a:pt x="168249" y="75610"/>
                  </a:cubicBezTo>
                  <a:cubicBezTo>
                    <a:pt x="165916" y="71265"/>
                    <a:pt x="161194" y="70104"/>
                    <a:pt x="156654" y="70104"/>
                  </a:cubicBezTo>
                  <a:cubicBezTo>
                    <a:pt x="155688" y="70104"/>
                    <a:pt x="154730" y="70157"/>
                    <a:pt x="153805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2" y="68740"/>
                    <a:pt x="154538" y="67236"/>
                    <a:pt x="155074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3" y="53915"/>
                    <a:pt x="113183" y="54793"/>
                    <a:pt x="115061" y="55701"/>
                  </a:cubicBezTo>
                  <a:cubicBezTo>
                    <a:pt x="116789" y="56491"/>
                    <a:pt x="118517" y="57331"/>
                    <a:pt x="120119" y="58360"/>
                  </a:cubicBezTo>
                  <a:lnTo>
                    <a:pt x="120119" y="58360"/>
                  </a:lnTo>
                  <a:cubicBezTo>
                    <a:pt x="119302" y="59374"/>
                    <a:pt x="118551" y="60437"/>
                    <a:pt x="117892" y="61557"/>
                  </a:cubicBezTo>
                  <a:cubicBezTo>
                    <a:pt x="116623" y="63509"/>
                    <a:pt x="116135" y="65948"/>
                    <a:pt x="116525" y="68388"/>
                  </a:cubicBezTo>
                  <a:cubicBezTo>
                    <a:pt x="117306" y="70926"/>
                    <a:pt x="119063" y="72975"/>
                    <a:pt x="121502" y="74048"/>
                  </a:cubicBezTo>
                  <a:cubicBezTo>
                    <a:pt x="123183" y="74959"/>
                    <a:pt x="124884" y="75576"/>
                    <a:pt x="126600" y="75967"/>
                  </a:cubicBezTo>
                  <a:lnTo>
                    <a:pt x="126600" y="75967"/>
                  </a:lnTo>
                  <a:cubicBezTo>
                    <a:pt x="125307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6" y="93935"/>
                  </a:cubicBezTo>
                  <a:cubicBezTo>
                    <a:pt x="117735" y="93935"/>
                    <a:pt x="115088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0" y="92005"/>
                  </a:cubicBezTo>
                  <a:cubicBezTo>
                    <a:pt x="107684" y="84713"/>
                    <a:pt x="100759" y="80448"/>
                    <a:pt x="93918" y="76345"/>
                  </a:cubicBezTo>
                  <a:lnTo>
                    <a:pt x="93918" y="76345"/>
                  </a:lnTo>
                  <a:cubicBezTo>
                    <a:pt x="94825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8" y="79228"/>
                  </a:moveTo>
                  <a:cubicBezTo>
                    <a:pt x="94781" y="80391"/>
                    <a:pt x="96707" y="81569"/>
                    <a:pt x="98568" y="82832"/>
                  </a:cubicBezTo>
                  <a:cubicBezTo>
                    <a:pt x="102667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3" y="94051"/>
                    <a:pt x="103510" y="93790"/>
                    <a:pt x="100813" y="93079"/>
                  </a:cubicBezTo>
                  <a:cubicBezTo>
                    <a:pt x="96421" y="91908"/>
                    <a:pt x="93006" y="89273"/>
                    <a:pt x="92420" y="84491"/>
                  </a:cubicBezTo>
                  <a:cubicBezTo>
                    <a:pt x="92174" y="82702"/>
                    <a:pt x="92370" y="80939"/>
                    <a:pt x="92848" y="79228"/>
                  </a:cubicBezTo>
                  <a:close/>
                  <a:moveTo>
                    <a:pt x="66821" y="80796"/>
                  </a:moveTo>
                  <a:cubicBezTo>
                    <a:pt x="68194" y="82097"/>
                    <a:pt x="69449" y="83530"/>
                    <a:pt x="70559" y="85076"/>
                  </a:cubicBezTo>
                  <a:cubicBezTo>
                    <a:pt x="73279" y="89180"/>
                    <a:pt x="74245" y="94135"/>
                    <a:pt x="73660" y="98914"/>
                  </a:cubicBezTo>
                  <a:lnTo>
                    <a:pt x="73660" y="98914"/>
                  </a:lnTo>
                  <a:cubicBezTo>
                    <a:pt x="72877" y="98317"/>
                    <a:pt x="72132" y="97677"/>
                    <a:pt x="71438" y="96982"/>
                  </a:cubicBezTo>
                  <a:cubicBezTo>
                    <a:pt x="67241" y="92688"/>
                    <a:pt x="65289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3" y="65483"/>
                  </a:moveTo>
                  <a:cubicBezTo>
                    <a:pt x="201347" y="69773"/>
                    <a:pt x="208988" y="71293"/>
                    <a:pt x="216265" y="72292"/>
                  </a:cubicBezTo>
                  <a:cubicBezTo>
                    <a:pt x="225926" y="73658"/>
                    <a:pt x="238125" y="75708"/>
                    <a:pt x="241541" y="86540"/>
                  </a:cubicBezTo>
                  <a:cubicBezTo>
                    <a:pt x="243102" y="91517"/>
                    <a:pt x="241638" y="97080"/>
                    <a:pt x="237832" y="100789"/>
                  </a:cubicBezTo>
                  <a:cubicBezTo>
                    <a:pt x="236294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7" y="100203"/>
                  </a:cubicBezTo>
                  <a:cubicBezTo>
                    <a:pt x="222706" y="99227"/>
                    <a:pt x="221047" y="97861"/>
                    <a:pt x="218997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14" y="93901"/>
                    <a:pt x="212000" y="93462"/>
                    <a:pt x="210983" y="93019"/>
                  </a:cubicBezTo>
                  <a:lnTo>
                    <a:pt x="210983" y="93019"/>
                  </a:lnTo>
                  <a:cubicBezTo>
                    <a:pt x="210838" y="88845"/>
                    <a:pt x="209294" y="84714"/>
                    <a:pt x="206603" y="81465"/>
                  </a:cubicBezTo>
                  <a:cubicBezTo>
                    <a:pt x="203090" y="77757"/>
                    <a:pt x="198015" y="76488"/>
                    <a:pt x="193135" y="75903"/>
                  </a:cubicBezTo>
                  <a:cubicBezTo>
                    <a:pt x="193107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0" y="73685"/>
                    <a:pt x="193428" y="72585"/>
                  </a:cubicBezTo>
                  <a:cubicBezTo>
                    <a:pt x="194039" y="70206"/>
                    <a:pt x="194746" y="67828"/>
                    <a:pt x="195513" y="65483"/>
                  </a:cubicBezTo>
                  <a:close/>
                  <a:moveTo>
                    <a:pt x="180618" y="98031"/>
                  </a:moveTo>
                  <a:cubicBezTo>
                    <a:pt x="180968" y="98405"/>
                    <a:pt x="181303" y="98803"/>
                    <a:pt x="181619" y="99227"/>
                  </a:cubicBezTo>
                  <a:cubicBezTo>
                    <a:pt x="183891" y="102190"/>
                    <a:pt x="184338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8" y="101569"/>
                  </a:cubicBezTo>
                  <a:cubicBezTo>
                    <a:pt x="180280" y="100364"/>
                    <a:pt x="180361" y="99183"/>
                    <a:pt x="180618" y="98031"/>
                  </a:cubicBezTo>
                  <a:close/>
                  <a:moveTo>
                    <a:pt x="75015" y="64630"/>
                  </a:moveTo>
                  <a:cubicBezTo>
                    <a:pt x="75091" y="64745"/>
                    <a:pt x="75167" y="64859"/>
                    <a:pt x="75244" y="64972"/>
                  </a:cubicBezTo>
                  <a:cubicBezTo>
                    <a:pt x="79026" y="70580"/>
                    <a:pt x="84506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1" y="84296"/>
                    <a:pt x="89590" y="89468"/>
                    <a:pt x="93201" y="92591"/>
                  </a:cubicBezTo>
                  <a:cubicBezTo>
                    <a:pt x="96421" y="95519"/>
                    <a:pt x="100911" y="96495"/>
                    <a:pt x="105107" y="96982"/>
                  </a:cubicBezTo>
                  <a:cubicBezTo>
                    <a:pt x="106829" y="97131"/>
                    <a:pt x="108552" y="97180"/>
                    <a:pt x="110274" y="97182"/>
                  </a:cubicBezTo>
                  <a:lnTo>
                    <a:pt x="110274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8" y="112651"/>
                    <a:pt x="103505" y="112825"/>
                    <a:pt x="102407" y="112825"/>
                  </a:cubicBezTo>
                  <a:cubicBezTo>
                    <a:pt x="101036" y="112825"/>
                    <a:pt x="99674" y="112554"/>
                    <a:pt x="98373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7" y="103640"/>
                    <a:pt x="79150" y="102392"/>
                    <a:pt x="76565" y="100857"/>
                  </a:cubicBezTo>
                  <a:lnTo>
                    <a:pt x="76565" y="100857"/>
                  </a:lnTo>
                  <a:cubicBezTo>
                    <a:pt x="76869" y="99246"/>
                    <a:pt x="77018" y="97590"/>
                    <a:pt x="77000" y="95909"/>
                  </a:cubicBezTo>
                  <a:cubicBezTo>
                    <a:pt x="76927" y="88262"/>
                    <a:pt x="73197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6" y="65172"/>
                    <a:pt x="75015" y="64630"/>
                  </a:cubicBezTo>
                  <a:close/>
                  <a:moveTo>
                    <a:pt x="123772" y="97143"/>
                  </a:moveTo>
                  <a:cubicBezTo>
                    <a:pt x="128503" y="97417"/>
                    <a:pt x="133248" y="98558"/>
                    <a:pt x="136824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3" y="113326"/>
                    <a:pt x="138073" y="113525"/>
                    <a:pt x="136819" y="113525"/>
                  </a:cubicBezTo>
                  <a:cubicBezTo>
                    <a:pt x="136057" y="113525"/>
                    <a:pt x="135304" y="113452"/>
                    <a:pt x="134677" y="113378"/>
                  </a:cubicBezTo>
                  <a:cubicBezTo>
                    <a:pt x="132726" y="113280"/>
                    <a:pt x="130871" y="112792"/>
                    <a:pt x="129115" y="112012"/>
                  </a:cubicBezTo>
                  <a:cubicBezTo>
                    <a:pt x="124723" y="109767"/>
                    <a:pt x="123454" y="104692"/>
                    <a:pt x="123552" y="100008"/>
                  </a:cubicBezTo>
                  <a:cubicBezTo>
                    <a:pt x="123571" y="99042"/>
                    <a:pt x="123648" y="98088"/>
                    <a:pt x="123772" y="97143"/>
                  </a:cubicBezTo>
                  <a:close/>
                  <a:moveTo>
                    <a:pt x="190174" y="79120"/>
                  </a:moveTo>
                  <a:cubicBezTo>
                    <a:pt x="191517" y="86180"/>
                    <a:pt x="197831" y="90401"/>
                    <a:pt x="203968" y="93469"/>
                  </a:cubicBezTo>
                  <a:cubicBezTo>
                    <a:pt x="205248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1" y="113789"/>
                    <a:pt x="194063" y="114088"/>
                    <a:pt x="192623" y="114088"/>
                  </a:cubicBezTo>
                  <a:cubicBezTo>
                    <a:pt x="190816" y="114088"/>
                    <a:pt x="189006" y="113618"/>
                    <a:pt x="187377" y="112695"/>
                  </a:cubicBezTo>
                  <a:cubicBezTo>
                    <a:pt x="186842" y="112385"/>
                    <a:pt x="186328" y="112020"/>
                    <a:pt x="185841" y="111609"/>
                  </a:cubicBezTo>
                  <a:lnTo>
                    <a:pt x="185841" y="111609"/>
                  </a:lnTo>
                  <a:cubicBezTo>
                    <a:pt x="187603" y="107320"/>
                    <a:pt x="187399" y="102334"/>
                    <a:pt x="184742" y="98251"/>
                  </a:cubicBezTo>
                  <a:cubicBezTo>
                    <a:pt x="183855" y="96938"/>
                    <a:pt x="182843" y="95833"/>
                    <a:pt x="181734" y="94888"/>
                  </a:cubicBezTo>
                  <a:lnTo>
                    <a:pt x="181734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2"/>
                    <a:pt x="190174" y="79120"/>
                  </a:cubicBezTo>
                  <a:close/>
                  <a:moveTo>
                    <a:pt x="168035" y="91852"/>
                  </a:moveTo>
                  <a:lnTo>
                    <a:pt x="168035" y="91852"/>
                  </a:lnTo>
                  <a:cubicBezTo>
                    <a:pt x="171562" y="92822"/>
                    <a:pt x="175067" y="93861"/>
                    <a:pt x="177975" y="95804"/>
                  </a:cubicBezTo>
                  <a:lnTo>
                    <a:pt x="177975" y="95804"/>
                  </a:lnTo>
                  <a:cubicBezTo>
                    <a:pt x="177919" y="95968"/>
                    <a:pt x="177865" y="96133"/>
                    <a:pt x="177813" y="96299"/>
                  </a:cubicBezTo>
                  <a:cubicBezTo>
                    <a:pt x="176544" y="100984"/>
                    <a:pt x="178008" y="105863"/>
                    <a:pt x="180448" y="109865"/>
                  </a:cubicBezTo>
                  <a:cubicBezTo>
                    <a:pt x="180911" y="110675"/>
                    <a:pt x="181441" y="111436"/>
                    <a:pt x="182029" y="112139"/>
                  </a:cubicBezTo>
                  <a:lnTo>
                    <a:pt x="182029" y="112139"/>
                  </a:lnTo>
                  <a:cubicBezTo>
                    <a:pt x="180900" y="113978"/>
                    <a:pt x="179292" y="115572"/>
                    <a:pt x="177325" y="116696"/>
                  </a:cubicBezTo>
                  <a:cubicBezTo>
                    <a:pt x="174983" y="117899"/>
                    <a:pt x="172395" y="118526"/>
                    <a:pt x="169801" y="118526"/>
                  </a:cubicBezTo>
                  <a:cubicBezTo>
                    <a:pt x="168394" y="118526"/>
                    <a:pt x="166986" y="118342"/>
                    <a:pt x="165614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3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2" y="95421"/>
                  </a:cubicBezTo>
                  <a:cubicBezTo>
                    <a:pt x="166845" y="94288"/>
                    <a:pt x="167493" y="93092"/>
                    <a:pt x="168035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7" y="99944"/>
                    <a:pt x="73024" y="102132"/>
                  </a:cubicBezTo>
                  <a:lnTo>
                    <a:pt x="73024" y="102132"/>
                  </a:lnTo>
                  <a:cubicBezTo>
                    <a:pt x="72070" y="105601"/>
                    <a:pt x="70276" y="108842"/>
                    <a:pt x="67729" y="111426"/>
                  </a:cubicBezTo>
                  <a:cubicBezTo>
                    <a:pt x="62085" y="117244"/>
                    <a:pt x="54199" y="118813"/>
                    <a:pt x="46480" y="118813"/>
                  </a:cubicBezTo>
                  <a:cubicBezTo>
                    <a:pt x="45524" y="118813"/>
                    <a:pt x="44570" y="118788"/>
                    <a:pt x="43624" y="118745"/>
                  </a:cubicBezTo>
                  <a:cubicBezTo>
                    <a:pt x="39915" y="118648"/>
                    <a:pt x="35914" y="118062"/>
                    <a:pt x="32791" y="116013"/>
                  </a:cubicBezTo>
                  <a:cubicBezTo>
                    <a:pt x="29668" y="113963"/>
                    <a:pt x="28692" y="110353"/>
                    <a:pt x="28790" y="106644"/>
                  </a:cubicBezTo>
                  <a:cubicBezTo>
                    <a:pt x="28985" y="100593"/>
                    <a:pt x="32791" y="95909"/>
                    <a:pt x="37573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7" y="80692"/>
                    <a:pt x="59145" y="78808"/>
                    <a:pt x="61162" y="76575"/>
                  </a:cubicBezTo>
                  <a:close/>
                  <a:moveTo>
                    <a:pt x="217015" y="1"/>
                  </a:moveTo>
                  <a:cubicBezTo>
                    <a:pt x="215530" y="1"/>
                    <a:pt x="214075" y="271"/>
                    <a:pt x="212751" y="952"/>
                  </a:cubicBezTo>
                  <a:cubicBezTo>
                    <a:pt x="208750" y="2807"/>
                    <a:pt x="207969" y="7393"/>
                    <a:pt x="208067" y="11395"/>
                  </a:cubicBezTo>
                  <a:cubicBezTo>
                    <a:pt x="208164" y="16860"/>
                    <a:pt x="209628" y="22520"/>
                    <a:pt x="205627" y="27009"/>
                  </a:cubicBezTo>
                  <a:cubicBezTo>
                    <a:pt x="205303" y="27368"/>
                    <a:pt x="204962" y="27689"/>
                    <a:pt x="204607" y="27978"/>
                  </a:cubicBezTo>
                  <a:lnTo>
                    <a:pt x="204607" y="27978"/>
                  </a:lnTo>
                  <a:cubicBezTo>
                    <a:pt x="204858" y="19353"/>
                    <a:pt x="202854" y="11051"/>
                    <a:pt x="195868" y="5441"/>
                  </a:cubicBezTo>
                  <a:cubicBezTo>
                    <a:pt x="191876" y="2270"/>
                    <a:pt x="186843" y="539"/>
                    <a:pt x="181833" y="539"/>
                  </a:cubicBezTo>
                  <a:cubicBezTo>
                    <a:pt x="177900" y="539"/>
                    <a:pt x="173982" y="1606"/>
                    <a:pt x="170591" y="3880"/>
                  </a:cubicBezTo>
                  <a:cubicBezTo>
                    <a:pt x="168977" y="5022"/>
                    <a:pt x="167569" y="6402"/>
                    <a:pt x="166412" y="7957"/>
                  </a:cubicBezTo>
                  <a:lnTo>
                    <a:pt x="166412" y="7957"/>
                  </a:lnTo>
                  <a:cubicBezTo>
                    <a:pt x="164800" y="5734"/>
                    <a:pt x="162627" y="3951"/>
                    <a:pt x="160051" y="2807"/>
                  </a:cubicBezTo>
                  <a:cubicBezTo>
                    <a:pt x="158081" y="1983"/>
                    <a:pt x="156111" y="1619"/>
                    <a:pt x="154155" y="1619"/>
                  </a:cubicBezTo>
                  <a:cubicBezTo>
                    <a:pt x="150783" y="1619"/>
                    <a:pt x="147453" y="2700"/>
                    <a:pt x="144241" y="4368"/>
                  </a:cubicBezTo>
                  <a:cubicBezTo>
                    <a:pt x="142782" y="5115"/>
                    <a:pt x="141336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1" y="1525"/>
                  </a:cubicBezTo>
                  <a:cubicBezTo>
                    <a:pt x="129377" y="1525"/>
                    <a:pt x="128326" y="1711"/>
                    <a:pt x="127260" y="2123"/>
                  </a:cubicBezTo>
                  <a:cubicBezTo>
                    <a:pt x="123649" y="3587"/>
                    <a:pt x="121698" y="6905"/>
                    <a:pt x="119258" y="9833"/>
                  </a:cubicBezTo>
                  <a:cubicBezTo>
                    <a:pt x="117216" y="12225"/>
                    <a:pt x="114931" y="14407"/>
                    <a:pt x="112630" y="16568"/>
                  </a:cubicBezTo>
                  <a:lnTo>
                    <a:pt x="112630" y="16568"/>
                  </a:lnTo>
                  <a:cubicBezTo>
                    <a:pt x="112533" y="16339"/>
                    <a:pt x="112433" y="16111"/>
                    <a:pt x="112329" y="15884"/>
                  </a:cubicBezTo>
                  <a:cubicBezTo>
                    <a:pt x="110279" y="11492"/>
                    <a:pt x="106766" y="8076"/>
                    <a:pt x="102374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7" y="5002"/>
                    <a:pt x="91112" y="5784"/>
                    <a:pt x="89102" y="7686"/>
                  </a:cubicBezTo>
                  <a:cubicBezTo>
                    <a:pt x="85709" y="10896"/>
                    <a:pt x="84211" y="15743"/>
                    <a:pt x="81290" y="19474"/>
                  </a:cubicBezTo>
                  <a:lnTo>
                    <a:pt x="81290" y="19474"/>
                  </a:lnTo>
                  <a:cubicBezTo>
                    <a:pt x="80768" y="18421"/>
                    <a:pt x="80185" y="17386"/>
                    <a:pt x="79538" y="16372"/>
                  </a:cubicBezTo>
                  <a:cubicBezTo>
                    <a:pt x="74868" y="9108"/>
                    <a:pt x="66675" y="1845"/>
                    <a:pt x="57604" y="1845"/>
                  </a:cubicBezTo>
                  <a:cubicBezTo>
                    <a:pt x="56438" y="1845"/>
                    <a:pt x="55256" y="1965"/>
                    <a:pt x="54066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3" y="33169"/>
                    <a:pt x="31349" y="39149"/>
                  </a:cubicBezTo>
                  <a:lnTo>
                    <a:pt x="31349" y="39149"/>
                  </a:lnTo>
                  <a:cubicBezTo>
                    <a:pt x="25733" y="37787"/>
                    <a:pt x="20236" y="35955"/>
                    <a:pt x="15712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4" y="2993"/>
                    <a:pt x="5330" y="2993"/>
                  </a:cubicBezTo>
                  <a:cubicBezTo>
                    <a:pt x="4877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0" y="13737"/>
                    <a:pt x="3513" y="24569"/>
                    <a:pt x="10930" y="31986"/>
                  </a:cubicBezTo>
                  <a:cubicBezTo>
                    <a:pt x="16505" y="37738"/>
                    <a:pt x="23764" y="40361"/>
                    <a:pt x="31326" y="42182"/>
                  </a:cubicBezTo>
                  <a:lnTo>
                    <a:pt x="31326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0" y="64680"/>
                    <a:pt x="47040" y="69169"/>
                  </a:cubicBezTo>
                  <a:cubicBezTo>
                    <a:pt x="50711" y="71389"/>
                    <a:pt x="54756" y="73011"/>
                    <a:pt x="58521" y="75082"/>
                  </a:cubicBezTo>
                  <a:lnTo>
                    <a:pt x="58521" y="75082"/>
                  </a:lnTo>
                  <a:cubicBezTo>
                    <a:pt x="56362" y="77334"/>
                    <a:pt x="53676" y="79163"/>
                    <a:pt x="51138" y="80782"/>
                  </a:cubicBezTo>
                  <a:cubicBezTo>
                    <a:pt x="45576" y="84100"/>
                    <a:pt x="39720" y="86931"/>
                    <a:pt x="34645" y="90932"/>
                  </a:cubicBezTo>
                  <a:cubicBezTo>
                    <a:pt x="29766" y="94738"/>
                    <a:pt x="26252" y="99813"/>
                    <a:pt x="25862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2" y="119429"/>
                    <a:pt x="35329" y="120697"/>
                    <a:pt x="38939" y="121283"/>
                  </a:cubicBezTo>
                  <a:cubicBezTo>
                    <a:pt x="41397" y="121661"/>
                    <a:pt x="43936" y="121876"/>
                    <a:pt x="46478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1" y="120404"/>
                    <a:pt x="63533" y="118355"/>
                  </a:cubicBezTo>
                  <a:cubicBezTo>
                    <a:pt x="69475" y="115315"/>
                    <a:pt x="73802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3" y="104374"/>
                    <a:pt x="77000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89" y="115923"/>
                    <a:pt x="102746" y="115923"/>
                  </a:cubicBezTo>
                  <a:cubicBezTo>
                    <a:pt x="103453" y="115923"/>
                    <a:pt x="104175" y="115859"/>
                    <a:pt x="104912" y="115720"/>
                  </a:cubicBezTo>
                  <a:cubicBezTo>
                    <a:pt x="109694" y="114647"/>
                    <a:pt x="113402" y="110645"/>
                    <a:pt x="114085" y="105766"/>
                  </a:cubicBezTo>
                  <a:cubicBezTo>
                    <a:pt x="114443" y="102847"/>
                    <a:pt x="114219" y="99929"/>
                    <a:pt x="113479" y="97144"/>
                  </a:cubicBezTo>
                  <a:lnTo>
                    <a:pt x="113479" y="97144"/>
                  </a:lnTo>
                  <a:cubicBezTo>
                    <a:pt x="115485" y="97101"/>
                    <a:pt x="117490" y="97039"/>
                    <a:pt x="119495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5" y="101891"/>
                    <a:pt x="120819" y="104399"/>
                  </a:cubicBezTo>
                  <a:cubicBezTo>
                    <a:pt x="121307" y="108986"/>
                    <a:pt x="124235" y="112890"/>
                    <a:pt x="128334" y="114939"/>
                  </a:cubicBezTo>
                  <a:cubicBezTo>
                    <a:pt x="130537" y="115857"/>
                    <a:pt x="133394" y="116545"/>
                    <a:pt x="136084" y="116545"/>
                  </a:cubicBezTo>
                  <a:cubicBezTo>
                    <a:pt x="137683" y="116545"/>
                    <a:pt x="139223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1" y="96202"/>
                  </a:cubicBezTo>
                  <a:cubicBezTo>
                    <a:pt x="130653" y="94875"/>
                    <a:pt x="127515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6" y="76445"/>
                  </a:cubicBezTo>
                  <a:lnTo>
                    <a:pt x="129756" y="76445"/>
                  </a:lnTo>
                  <a:cubicBezTo>
                    <a:pt x="130469" y="76503"/>
                    <a:pt x="131184" y="76529"/>
                    <a:pt x="131901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49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4" y="89836"/>
                    <a:pt x="163097" y="90471"/>
                    <a:pt x="165135" y="91051"/>
                  </a:cubicBezTo>
                  <a:lnTo>
                    <a:pt x="165135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6" y="99227"/>
                    <a:pt x="157904" y="102448"/>
                  </a:cubicBezTo>
                  <a:cubicBezTo>
                    <a:pt x="156245" y="105083"/>
                    <a:pt x="154489" y="108108"/>
                    <a:pt x="154293" y="111328"/>
                  </a:cubicBezTo>
                  <a:cubicBezTo>
                    <a:pt x="154196" y="114354"/>
                    <a:pt x="155757" y="117184"/>
                    <a:pt x="158490" y="118648"/>
                  </a:cubicBezTo>
                  <a:cubicBezTo>
                    <a:pt x="161943" y="120633"/>
                    <a:pt x="165778" y="121626"/>
                    <a:pt x="169725" y="121626"/>
                  </a:cubicBezTo>
                  <a:cubicBezTo>
                    <a:pt x="170240" y="121626"/>
                    <a:pt x="170757" y="121609"/>
                    <a:pt x="171274" y="121576"/>
                  </a:cubicBezTo>
                  <a:cubicBezTo>
                    <a:pt x="175178" y="121380"/>
                    <a:pt x="178789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1" y="96527"/>
                  </a:cubicBezTo>
                  <a:lnTo>
                    <a:pt x="210871" y="96527"/>
                  </a:lnTo>
                  <a:cubicBezTo>
                    <a:pt x="212087" y="97050"/>
                    <a:pt x="213303" y="97585"/>
                    <a:pt x="214508" y="98154"/>
                  </a:cubicBezTo>
                  <a:cubicBezTo>
                    <a:pt x="218314" y="100008"/>
                    <a:pt x="221827" y="102643"/>
                    <a:pt x="225633" y="104204"/>
                  </a:cubicBezTo>
                  <a:cubicBezTo>
                    <a:pt x="227848" y="105161"/>
                    <a:pt x="230219" y="105780"/>
                    <a:pt x="232545" y="105780"/>
                  </a:cubicBezTo>
                  <a:cubicBezTo>
                    <a:pt x="234728" y="105780"/>
                    <a:pt x="236871" y="105234"/>
                    <a:pt x="238808" y="103911"/>
                  </a:cubicBezTo>
                  <a:cubicBezTo>
                    <a:pt x="242907" y="100691"/>
                    <a:pt x="245249" y="95714"/>
                    <a:pt x="245152" y="90444"/>
                  </a:cubicBezTo>
                  <a:cubicBezTo>
                    <a:pt x="244957" y="85759"/>
                    <a:pt x="242907" y="81173"/>
                    <a:pt x="239491" y="77855"/>
                  </a:cubicBezTo>
                  <a:cubicBezTo>
                    <a:pt x="235685" y="74341"/>
                    <a:pt x="231001" y="71901"/>
                    <a:pt x="225926" y="70926"/>
                  </a:cubicBezTo>
                  <a:cubicBezTo>
                    <a:pt x="216099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3" y="62456"/>
                    <a:pt x="196551" y="62435"/>
                  </a:cubicBezTo>
                  <a:cubicBezTo>
                    <a:pt x="197917" y="58531"/>
                    <a:pt x="199186" y="54530"/>
                    <a:pt x="200357" y="50626"/>
                  </a:cubicBezTo>
                  <a:cubicBezTo>
                    <a:pt x="201957" y="45085"/>
                    <a:pt x="203697" y="38467"/>
                    <a:pt x="204355" y="31833"/>
                  </a:cubicBezTo>
                  <a:lnTo>
                    <a:pt x="204355" y="31833"/>
                  </a:lnTo>
                  <a:cubicBezTo>
                    <a:pt x="204864" y="31569"/>
                    <a:pt x="205355" y="31266"/>
                    <a:pt x="205822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190" y="13054"/>
                    <a:pt x="209726" y="6808"/>
                    <a:pt x="213337" y="4075"/>
                  </a:cubicBezTo>
                  <a:cubicBezTo>
                    <a:pt x="214336" y="3335"/>
                    <a:pt x="215561" y="3058"/>
                    <a:pt x="216844" y="3058"/>
                  </a:cubicBezTo>
                  <a:cubicBezTo>
                    <a:pt x="218945" y="3058"/>
                    <a:pt x="22120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2" y="13737"/>
                    <a:pt x="236173" y="17640"/>
                    <a:pt x="236954" y="21154"/>
                  </a:cubicBezTo>
                  <a:cubicBezTo>
                    <a:pt x="238418" y="28278"/>
                    <a:pt x="237344" y="39111"/>
                    <a:pt x="228073" y="39501"/>
                  </a:cubicBezTo>
                  <a:cubicBezTo>
                    <a:pt x="227781" y="39514"/>
                    <a:pt x="227480" y="39519"/>
                    <a:pt x="227170" y="39519"/>
                  </a:cubicBezTo>
                  <a:cubicBezTo>
                    <a:pt x="224303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6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6" y="60115"/>
                  </a:cubicBezTo>
                  <a:cubicBezTo>
                    <a:pt x="224822" y="60115"/>
                    <a:pt x="226571" y="60018"/>
                    <a:pt x="228317" y="60018"/>
                  </a:cubicBezTo>
                  <a:cubicBezTo>
                    <a:pt x="231656" y="60018"/>
                    <a:pt x="234985" y="60372"/>
                    <a:pt x="237637" y="62435"/>
                  </a:cubicBezTo>
                  <a:cubicBezTo>
                    <a:pt x="240760" y="64875"/>
                    <a:pt x="242126" y="69169"/>
                    <a:pt x="243688" y="72585"/>
                  </a:cubicBezTo>
                  <a:cubicBezTo>
                    <a:pt x="243969" y="73177"/>
                    <a:pt x="244429" y="73421"/>
                    <a:pt x="244896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6" y="67315"/>
                    <a:pt x="243200" y="63021"/>
                    <a:pt x="239882" y="60288"/>
                  </a:cubicBezTo>
                  <a:cubicBezTo>
                    <a:pt x="236473" y="57435"/>
                    <a:pt x="232035" y="57027"/>
                    <a:pt x="227717" y="57027"/>
                  </a:cubicBezTo>
                  <a:cubicBezTo>
                    <a:pt x="226719" y="57027"/>
                    <a:pt x="225726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1" y="56798"/>
                    <a:pt x="216265" y="56092"/>
                  </a:cubicBezTo>
                  <a:cubicBezTo>
                    <a:pt x="214215" y="55213"/>
                    <a:pt x="212458" y="54042"/>
                    <a:pt x="210897" y="52481"/>
                  </a:cubicBezTo>
                  <a:cubicBezTo>
                    <a:pt x="209531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482" y="43014"/>
                  </a:cubicBezTo>
                  <a:cubicBezTo>
                    <a:pt x="213148" y="42313"/>
                    <a:pt x="215010" y="42104"/>
                    <a:pt x="216910" y="42104"/>
                  </a:cubicBezTo>
                  <a:cubicBezTo>
                    <a:pt x="219241" y="42104"/>
                    <a:pt x="221628" y="42419"/>
                    <a:pt x="223779" y="42526"/>
                  </a:cubicBezTo>
                  <a:cubicBezTo>
                    <a:pt x="224773" y="42576"/>
                    <a:pt x="225760" y="42619"/>
                    <a:pt x="226734" y="42619"/>
                  </a:cubicBezTo>
                  <a:cubicBezTo>
                    <a:pt x="229583" y="42619"/>
                    <a:pt x="232309" y="42248"/>
                    <a:pt x="234709" y="40574"/>
                  </a:cubicBezTo>
                  <a:cubicBezTo>
                    <a:pt x="241834" y="35305"/>
                    <a:pt x="241443" y="24667"/>
                    <a:pt x="239101" y="17152"/>
                  </a:cubicBezTo>
                  <a:cubicBezTo>
                    <a:pt x="238125" y="13542"/>
                    <a:pt x="236271" y="10321"/>
                    <a:pt x="233636" y="7686"/>
                  </a:cubicBezTo>
                  <a:cubicBezTo>
                    <a:pt x="230611" y="4856"/>
                    <a:pt x="227097" y="2709"/>
                    <a:pt x="223291" y="1245"/>
                  </a:cubicBezTo>
                  <a:cubicBezTo>
                    <a:pt x="221336" y="555"/>
                    <a:pt x="219145" y="1"/>
                    <a:pt x="217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5"/>
            <p:cNvSpPr/>
            <p:nvPr/>
          </p:nvSpPr>
          <p:spPr>
            <a:xfrm>
              <a:off x="284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8" y="23832"/>
                  </a:cubicBezTo>
                  <a:cubicBezTo>
                    <a:pt x="9369" y="21588"/>
                    <a:pt x="5368" y="18953"/>
                    <a:pt x="4002" y="14561"/>
                  </a:cubicBezTo>
                  <a:cubicBezTo>
                    <a:pt x="3026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4" y="45690"/>
                  </a:cubicBezTo>
                  <a:lnTo>
                    <a:pt x="24764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7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5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8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1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4" y="75946"/>
                    <a:pt x="61288" y="79362"/>
                    <a:pt x="66461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5" y="28953"/>
                    <a:pt x="10748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2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10" y="88836"/>
                  </a:cubicBezTo>
                  <a:lnTo>
                    <a:pt x="33110" y="88836"/>
                  </a:lnTo>
                  <a:cubicBezTo>
                    <a:pt x="32664" y="89574"/>
                    <a:pt x="32231" y="90318"/>
                    <a:pt x="31815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9" y="108554"/>
                    <a:pt x="21698" y="108667"/>
                    <a:pt x="18445" y="109811"/>
                  </a:cubicBezTo>
                  <a:cubicBezTo>
                    <a:pt x="15225" y="110591"/>
                    <a:pt x="12687" y="113226"/>
                    <a:pt x="11907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5" y="111524"/>
                    <a:pt x="30645" y="111463"/>
                  </a:cubicBezTo>
                  <a:lnTo>
                    <a:pt x="30645" y="111463"/>
                  </a:lnTo>
                  <a:cubicBezTo>
                    <a:pt x="32070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8" y="45884"/>
                    <a:pt x="38197" y="45394"/>
                    <a:pt x="38452" y="44912"/>
                  </a:cubicBezTo>
                  <a:cubicBezTo>
                    <a:pt x="40891" y="40228"/>
                    <a:pt x="45381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7" y="657"/>
                    <a:pt x="42174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6" y="25394"/>
                    <a:pt x="47625" y="28126"/>
                  </a:cubicBezTo>
                  <a:cubicBezTo>
                    <a:pt x="46454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8" y="46005"/>
                  </a:cubicBezTo>
                  <a:lnTo>
                    <a:pt x="34958" y="46005"/>
                  </a:lnTo>
                  <a:cubicBezTo>
                    <a:pt x="32566" y="45793"/>
                    <a:pt x="30093" y="45804"/>
                    <a:pt x="27683" y="45771"/>
                  </a:cubicBezTo>
                  <a:lnTo>
                    <a:pt x="27683" y="45771"/>
                  </a:lnTo>
                  <a:cubicBezTo>
                    <a:pt x="27862" y="41128"/>
                    <a:pt x="26855" y="36336"/>
                    <a:pt x="24106" y="32615"/>
                  </a:cubicBezTo>
                  <a:cubicBezTo>
                    <a:pt x="22086" y="29830"/>
                    <a:pt x="19370" y="27789"/>
                    <a:pt x="16527" y="25963"/>
                  </a:cubicBezTo>
                  <a:lnTo>
                    <a:pt x="16527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5"/>
            <p:cNvSpPr/>
            <p:nvPr/>
          </p:nvSpPr>
          <p:spPr>
            <a:xfrm>
              <a:off x="1733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4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7" y="29687"/>
                  </a:cubicBezTo>
                  <a:cubicBezTo>
                    <a:pt x="15208" y="29687"/>
                    <a:pt x="12508" y="26368"/>
                    <a:pt x="10629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1" y="7702"/>
                    <a:pt x="674" y="8914"/>
                  </a:cubicBezTo>
                  <a:lnTo>
                    <a:pt x="577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7" y="22284"/>
                    <a:pt x="36881" y="17112"/>
                    <a:pt x="39321" y="12330"/>
                  </a:cubicBezTo>
                  <a:cubicBezTo>
                    <a:pt x="41647" y="7770"/>
                    <a:pt x="44772" y="3122"/>
                    <a:pt x="50302" y="3122"/>
                  </a:cubicBezTo>
                  <a:cubicBezTo>
                    <a:pt x="50572" y="3122"/>
                    <a:pt x="50848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5"/>
            <p:cNvSpPr/>
            <p:nvPr/>
          </p:nvSpPr>
          <p:spPr>
            <a:xfrm>
              <a:off x="5405250" y="1228675"/>
              <a:ext cx="1478925" cy="818850"/>
            </a:xfrm>
            <a:custGeom>
              <a:avLst/>
              <a:gdLst/>
              <a:ahLst/>
              <a:cxnLst/>
              <a:rect l="l" t="t" r="r" b="b"/>
              <a:pathLst>
                <a:path w="59157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6" y="25286"/>
                  </a:cubicBezTo>
                  <a:cubicBezTo>
                    <a:pt x="15190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3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4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5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5"/>
            <p:cNvSpPr/>
            <p:nvPr/>
          </p:nvSpPr>
          <p:spPr>
            <a:xfrm>
              <a:off x="4140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9" y="13447"/>
                  </a:cubicBezTo>
                  <a:cubicBezTo>
                    <a:pt x="3962" y="18717"/>
                    <a:pt x="3474" y="24377"/>
                    <a:pt x="742" y="29257"/>
                  </a:cubicBezTo>
                  <a:cubicBezTo>
                    <a:pt x="1" y="30469"/>
                    <a:pt x="1026" y="31588"/>
                    <a:pt x="2086" y="31588"/>
                  </a:cubicBezTo>
                  <a:cubicBezTo>
                    <a:pt x="2561" y="31588"/>
                    <a:pt x="3044" y="31362"/>
                    <a:pt x="3377" y="30818"/>
                  </a:cubicBezTo>
                  <a:cubicBezTo>
                    <a:pt x="5621" y="26817"/>
                    <a:pt x="6597" y="22328"/>
                    <a:pt x="7476" y="17741"/>
                  </a:cubicBezTo>
                  <a:cubicBezTo>
                    <a:pt x="8256" y="13935"/>
                    <a:pt x="9037" y="9641"/>
                    <a:pt x="11770" y="6713"/>
                  </a:cubicBezTo>
                  <a:cubicBezTo>
                    <a:pt x="14258" y="4078"/>
                    <a:pt x="18064" y="3090"/>
                    <a:pt x="21665" y="3090"/>
                  </a:cubicBezTo>
                  <a:cubicBezTo>
                    <a:pt x="22865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50" y="12080"/>
                  </a:cubicBezTo>
                  <a:cubicBezTo>
                    <a:pt x="45634" y="16862"/>
                    <a:pt x="48952" y="23206"/>
                    <a:pt x="48855" y="30037"/>
                  </a:cubicBezTo>
                  <a:cubicBezTo>
                    <a:pt x="48855" y="31062"/>
                    <a:pt x="49611" y="31574"/>
                    <a:pt x="50367" y="31574"/>
                  </a:cubicBezTo>
                  <a:cubicBezTo>
                    <a:pt x="51124" y="31574"/>
                    <a:pt x="51880" y="31062"/>
                    <a:pt x="51880" y="30037"/>
                  </a:cubicBezTo>
                  <a:lnTo>
                    <a:pt x="51978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9" name="Google Shape;1049;p35"/>
          <p:cNvGrpSpPr/>
          <p:nvPr/>
        </p:nvGrpSpPr>
        <p:grpSpPr>
          <a:xfrm rot="900586">
            <a:off x="7709231" y="186466"/>
            <a:ext cx="1281090" cy="401028"/>
            <a:chOff x="405300" y="1999648"/>
            <a:chExt cx="6798800" cy="2128275"/>
          </a:xfrm>
        </p:grpSpPr>
        <p:sp>
          <p:nvSpPr>
            <p:cNvPr id="1050" name="Google Shape;1050;p35"/>
            <p:cNvSpPr/>
            <p:nvPr/>
          </p:nvSpPr>
          <p:spPr>
            <a:xfrm>
              <a:off x="405300" y="1999648"/>
              <a:ext cx="6798800" cy="2128275"/>
            </a:xfrm>
            <a:custGeom>
              <a:avLst/>
              <a:gdLst/>
              <a:ahLst/>
              <a:cxnLst/>
              <a:rect l="l" t="t" r="r" b="b"/>
              <a:pathLst>
                <a:path w="271952" h="85131" extrusionOk="0">
                  <a:moveTo>
                    <a:pt x="0" y="1"/>
                  </a:moveTo>
                  <a:lnTo>
                    <a:pt x="0" y="319"/>
                  </a:lnTo>
                  <a:cubicBezTo>
                    <a:pt x="849" y="1274"/>
                    <a:pt x="1805" y="2336"/>
                    <a:pt x="2760" y="3397"/>
                  </a:cubicBezTo>
                  <a:cubicBezTo>
                    <a:pt x="3715" y="4353"/>
                    <a:pt x="4565" y="5414"/>
                    <a:pt x="5414" y="6476"/>
                  </a:cubicBezTo>
                  <a:cubicBezTo>
                    <a:pt x="6051" y="7113"/>
                    <a:pt x="6369" y="7856"/>
                    <a:pt x="6475" y="8705"/>
                  </a:cubicBezTo>
                  <a:cubicBezTo>
                    <a:pt x="6475" y="9554"/>
                    <a:pt x="6051" y="10297"/>
                    <a:pt x="5414" y="10828"/>
                  </a:cubicBezTo>
                  <a:cubicBezTo>
                    <a:pt x="4989" y="11358"/>
                    <a:pt x="4459" y="11783"/>
                    <a:pt x="4034" y="12314"/>
                  </a:cubicBezTo>
                  <a:cubicBezTo>
                    <a:pt x="3715" y="12526"/>
                    <a:pt x="3397" y="12844"/>
                    <a:pt x="3185" y="13163"/>
                  </a:cubicBezTo>
                  <a:cubicBezTo>
                    <a:pt x="2866" y="13375"/>
                    <a:pt x="2866" y="13269"/>
                    <a:pt x="3079" y="13375"/>
                  </a:cubicBezTo>
                  <a:cubicBezTo>
                    <a:pt x="3185" y="13481"/>
                    <a:pt x="3079" y="13800"/>
                    <a:pt x="3185" y="13906"/>
                  </a:cubicBezTo>
                  <a:cubicBezTo>
                    <a:pt x="3291" y="14012"/>
                    <a:pt x="3397" y="14118"/>
                    <a:pt x="3503" y="14331"/>
                  </a:cubicBezTo>
                  <a:cubicBezTo>
                    <a:pt x="3715" y="14543"/>
                    <a:pt x="4034" y="14755"/>
                    <a:pt x="4352" y="14967"/>
                  </a:cubicBezTo>
                  <a:cubicBezTo>
                    <a:pt x="5095" y="15498"/>
                    <a:pt x="5945" y="15817"/>
                    <a:pt x="6794" y="16135"/>
                  </a:cubicBezTo>
                  <a:cubicBezTo>
                    <a:pt x="8174" y="16666"/>
                    <a:pt x="9978" y="17090"/>
                    <a:pt x="10934" y="18152"/>
                  </a:cubicBezTo>
                  <a:cubicBezTo>
                    <a:pt x="11889" y="19319"/>
                    <a:pt x="9978" y="20806"/>
                    <a:pt x="9129" y="21336"/>
                  </a:cubicBezTo>
                  <a:cubicBezTo>
                    <a:pt x="7961" y="22079"/>
                    <a:pt x="6688" y="22504"/>
                    <a:pt x="5626" y="23247"/>
                  </a:cubicBezTo>
                  <a:cubicBezTo>
                    <a:pt x="4989" y="23459"/>
                    <a:pt x="4565" y="23990"/>
                    <a:pt x="4459" y="24627"/>
                  </a:cubicBezTo>
                  <a:cubicBezTo>
                    <a:pt x="4352" y="25370"/>
                    <a:pt x="4565" y="26113"/>
                    <a:pt x="5095" y="26750"/>
                  </a:cubicBezTo>
                  <a:cubicBezTo>
                    <a:pt x="5732" y="27493"/>
                    <a:pt x="7006" y="27917"/>
                    <a:pt x="7431" y="28873"/>
                  </a:cubicBezTo>
                  <a:cubicBezTo>
                    <a:pt x="7749" y="29934"/>
                    <a:pt x="7537" y="30996"/>
                    <a:pt x="6794" y="31739"/>
                  </a:cubicBezTo>
                  <a:cubicBezTo>
                    <a:pt x="5520" y="33543"/>
                    <a:pt x="2229" y="35454"/>
                    <a:pt x="3291" y="38108"/>
                  </a:cubicBezTo>
                  <a:cubicBezTo>
                    <a:pt x="3822" y="39275"/>
                    <a:pt x="4671" y="40230"/>
                    <a:pt x="5626" y="40973"/>
                  </a:cubicBezTo>
                  <a:cubicBezTo>
                    <a:pt x="6688" y="41823"/>
                    <a:pt x="7749" y="42566"/>
                    <a:pt x="8811" y="43415"/>
                  </a:cubicBezTo>
                  <a:cubicBezTo>
                    <a:pt x="10084" y="44582"/>
                    <a:pt x="12207" y="46175"/>
                    <a:pt x="11677" y="48191"/>
                  </a:cubicBezTo>
                  <a:cubicBezTo>
                    <a:pt x="11040" y="50208"/>
                    <a:pt x="8917" y="51482"/>
                    <a:pt x="7325" y="52650"/>
                  </a:cubicBezTo>
                  <a:cubicBezTo>
                    <a:pt x="5732" y="53817"/>
                    <a:pt x="3079" y="55410"/>
                    <a:pt x="3928" y="57745"/>
                  </a:cubicBezTo>
                  <a:cubicBezTo>
                    <a:pt x="4352" y="58806"/>
                    <a:pt x="5095" y="59762"/>
                    <a:pt x="6051" y="60398"/>
                  </a:cubicBezTo>
                  <a:cubicBezTo>
                    <a:pt x="6688" y="60823"/>
                    <a:pt x="7218" y="61354"/>
                    <a:pt x="7537" y="62097"/>
                  </a:cubicBezTo>
                  <a:cubicBezTo>
                    <a:pt x="7643" y="62840"/>
                    <a:pt x="7431" y="63583"/>
                    <a:pt x="6900" y="64220"/>
                  </a:cubicBezTo>
                  <a:cubicBezTo>
                    <a:pt x="6263" y="64857"/>
                    <a:pt x="5626" y="65494"/>
                    <a:pt x="4989" y="66024"/>
                  </a:cubicBezTo>
                  <a:cubicBezTo>
                    <a:pt x="4459" y="66343"/>
                    <a:pt x="4034" y="66767"/>
                    <a:pt x="3715" y="67192"/>
                  </a:cubicBezTo>
                  <a:cubicBezTo>
                    <a:pt x="3397" y="67723"/>
                    <a:pt x="3715" y="68253"/>
                    <a:pt x="3928" y="68784"/>
                  </a:cubicBezTo>
                  <a:cubicBezTo>
                    <a:pt x="4140" y="69315"/>
                    <a:pt x="4565" y="69846"/>
                    <a:pt x="5095" y="70376"/>
                  </a:cubicBezTo>
                  <a:cubicBezTo>
                    <a:pt x="6157" y="71225"/>
                    <a:pt x="7218" y="72181"/>
                    <a:pt x="8174" y="73242"/>
                  </a:cubicBezTo>
                  <a:cubicBezTo>
                    <a:pt x="8811" y="73879"/>
                    <a:pt x="9023" y="74834"/>
                    <a:pt x="8704" y="75684"/>
                  </a:cubicBezTo>
                  <a:cubicBezTo>
                    <a:pt x="8068" y="76745"/>
                    <a:pt x="7325" y="77807"/>
                    <a:pt x="6369" y="78656"/>
                  </a:cubicBezTo>
                  <a:cubicBezTo>
                    <a:pt x="4246" y="80673"/>
                    <a:pt x="2229" y="82902"/>
                    <a:pt x="213" y="85131"/>
                  </a:cubicBezTo>
                  <a:lnTo>
                    <a:pt x="271951" y="85131"/>
                  </a:lnTo>
                  <a:lnTo>
                    <a:pt x="271951" y="84812"/>
                  </a:lnTo>
                  <a:cubicBezTo>
                    <a:pt x="270253" y="83432"/>
                    <a:pt x="268661" y="81946"/>
                    <a:pt x="267174" y="80460"/>
                  </a:cubicBezTo>
                  <a:cubicBezTo>
                    <a:pt x="266431" y="79611"/>
                    <a:pt x="265795" y="78656"/>
                    <a:pt x="265476" y="77594"/>
                  </a:cubicBezTo>
                  <a:cubicBezTo>
                    <a:pt x="265264" y="76745"/>
                    <a:pt x="265476" y="75896"/>
                    <a:pt x="266007" y="75259"/>
                  </a:cubicBezTo>
                  <a:cubicBezTo>
                    <a:pt x="267281" y="73242"/>
                    <a:pt x="269404" y="71862"/>
                    <a:pt x="271102" y="70058"/>
                  </a:cubicBezTo>
                  <a:cubicBezTo>
                    <a:pt x="271208" y="69952"/>
                    <a:pt x="271314" y="69846"/>
                    <a:pt x="271420" y="69739"/>
                  </a:cubicBezTo>
                  <a:cubicBezTo>
                    <a:pt x="271527" y="69633"/>
                    <a:pt x="271420" y="69527"/>
                    <a:pt x="271208" y="69421"/>
                  </a:cubicBezTo>
                  <a:cubicBezTo>
                    <a:pt x="270996" y="69315"/>
                    <a:pt x="270571" y="68890"/>
                    <a:pt x="270253" y="68678"/>
                  </a:cubicBezTo>
                  <a:cubicBezTo>
                    <a:pt x="269616" y="68253"/>
                    <a:pt x="269085" y="67829"/>
                    <a:pt x="268554" y="67404"/>
                  </a:cubicBezTo>
                  <a:cubicBezTo>
                    <a:pt x="267387" y="66343"/>
                    <a:pt x="266219" y="65175"/>
                    <a:pt x="264945" y="64220"/>
                  </a:cubicBezTo>
                  <a:lnTo>
                    <a:pt x="264945" y="64114"/>
                  </a:lnTo>
                  <a:cubicBezTo>
                    <a:pt x="265688" y="62946"/>
                    <a:pt x="266644" y="61991"/>
                    <a:pt x="267599" y="61035"/>
                  </a:cubicBezTo>
                  <a:cubicBezTo>
                    <a:pt x="268236" y="60398"/>
                    <a:pt x="268767" y="59655"/>
                    <a:pt x="269297" y="59019"/>
                  </a:cubicBezTo>
                  <a:cubicBezTo>
                    <a:pt x="269510" y="58594"/>
                    <a:pt x="270253" y="57745"/>
                    <a:pt x="269934" y="57214"/>
                  </a:cubicBezTo>
                  <a:cubicBezTo>
                    <a:pt x="269510" y="56789"/>
                    <a:pt x="269085" y="56471"/>
                    <a:pt x="268448" y="56259"/>
                  </a:cubicBezTo>
                  <a:cubicBezTo>
                    <a:pt x="267705" y="55940"/>
                    <a:pt x="266962" y="55728"/>
                    <a:pt x="266219" y="55516"/>
                  </a:cubicBezTo>
                  <a:cubicBezTo>
                    <a:pt x="264945" y="55197"/>
                    <a:pt x="263672" y="54773"/>
                    <a:pt x="262504" y="54136"/>
                  </a:cubicBezTo>
                  <a:cubicBezTo>
                    <a:pt x="262504" y="54136"/>
                    <a:pt x="262504" y="54030"/>
                    <a:pt x="262504" y="54030"/>
                  </a:cubicBezTo>
                  <a:cubicBezTo>
                    <a:pt x="263884" y="52331"/>
                    <a:pt x="266219" y="51270"/>
                    <a:pt x="267068" y="49253"/>
                  </a:cubicBezTo>
                  <a:cubicBezTo>
                    <a:pt x="267387" y="48616"/>
                    <a:pt x="267705" y="47873"/>
                    <a:pt x="267281" y="47342"/>
                  </a:cubicBezTo>
                  <a:cubicBezTo>
                    <a:pt x="266750" y="46705"/>
                    <a:pt x="266325" y="46175"/>
                    <a:pt x="265795" y="45644"/>
                  </a:cubicBezTo>
                  <a:cubicBezTo>
                    <a:pt x="265052" y="44901"/>
                    <a:pt x="264415" y="44052"/>
                    <a:pt x="263672" y="43203"/>
                  </a:cubicBezTo>
                  <a:cubicBezTo>
                    <a:pt x="263035" y="42460"/>
                    <a:pt x="262504" y="41929"/>
                    <a:pt x="262079" y="41186"/>
                  </a:cubicBezTo>
                  <a:cubicBezTo>
                    <a:pt x="261442" y="40443"/>
                    <a:pt x="260912" y="39700"/>
                    <a:pt x="260487" y="38957"/>
                  </a:cubicBezTo>
                  <a:cubicBezTo>
                    <a:pt x="260275" y="38638"/>
                    <a:pt x="260275" y="38320"/>
                    <a:pt x="260275" y="37895"/>
                  </a:cubicBezTo>
                  <a:cubicBezTo>
                    <a:pt x="260487" y="37364"/>
                    <a:pt x="260806" y="36940"/>
                    <a:pt x="261230" y="36515"/>
                  </a:cubicBezTo>
                  <a:cubicBezTo>
                    <a:pt x="261549" y="35985"/>
                    <a:pt x="262079" y="35454"/>
                    <a:pt x="262504" y="35029"/>
                  </a:cubicBezTo>
                  <a:cubicBezTo>
                    <a:pt x="263672" y="34180"/>
                    <a:pt x="264733" y="33437"/>
                    <a:pt x="266007" y="32694"/>
                  </a:cubicBezTo>
                  <a:cubicBezTo>
                    <a:pt x="267281" y="31951"/>
                    <a:pt x="268448" y="31102"/>
                    <a:pt x="269404" y="29934"/>
                  </a:cubicBezTo>
                  <a:cubicBezTo>
                    <a:pt x="271420" y="26962"/>
                    <a:pt x="268130" y="24202"/>
                    <a:pt x="266325" y="22079"/>
                  </a:cubicBezTo>
                  <a:cubicBezTo>
                    <a:pt x="265264" y="20699"/>
                    <a:pt x="263565" y="18470"/>
                    <a:pt x="265795" y="17409"/>
                  </a:cubicBezTo>
                  <a:cubicBezTo>
                    <a:pt x="266856" y="17090"/>
                    <a:pt x="267917" y="16560"/>
                    <a:pt x="268873" y="16029"/>
                  </a:cubicBezTo>
                  <a:cubicBezTo>
                    <a:pt x="269616" y="15498"/>
                    <a:pt x="270571" y="14755"/>
                    <a:pt x="270465" y="13800"/>
                  </a:cubicBezTo>
                  <a:cubicBezTo>
                    <a:pt x="270359" y="13057"/>
                    <a:pt x="270040" y="12314"/>
                    <a:pt x="269404" y="11783"/>
                  </a:cubicBezTo>
                  <a:cubicBezTo>
                    <a:pt x="268130" y="10085"/>
                    <a:pt x="264945" y="7431"/>
                    <a:pt x="267281" y="5414"/>
                  </a:cubicBezTo>
                  <a:cubicBezTo>
                    <a:pt x="268448" y="4353"/>
                    <a:pt x="269828" y="3610"/>
                    <a:pt x="270996" y="2548"/>
                  </a:cubicBezTo>
                  <a:lnTo>
                    <a:pt x="271845" y="1593"/>
                  </a:lnTo>
                  <a:lnTo>
                    <a:pt x="271845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5"/>
            <p:cNvSpPr/>
            <p:nvPr/>
          </p:nvSpPr>
          <p:spPr>
            <a:xfrm>
              <a:off x="62971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5"/>
            <p:cNvSpPr/>
            <p:nvPr/>
          </p:nvSpPr>
          <p:spPr>
            <a:xfrm>
              <a:off x="57664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5"/>
            <p:cNvSpPr/>
            <p:nvPr/>
          </p:nvSpPr>
          <p:spPr>
            <a:xfrm>
              <a:off x="52357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47049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5"/>
            <p:cNvSpPr/>
            <p:nvPr/>
          </p:nvSpPr>
          <p:spPr>
            <a:xfrm>
              <a:off x="4174200" y="21292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5"/>
            <p:cNvSpPr/>
            <p:nvPr/>
          </p:nvSpPr>
          <p:spPr>
            <a:xfrm>
              <a:off x="36434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5"/>
            <p:cNvSpPr/>
            <p:nvPr/>
          </p:nvSpPr>
          <p:spPr>
            <a:xfrm>
              <a:off x="31127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5"/>
            <p:cNvSpPr/>
            <p:nvPr/>
          </p:nvSpPr>
          <p:spPr>
            <a:xfrm>
              <a:off x="25820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20512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5"/>
            <p:cNvSpPr/>
            <p:nvPr/>
          </p:nvSpPr>
          <p:spPr>
            <a:xfrm>
              <a:off x="9897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5"/>
            <p:cNvSpPr/>
            <p:nvPr/>
          </p:nvSpPr>
          <p:spPr>
            <a:xfrm>
              <a:off x="1517525" y="21292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0"/>
                  </a:moveTo>
                  <a:cubicBezTo>
                    <a:pt x="6064" y="0"/>
                    <a:pt x="5689" y="32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0"/>
                    <a:pt x="6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7214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5"/>
            <p:cNvSpPr/>
            <p:nvPr/>
          </p:nvSpPr>
          <p:spPr>
            <a:xfrm>
              <a:off x="12521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5"/>
            <p:cNvSpPr/>
            <p:nvPr/>
          </p:nvSpPr>
          <p:spPr>
            <a:xfrm>
              <a:off x="178290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231362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5"/>
            <p:cNvSpPr/>
            <p:nvPr/>
          </p:nvSpPr>
          <p:spPr>
            <a:xfrm>
              <a:off x="550105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5"/>
            <p:cNvSpPr/>
            <p:nvPr/>
          </p:nvSpPr>
          <p:spPr>
            <a:xfrm>
              <a:off x="4970325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39058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443657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337810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2847350" y="252725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60288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65595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62971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57664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5"/>
            <p:cNvSpPr/>
            <p:nvPr/>
          </p:nvSpPr>
          <p:spPr>
            <a:xfrm>
              <a:off x="52357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5"/>
            <p:cNvSpPr/>
            <p:nvPr/>
          </p:nvSpPr>
          <p:spPr>
            <a:xfrm>
              <a:off x="47049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5"/>
            <p:cNvSpPr/>
            <p:nvPr/>
          </p:nvSpPr>
          <p:spPr>
            <a:xfrm>
              <a:off x="4174200" y="29253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5"/>
            <p:cNvSpPr/>
            <p:nvPr/>
          </p:nvSpPr>
          <p:spPr>
            <a:xfrm>
              <a:off x="36434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5"/>
            <p:cNvSpPr/>
            <p:nvPr/>
          </p:nvSpPr>
          <p:spPr>
            <a:xfrm>
              <a:off x="31127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5"/>
            <p:cNvSpPr/>
            <p:nvPr/>
          </p:nvSpPr>
          <p:spPr>
            <a:xfrm>
              <a:off x="25820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5"/>
            <p:cNvSpPr/>
            <p:nvPr/>
          </p:nvSpPr>
          <p:spPr>
            <a:xfrm>
              <a:off x="20512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5"/>
            <p:cNvSpPr/>
            <p:nvPr/>
          </p:nvSpPr>
          <p:spPr>
            <a:xfrm>
              <a:off x="9897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5"/>
            <p:cNvSpPr/>
            <p:nvPr/>
          </p:nvSpPr>
          <p:spPr>
            <a:xfrm>
              <a:off x="1517525" y="29253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5"/>
            <p:cNvSpPr/>
            <p:nvPr/>
          </p:nvSpPr>
          <p:spPr>
            <a:xfrm>
              <a:off x="7214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5"/>
            <p:cNvSpPr/>
            <p:nvPr/>
          </p:nvSpPr>
          <p:spPr>
            <a:xfrm>
              <a:off x="12521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5"/>
            <p:cNvSpPr/>
            <p:nvPr/>
          </p:nvSpPr>
          <p:spPr>
            <a:xfrm>
              <a:off x="178290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5"/>
            <p:cNvSpPr/>
            <p:nvPr/>
          </p:nvSpPr>
          <p:spPr>
            <a:xfrm>
              <a:off x="231362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5"/>
            <p:cNvSpPr/>
            <p:nvPr/>
          </p:nvSpPr>
          <p:spPr>
            <a:xfrm>
              <a:off x="550105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5"/>
            <p:cNvSpPr/>
            <p:nvPr/>
          </p:nvSpPr>
          <p:spPr>
            <a:xfrm>
              <a:off x="4970325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5"/>
            <p:cNvSpPr/>
            <p:nvPr/>
          </p:nvSpPr>
          <p:spPr>
            <a:xfrm>
              <a:off x="39058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5"/>
            <p:cNvSpPr/>
            <p:nvPr/>
          </p:nvSpPr>
          <p:spPr>
            <a:xfrm>
              <a:off x="443657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5"/>
            <p:cNvSpPr/>
            <p:nvPr/>
          </p:nvSpPr>
          <p:spPr>
            <a:xfrm>
              <a:off x="337810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5"/>
            <p:cNvSpPr/>
            <p:nvPr/>
          </p:nvSpPr>
          <p:spPr>
            <a:xfrm>
              <a:off x="2847350" y="332335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5"/>
            <p:cNvSpPr/>
            <p:nvPr/>
          </p:nvSpPr>
          <p:spPr>
            <a:xfrm>
              <a:off x="60288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5"/>
            <p:cNvSpPr/>
            <p:nvPr/>
          </p:nvSpPr>
          <p:spPr>
            <a:xfrm>
              <a:off x="65595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5"/>
            <p:cNvSpPr/>
            <p:nvPr/>
          </p:nvSpPr>
          <p:spPr>
            <a:xfrm>
              <a:off x="62971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5"/>
            <p:cNvSpPr/>
            <p:nvPr/>
          </p:nvSpPr>
          <p:spPr>
            <a:xfrm>
              <a:off x="57664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5"/>
            <p:cNvSpPr/>
            <p:nvPr/>
          </p:nvSpPr>
          <p:spPr>
            <a:xfrm>
              <a:off x="52357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5"/>
            <p:cNvSpPr/>
            <p:nvPr/>
          </p:nvSpPr>
          <p:spPr>
            <a:xfrm>
              <a:off x="47049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5"/>
            <p:cNvSpPr/>
            <p:nvPr/>
          </p:nvSpPr>
          <p:spPr>
            <a:xfrm>
              <a:off x="4174200" y="372140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9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5"/>
            <p:cNvSpPr/>
            <p:nvPr/>
          </p:nvSpPr>
          <p:spPr>
            <a:xfrm>
              <a:off x="36434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5"/>
            <p:cNvSpPr/>
            <p:nvPr/>
          </p:nvSpPr>
          <p:spPr>
            <a:xfrm>
              <a:off x="31127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5"/>
            <p:cNvSpPr/>
            <p:nvPr/>
          </p:nvSpPr>
          <p:spPr>
            <a:xfrm>
              <a:off x="25820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5"/>
            <p:cNvSpPr/>
            <p:nvPr/>
          </p:nvSpPr>
          <p:spPr>
            <a:xfrm>
              <a:off x="20512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5"/>
            <p:cNvSpPr/>
            <p:nvPr/>
          </p:nvSpPr>
          <p:spPr>
            <a:xfrm>
              <a:off x="986775" y="372140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1"/>
                  </a:cubicBezTo>
                  <a:cubicBezTo>
                    <a:pt x="1" y="1221"/>
                    <a:pt x="1249" y="9274"/>
                    <a:pt x="6606" y="9274"/>
                  </a:cubicBezTo>
                  <a:cubicBezTo>
                    <a:pt x="6834" y="9274"/>
                    <a:pt x="7069" y="9260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5"/>
            <p:cNvSpPr/>
            <p:nvPr/>
          </p:nvSpPr>
          <p:spPr>
            <a:xfrm>
              <a:off x="1517525" y="372140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1"/>
                  </a:cubicBezTo>
                  <a:cubicBezTo>
                    <a:pt x="0" y="1221"/>
                    <a:pt x="1249" y="9274"/>
                    <a:pt x="6605" y="9274"/>
                  </a:cubicBezTo>
                  <a:cubicBezTo>
                    <a:pt x="6833" y="9274"/>
                    <a:pt x="7069" y="9260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8" name="Google Shape;1108;p35"/>
          <p:cNvGrpSpPr/>
          <p:nvPr/>
        </p:nvGrpSpPr>
        <p:grpSpPr>
          <a:xfrm>
            <a:off x="8191126" y="4468511"/>
            <a:ext cx="508299" cy="488173"/>
            <a:chOff x="8191126" y="4468511"/>
            <a:chExt cx="508299" cy="488173"/>
          </a:xfrm>
        </p:grpSpPr>
        <p:sp>
          <p:nvSpPr>
            <p:cNvPr id="1109" name="Google Shape;1109;p35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avLst/>
              <a:gdLst/>
              <a:ahLst/>
              <a:cxnLst/>
              <a:rect l="l" t="t" r="r" b="b"/>
              <a:pathLst>
                <a:path w="117274" h="126152" extrusionOk="0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5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avLst/>
              <a:gdLst/>
              <a:ahLst/>
              <a:cxnLst/>
              <a:rect l="l" t="t" r="r" b="b"/>
              <a:pathLst>
                <a:path w="87371" h="116340" extrusionOk="0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5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avLst/>
              <a:gdLst/>
              <a:ahLst/>
              <a:cxnLst/>
              <a:rect l="l" t="t" r="r" b="b"/>
              <a:pathLst>
                <a:path w="90643" h="68482" extrusionOk="0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5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avLst/>
              <a:gdLst/>
              <a:ahLst/>
              <a:cxnLst/>
              <a:rect l="l" t="t" r="r" b="b"/>
              <a:pathLst>
                <a:path w="90876" h="68453" extrusionOk="0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36728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p13"/>
          <p:cNvSpPr txBox="1">
            <a:spLocks noGrp="1"/>
          </p:cNvSpPr>
          <p:nvPr>
            <p:ph type="title"/>
          </p:nvPr>
        </p:nvSpPr>
        <p:spPr>
          <a:xfrm>
            <a:off x="707200" y="445025"/>
            <a:ext cx="7726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it-IT" sz="4000" dirty="0">
                <a:solidFill>
                  <a:srgbClr val="0070C0"/>
                </a:solidFill>
              </a:rPr>
              <a:t>I PROGETTI DELL’A.S. </a:t>
            </a:r>
            <a:r>
              <a:rPr lang="it-IT" sz="4000" dirty="0" smtClean="0">
                <a:solidFill>
                  <a:srgbClr val="0070C0"/>
                </a:solidFill>
              </a:rPr>
              <a:t>2024-2025</a:t>
            </a:r>
            <a:endParaRPr sz="4000" dirty="0">
              <a:solidFill>
                <a:srgbClr val="0070C0"/>
              </a:solidFill>
            </a:endParaRPr>
          </a:p>
        </p:txBody>
      </p:sp>
      <p:sp>
        <p:nvSpPr>
          <p:cNvPr id="1798" name="Google Shape;1798;p13"/>
          <p:cNvSpPr txBox="1">
            <a:spLocks noGrp="1"/>
          </p:cNvSpPr>
          <p:nvPr>
            <p:ph type="title" idx="2"/>
          </p:nvPr>
        </p:nvSpPr>
        <p:spPr>
          <a:xfrm>
            <a:off x="719999" y="1895175"/>
            <a:ext cx="3908707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-IT" sz="2400" b="1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it-IT" sz="2400" b="1">
                <a:latin typeface="Tahoma"/>
                <a:ea typeface="Tahoma"/>
                <a:cs typeface="Tahoma"/>
                <a:sym typeface="Tahoma"/>
              </a:rPr>
            </a:br>
            <a:endParaRPr/>
          </a:p>
        </p:txBody>
      </p:sp>
      <p:sp>
        <p:nvSpPr>
          <p:cNvPr id="1807" name="Google Shape;1807;p13"/>
          <p:cNvSpPr txBox="1"/>
          <p:nvPr/>
        </p:nvSpPr>
        <p:spPr>
          <a:xfrm>
            <a:off x="472829" y="1180687"/>
            <a:ext cx="4857900" cy="5293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Progetto di Plesso</a:t>
            </a:r>
            <a:endParaRPr sz="1800" b="1" i="0" u="none" strike="noStrike" cap="none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it-IT" sz="1800" b="1" i="0" u="none" strike="noStrike" cap="none" dirty="0" smtClea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“</a:t>
            </a:r>
            <a:r>
              <a:rPr lang="it-IT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Teatrando</a:t>
            </a:r>
            <a:r>
              <a:rPr lang="it-IT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Associazione Culturale Monza Brianza</a:t>
            </a:r>
          </a:p>
          <a:p>
            <a:r>
              <a:rPr lang="it-IT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Agenda 2030 «Io ci tengo»</a:t>
            </a:r>
            <a:r>
              <a:rPr lang="it-IT" sz="1800" dirty="0"/>
              <a:t/>
            </a:r>
            <a:br>
              <a:rPr lang="it-IT" sz="1800" dirty="0"/>
            </a:b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it-IT" sz="1800" b="1" i="0" u="none" strike="noStrike" cap="none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Progetti di Classe</a:t>
            </a:r>
            <a:endParaRPr sz="1800" b="1" i="0" u="none" strike="noStrike" cap="none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•"/>
            </a:pPr>
            <a:r>
              <a:rPr lang="it-IT" sz="18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Progetti accoglienza in tutte le classi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Char char="•"/>
            </a:pPr>
            <a:r>
              <a:rPr lang="it-IT" sz="1800" b="1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Promozione alla lettura/Biblioteca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Char char="•"/>
            </a:pPr>
            <a:r>
              <a:rPr lang="it-IT" sz="1800" b="1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Progetti sportivi in tutte le classi</a:t>
            </a:r>
            <a:endParaRPr sz="1800" b="1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Tahoma"/>
              <a:buChar char="•"/>
            </a:pPr>
            <a:r>
              <a:rPr lang="it-IT" sz="1800" b="1" dirty="0">
                <a:latin typeface="Tahoma"/>
                <a:ea typeface="Tahoma"/>
                <a:cs typeface="Tahoma"/>
                <a:sym typeface="Tahoma"/>
              </a:rPr>
              <a:t>Progetto poesia cl </a:t>
            </a:r>
            <a:r>
              <a:rPr lang="it-IT" sz="1800" b="1" dirty="0" smtClean="0">
                <a:latin typeface="Tahoma"/>
                <a:ea typeface="Tahoma"/>
                <a:cs typeface="Tahoma"/>
                <a:sym typeface="Tahoma"/>
              </a:rPr>
              <a:t>3-4</a:t>
            </a:r>
          </a:p>
          <a:p>
            <a:pPr marL="342900" lvl="0" indent="-342900">
              <a:spcBef>
                <a:spcPts val="360"/>
              </a:spcBef>
              <a:buSzPts val="1800"/>
              <a:buFont typeface="Tahoma"/>
              <a:buChar char="•"/>
            </a:pPr>
            <a:r>
              <a:rPr lang="it-IT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Progetto di Educazione stradale con la polizia locale di Mariano </a:t>
            </a:r>
            <a:endParaRPr lang="it-IT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spcBef>
                <a:spcPts val="360"/>
              </a:spcBef>
              <a:buSzPts val="1800"/>
              <a:buFont typeface="Tahoma"/>
              <a:buChar char="•"/>
            </a:pPr>
            <a:r>
              <a:rPr lang="it-IT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Progetto bullismo cl 4</a:t>
            </a:r>
          </a:p>
          <a:p>
            <a:pPr marL="342900" lvl="0" indent="-342900">
              <a:spcBef>
                <a:spcPts val="360"/>
              </a:spcBef>
              <a:buSzPts val="1800"/>
              <a:buFont typeface="Tahoma"/>
              <a:buChar char="•"/>
            </a:pPr>
            <a:endParaRPr lang="it-IT" dirty="0" smtClean="0"/>
          </a:p>
          <a:p>
            <a:r>
              <a:rPr lang="it-IT" dirty="0"/>
              <a:t> </a:t>
            </a:r>
          </a:p>
          <a:p>
            <a:r>
              <a:rPr lang="it-IT" dirty="0"/>
              <a:t/>
            </a:r>
            <a:br>
              <a:rPr lang="it-IT" dirty="0"/>
            </a:br>
            <a:endParaRPr lang="it-IT" dirty="0" smtClean="0"/>
          </a:p>
          <a:p>
            <a:pPr marL="342900" lvl="0" indent="-342900">
              <a:spcBef>
                <a:spcPts val="360"/>
              </a:spcBef>
              <a:buSzPts val="1800"/>
              <a:buFont typeface="Tahoma"/>
              <a:buChar char="•"/>
            </a:pPr>
            <a:endParaRPr sz="1800" b="1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08" name="Google Shape;1808;p13"/>
          <p:cNvSpPr txBox="1"/>
          <p:nvPr/>
        </p:nvSpPr>
        <p:spPr>
          <a:xfrm>
            <a:off x="5786295" y="4705501"/>
            <a:ext cx="1632523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ANCORA….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13"/>
          <p:cNvSpPr txBox="1"/>
          <p:nvPr/>
        </p:nvSpPr>
        <p:spPr>
          <a:xfrm>
            <a:off x="5722875" y="1312425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/>
              <a:t>		 	 	 		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/>
              <a:t>			 		</a:t>
            </a:r>
            <a:endParaRPr/>
          </a:p>
        </p:txBody>
      </p:sp>
      <p:sp>
        <p:nvSpPr>
          <p:cNvPr id="4" name="AutoShape 3" descr="Agenda 2030 per lo sviluppo sostenib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3" name="Picture 5" descr="Agenda 2030 per lo sviluppo sostenib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521" y="1379732"/>
            <a:ext cx="2922846" cy="292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8" name="Google Shape;2096;p14"/>
          <p:cNvGrpSpPr/>
          <p:nvPr/>
        </p:nvGrpSpPr>
        <p:grpSpPr>
          <a:xfrm rot="3538872">
            <a:off x="7542700" y="1092697"/>
            <a:ext cx="757504" cy="372151"/>
            <a:chOff x="202075" y="1493875"/>
            <a:chExt cx="7071675" cy="2655725"/>
          </a:xfrm>
        </p:grpSpPr>
        <p:sp>
          <p:nvSpPr>
            <p:cNvPr id="189" name="Google Shape;2097;p14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2098;p14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2099;p14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2100;p14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2101;p14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2102;p14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6046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ettori e Illustrazioni di Teatro Bambini con download gratuito | Freep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703" y="632371"/>
            <a:ext cx="3517451" cy="257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3" name="Google Shape;1983;p14"/>
          <p:cNvSpPr txBox="1">
            <a:spLocks noGrp="1"/>
          </p:cNvSpPr>
          <p:nvPr>
            <p:ph type="title" idx="2"/>
          </p:nvPr>
        </p:nvSpPr>
        <p:spPr>
          <a:xfrm>
            <a:off x="719999" y="1895175"/>
            <a:ext cx="3908707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-IT" sz="2400" b="1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it-IT" sz="2400" b="1">
                <a:latin typeface="Tahoma"/>
                <a:ea typeface="Tahoma"/>
                <a:cs typeface="Tahoma"/>
                <a:sym typeface="Tahoma"/>
              </a:rPr>
            </a:br>
            <a:endParaRPr/>
          </a:p>
        </p:txBody>
      </p:sp>
      <p:sp>
        <p:nvSpPr>
          <p:cNvPr id="1984" name="Google Shape;1984;p14"/>
          <p:cNvSpPr txBox="1"/>
          <p:nvPr/>
        </p:nvSpPr>
        <p:spPr>
          <a:xfrm>
            <a:off x="-12900" y="183150"/>
            <a:ext cx="556830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Char char="•"/>
            </a:pPr>
            <a:r>
              <a:rPr lang="it-IT" sz="1800" b="1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Progetti Musicali cl </a:t>
            </a:r>
            <a:r>
              <a:rPr lang="it-IT" sz="1800" b="1" i="0" u="none" strike="noStrike" cap="none" dirty="0" smtClea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5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Char char="•"/>
            </a:pPr>
            <a:r>
              <a:rPr lang="it-IT" sz="1800" b="1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Madrelingua inglese cl 3,4,5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Char char="•"/>
            </a:pPr>
            <a:r>
              <a:rPr lang="it-IT" sz="1800" b="1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Progetto affettività cl 5</a:t>
            </a:r>
            <a:endParaRPr sz="1800" b="1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Tahoma"/>
              <a:buChar char="•"/>
            </a:pPr>
            <a:r>
              <a:rPr lang="it-IT" sz="1800" b="1" dirty="0">
                <a:latin typeface="Tahoma"/>
                <a:ea typeface="Tahoma"/>
                <a:cs typeface="Tahoma"/>
                <a:sym typeface="Tahoma"/>
              </a:rPr>
              <a:t>Progetto </a:t>
            </a:r>
            <a:r>
              <a:rPr lang="it-IT" sz="1800" b="1" dirty="0" smtClean="0">
                <a:latin typeface="Tahoma"/>
                <a:ea typeface="Tahoma"/>
                <a:cs typeface="Tahoma"/>
                <a:sym typeface="Tahoma"/>
              </a:rPr>
              <a:t>“Life </a:t>
            </a:r>
            <a:r>
              <a:rPr lang="it-IT" sz="1800" b="1" dirty="0" err="1" smtClean="0">
                <a:latin typeface="Tahoma"/>
                <a:ea typeface="Tahoma"/>
                <a:cs typeface="Tahoma"/>
                <a:sym typeface="Tahoma"/>
              </a:rPr>
              <a:t>Skills”cl</a:t>
            </a:r>
            <a:r>
              <a:rPr lang="it-IT" sz="1800" b="1" dirty="0" smtClean="0">
                <a:latin typeface="Tahoma"/>
                <a:ea typeface="Tahoma"/>
                <a:cs typeface="Tahoma"/>
                <a:sym typeface="Tahoma"/>
              </a:rPr>
              <a:t> 4</a:t>
            </a:r>
            <a:endParaRPr sz="1800" b="1" dirty="0"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Char char="•"/>
            </a:pPr>
            <a:r>
              <a:rPr lang="it-IT" sz="1800" b="1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Progetto continuità infanzia-secondaria cl 5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Char char="•"/>
            </a:pPr>
            <a:r>
              <a:rPr lang="it-IT" sz="1800" b="1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Progetti con associazioni del territorio </a:t>
            </a:r>
            <a:endParaRPr sz="1800" b="1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it-IT" sz="1800" b="1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(La Penna Nera, Ente </a:t>
            </a:r>
            <a:r>
              <a:rPr lang="it-IT" sz="1800" b="1" dirty="0">
                <a:latin typeface="Tahoma"/>
                <a:ea typeface="Tahoma"/>
                <a:cs typeface="Tahoma"/>
                <a:sym typeface="Tahoma"/>
              </a:rPr>
              <a:t>Parco </a:t>
            </a:r>
            <a:r>
              <a:rPr lang="it-IT" sz="1800" b="1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Groan</a:t>
            </a:r>
            <a:r>
              <a:rPr lang="it-IT" sz="1800" b="1" dirty="0" err="1">
                <a:latin typeface="Tahoma"/>
                <a:ea typeface="Tahoma"/>
                <a:cs typeface="Tahoma"/>
                <a:sym typeface="Tahoma"/>
              </a:rPr>
              <a:t>e</a:t>
            </a:r>
            <a:r>
              <a:rPr lang="it-IT" sz="1800" b="1" dirty="0">
                <a:latin typeface="Tahoma"/>
                <a:ea typeface="Tahoma"/>
                <a:cs typeface="Tahoma"/>
                <a:sym typeface="Tahoma"/>
              </a:rPr>
              <a:t>  e </a:t>
            </a:r>
            <a:r>
              <a:rPr lang="it-IT" sz="1800" b="1" dirty="0" err="1">
                <a:latin typeface="Tahoma"/>
                <a:ea typeface="Tahoma"/>
                <a:cs typeface="Tahoma"/>
                <a:sym typeface="Tahoma"/>
              </a:rPr>
              <a:t>Bru</a:t>
            </a:r>
            <a:r>
              <a:rPr lang="it-IT" sz="1800" b="1" dirty="0">
                <a:latin typeface="Tahoma"/>
                <a:ea typeface="Tahoma"/>
                <a:cs typeface="Tahoma"/>
                <a:sym typeface="Tahoma"/>
              </a:rPr>
              <a:t> </a:t>
            </a:r>
            <a:endParaRPr sz="1800" b="1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it-IT" sz="1800" b="1" dirty="0">
                <a:latin typeface="Tahoma"/>
                <a:ea typeface="Tahoma"/>
                <a:cs typeface="Tahoma"/>
                <a:sym typeface="Tahoma"/>
              </a:rPr>
              <a:t>      ghiera </a:t>
            </a:r>
            <a:r>
              <a:rPr lang="it-IT" sz="1800" b="1" dirty="0" smtClean="0">
                <a:latin typeface="Tahoma"/>
                <a:ea typeface="Tahoma"/>
                <a:cs typeface="Tahoma"/>
                <a:sym typeface="Tahoma"/>
              </a:rPr>
              <a:t>Briantea, Easy Family)</a:t>
            </a:r>
            <a:endParaRPr sz="1800" b="1" dirty="0" smtClean="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●"/>
            </a:pPr>
            <a:r>
              <a:rPr lang="it-IT" sz="18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Partecipazione a iniziative, teatri, </a:t>
            </a:r>
            <a:endParaRPr sz="1800" b="1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it-IT" sz="1800" b="1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</a:t>
            </a:r>
            <a:r>
              <a:rPr lang="it-IT" sz="1800" b="1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uscite didattiche, visite di istruzione…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3" name="Google Shape;2093;p14" descr="Scuola dell'Infanzia: Lezione aperta - progetto Musicale - Scuola Santa  Teresa del Bambino Gesù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0125" y="3570900"/>
            <a:ext cx="2951900" cy="1395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96" name="Google Shape;2096;p14"/>
          <p:cNvGrpSpPr/>
          <p:nvPr/>
        </p:nvGrpSpPr>
        <p:grpSpPr>
          <a:xfrm rot="3538872">
            <a:off x="5839406" y="417553"/>
            <a:ext cx="757504" cy="372151"/>
            <a:chOff x="202075" y="1493875"/>
            <a:chExt cx="7071675" cy="2655725"/>
          </a:xfrm>
        </p:grpSpPr>
        <p:sp>
          <p:nvSpPr>
            <p:cNvPr id="2097" name="Google Shape;2097;p14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14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14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14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14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03" name="Google Shape;2103;p14"/>
          <p:cNvGrpSpPr/>
          <p:nvPr/>
        </p:nvGrpSpPr>
        <p:grpSpPr>
          <a:xfrm rot="3539891">
            <a:off x="1128984" y="3564187"/>
            <a:ext cx="547814" cy="214427"/>
            <a:chOff x="202075" y="1493875"/>
            <a:chExt cx="7071675" cy="2655725"/>
          </a:xfrm>
        </p:grpSpPr>
        <p:sp>
          <p:nvSpPr>
            <p:cNvPr id="2104" name="Google Shape;2104;p14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F341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F341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F341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F341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F341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F341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5886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34"/>
          <p:cNvSpPr/>
          <p:nvPr/>
        </p:nvSpPr>
        <p:spPr>
          <a:xfrm>
            <a:off x="4641173" y="1144113"/>
            <a:ext cx="3620700" cy="2712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81" name="Google Shape;781;p34"/>
          <p:cNvGrpSpPr/>
          <p:nvPr/>
        </p:nvGrpSpPr>
        <p:grpSpPr>
          <a:xfrm rot="899975">
            <a:off x="7611354" y="2924061"/>
            <a:ext cx="873334" cy="1914637"/>
            <a:chOff x="5661950" y="0"/>
            <a:chExt cx="2209475" cy="4843900"/>
          </a:xfrm>
        </p:grpSpPr>
        <p:grpSp>
          <p:nvGrpSpPr>
            <p:cNvPr id="782" name="Google Shape;782;p34"/>
            <p:cNvGrpSpPr/>
            <p:nvPr/>
          </p:nvGrpSpPr>
          <p:grpSpPr>
            <a:xfrm>
              <a:off x="5661950" y="0"/>
              <a:ext cx="2209475" cy="4843900"/>
              <a:chOff x="2616875" y="358450"/>
              <a:chExt cx="2209475" cy="4843900"/>
            </a:xfrm>
          </p:grpSpPr>
          <p:sp>
            <p:nvSpPr>
              <p:cNvPr id="783" name="Google Shape;783;p34"/>
              <p:cNvSpPr/>
              <p:nvPr/>
            </p:nvSpPr>
            <p:spPr>
              <a:xfrm>
                <a:off x="3504425" y="1400200"/>
                <a:ext cx="372325" cy="270800"/>
              </a:xfrm>
              <a:custGeom>
                <a:avLst/>
                <a:gdLst/>
                <a:ahLst/>
                <a:cxnLst/>
                <a:rect l="l" t="t" r="r" b="b"/>
                <a:pathLst>
                  <a:path w="14893" h="10832" fill="none" extrusionOk="0">
                    <a:moveTo>
                      <a:pt x="3686" y="10831"/>
                    </a:moveTo>
                    <a:cubicBezTo>
                      <a:pt x="3686" y="10831"/>
                      <a:pt x="0" y="1204"/>
                      <a:pt x="7597" y="602"/>
                    </a:cubicBezTo>
                    <a:cubicBezTo>
                      <a:pt x="14893" y="0"/>
                      <a:pt x="14140" y="7973"/>
                      <a:pt x="13012" y="9778"/>
                    </a:cubicBezTo>
                  </a:path>
                </a:pathLst>
              </a:custGeom>
              <a:solidFill>
                <a:schemeClr val="dk2"/>
              </a:solidFill>
              <a:ln w="47000" cap="rnd" cmpd="sng">
                <a:solidFill>
                  <a:schemeClr val="dk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4"/>
              <p:cNvSpPr/>
              <p:nvPr/>
            </p:nvSpPr>
            <p:spPr>
              <a:xfrm>
                <a:off x="2616875" y="1466000"/>
                <a:ext cx="2209475" cy="3736350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49454" extrusionOk="0">
                    <a:moveTo>
                      <a:pt x="44493" y="13295"/>
                    </a:moveTo>
                    <a:cubicBezTo>
                      <a:pt x="47606" y="13295"/>
                      <a:pt x="50620" y="15707"/>
                      <a:pt x="50620" y="19331"/>
                    </a:cubicBezTo>
                    <a:cubicBezTo>
                      <a:pt x="50620" y="22716"/>
                      <a:pt x="47913" y="25348"/>
                      <a:pt x="44603" y="25348"/>
                    </a:cubicBezTo>
                    <a:lnTo>
                      <a:pt x="44603" y="25423"/>
                    </a:lnTo>
                    <a:cubicBezTo>
                      <a:pt x="39188" y="25423"/>
                      <a:pt x="36480" y="18880"/>
                      <a:pt x="40316" y="15044"/>
                    </a:cubicBezTo>
                    <a:cubicBezTo>
                      <a:pt x="41524" y="13835"/>
                      <a:pt x="43020" y="13295"/>
                      <a:pt x="44493" y="13295"/>
                    </a:cubicBezTo>
                    <a:close/>
                    <a:moveTo>
                      <a:pt x="23769" y="1"/>
                    </a:moveTo>
                    <a:lnTo>
                      <a:pt x="1" y="22941"/>
                    </a:lnTo>
                    <a:lnTo>
                      <a:pt x="1" y="149454"/>
                    </a:lnTo>
                    <a:lnTo>
                      <a:pt x="88378" y="149454"/>
                    </a:lnTo>
                    <a:lnTo>
                      <a:pt x="88378" y="22941"/>
                    </a:lnTo>
                    <a:lnTo>
                      <a:pt x="67619" y="1"/>
                    </a:ln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4"/>
              <p:cNvSpPr/>
              <p:nvPr/>
            </p:nvSpPr>
            <p:spPr>
              <a:xfrm>
                <a:off x="2659881" y="1499497"/>
                <a:ext cx="2133469" cy="768671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31968" extrusionOk="0">
                    <a:moveTo>
                      <a:pt x="44077" y="13013"/>
                    </a:moveTo>
                    <a:cubicBezTo>
                      <a:pt x="49492" y="13013"/>
                      <a:pt x="52125" y="19481"/>
                      <a:pt x="48364" y="23317"/>
                    </a:cubicBezTo>
                    <a:cubicBezTo>
                      <a:pt x="47122" y="24560"/>
                      <a:pt x="45603" y="25116"/>
                      <a:pt x="44118" y="25116"/>
                    </a:cubicBezTo>
                    <a:cubicBezTo>
                      <a:pt x="41017" y="25116"/>
                      <a:pt x="38060" y="22692"/>
                      <a:pt x="38060" y="19030"/>
                    </a:cubicBezTo>
                    <a:cubicBezTo>
                      <a:pt x="38060" y="15721"/>
                      <a:pt x="40767" y="13013"/>
                      <a:pt x="44077" y="13013"/>
                    </a:cubicBezTo>
                    <a:close/>
                    <a:moveTo>
                      <a:pt x="23242" y="0"/>
                    </a:moveTo>
                    <a:lnTo>
                      <a:pt x="1" y="22640"/>
                    </a:lnTo>
                    <a:lnTo>
                      <a:pt x="1" y="31967"/>
                    </a:lnTo>
                    <a:lnTo>
                      <a:pt x="88378" y="31967"/>
                    </a:lnTo>
                    <a:lnTo>
                      <a:pt x="88378" y="22640"/>
                    </a:lnTo>
                    <a:lnTo>
                      <a:pt x="6709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4"/>
              <p:cNvSpPr/>
              <p:nvPr/>
            </p:nvSpPr>
            <p:spPr>
              <a:xfrm>
                <a:off x="2655299" y="4822509"/>
                <a:ext cx="2133469" cy="361188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5495" extrusionOk="0">
                    <a:moveTo>
                      <a:pt x="1" y="0"/>
                    </a:moveTo>
                    <a:lnTo>
                      <a:pt x="1" y="15494"/>
                    </a:lnTo>
                    <a:lnTo>
                      <a:pt x="88378" y="15494"/>
                    </a:lnTo>
                    <a:lnTo>
                      <a:pt x="8837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4"/>
              <p:cNvSpPr/>
              <p:nvPr/>
            </p:nvSpPr>
            <p:spPr>
              <a:xfrm>
                <a:off x="3694122" y="3021125"/>
                <a:ext cx="665675" cy="547175"/>
              </a:xfrm>
              <a:custGeom>
                <a:avLst/>
                <a:gdLst/>
                <a:ahLst/>
                <a:cxnLst/>
                <a:rect l="l" t="t" r="r" b="b"/>
                <a:pathLst>
                  <a:path w="26627" h="21887" extrusionOk="0">
                    <a:moveTo>
                      <a:pt x="8230" y="1"/>
                    </a:moveTo>
                    <a:cubicBezTo>
                      <a:pt x="3982" y="1"/>
                      <a:pt x="1" y="3359"/>
                      <a:pt x="1" y="8272"/>
                    </a:cubicBezTo>
                    <a:cubicBezTo>
                      <a:pt x="1" y="11657"/>
                      <a:pt x="2032" y="14591"/>
                      <a:pt x="5491" y="17524"/>
                    </a:cubicBezTo>
                    <a:cubicBezTo>
                      <a:pt x="7974" y="19254"/>
                      <a:pt x="10531" y="20683"/>
                      <a:pt x="13314" y="21886"/>
                    </a:cubicBezTo>
                    <a:cubicBezTo>
                      <a:pt x="16022" y="20683"/>
                      <a:pt x="18654" y="19254"/>
                      <a:pt x="21061" y="17524"/>
                    </a:cubicBezTo>
                    <a:cubicBezTo>
                      <a:pt x="24596" y="14591"/>
                      <a:pt x="26627" y="11657"/>
                      <a:pt x="26627" y="8272"/>
                    </a:cubicBezTo>
                    <a:cubicBezTo>
                      <a:pt x="26627" y="3730"/>
                      <a:pt x="23015" y="73"/>
                      <a:pt x="18491" y="73"/>
                    </a:cubicBezTo>
                    <a:cubicBezTo>
                      <a:pt x="18445" y="73"/>
                      <a:pt x="18399" y="73"/>
                      <a:pt x="18353" y="74"/>
                    </a:cubicBezTo>
                    <a:cubicBezTo>
                      <a:pt x="18262" y="70"/>
                      <a:pt x="18171" y="68"/>
                      <a:pt x="18080" y="68"/>
                    </a:cubicBezTo>
                    <a:cubicBezTo>
                      <a:pt x="16367" y="68"/>
                      <a:pt x="14671" y="733"/>
                      <a:pt x="13314" y="1804"/>
                    </a:cubicBezTo>
                    <a:cubicBezTo>
                      <a:pt x="11743" y="561"/>
                      <a:pt x="9964" y="1"/>
                      <a:pt x="82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34"/>
              <p:cNvSpPr/>
              <p:nvPr/>
            </p:nvSpPr>
            <p:spPr>
              <a:xfrm>
                <a:off x="3282525" y="358450"/>
                <a:ext cx="684475" cy="1476125"/>
              </a:xfrm>
              <a:custGeom>
                <a:avLst/>
                <a:gdLst/>
                <a:ahLst/>
                <a:cxnLst/>
                <a:rect l="l" t="t" r="r" b="b"/>
                <a:pathLst>
                  <a:path w="27379" h="59045" fill="none" extrusionOk="0">
                    <a:moveTo>
                      <a:pt x="18428" y="59045"/>
                    </a:moveTo>
                    <a:cubicBezTo>
                      <a:pt x="18428" y="59045"/>
                      <a:pt x="16849" y="49869"/>
                      <a:pt x="18955" y="41821"/>
                    </a:cubicBezTo>
                    <a:cubicBezTo>
                      <a:pt x="19782" y="38737"/>
                      <a:pt x="21963" y="32870"/>
                      <a:pt x="23693" y="25273"/>
                    </a:cubicBezTo>
                    <a:cubicBezTo>
                      <a:pt x="26326" y="13690"/>
                      <a:pt x="27379" y="1"/>
                      <a:pt x="17075" y="1"/>
                    </a:cubicBezTo>
                    <a:cubicBezTo>
                      <a:pt x="1" y="1"/>
                      <a:pt x="8124" y="25499"/>
                      <a:pt x="14818" y="41821"/>
                    </a:cubicBezTo>
                    <a:cubicBezTo>
                      <a:pt x="18880" y="51599"/>
                      <a:pt x="16022" y="58142"/>
                      <a:pt x="16022" y="58142"/>
                    </a:cubicBezTo>
                  </a:path>
                </a:pathLst>
              </a:custGeom>
              <a:solidFill>
                <a:schemeClr val="dk2"/>
              </a:solidFill>
              <a:ln w="47000" cap="rnd" cmpd="sng">
                <a:solidFill>
                  <a:schemeClr val="dk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4"/>
              <p:cNvSpPr/>
              <p:nvPr/>
            </p:nvSpPr>
            <p:spPr>
              <a:xfrm>
                <a:off x="2898925" y="2735275"/>
                <a:ext cx="1645350" cy="1645350"/>
              </a:xfrm>
              <a:custGeom>
                <a:avLst/>
                <a:gdLst/>
                <a:ahLst/>
                <a:cxnLst/>
                <a:rect l="l" t="t" r="r" b="b"/>
                <a:pathLst>
                  <a:path w="65814" h="65814" fill="none" extrusionOk="0">
                    <a:moveTo>
                      <a:pt x="1" y="0"/>
                    </a:moveTo>
                    <a:lnTo>
                      <a:pt x="65814" y="0"/>
                    </a:lnTo>
                    <a:lnTo>
                      <a:pt x="65814" y="65813"/>
                    </a:lnTo>
                    <a:lnTo>
                      <a:pt x="1" y="65813"/>
                    </a:ln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4"/>
              <p:cNvSpPr/>
              <p:nvPr/>
            </p:nvSpPr>
            <p:spPr>
              <a:xfrm>
                <a:off x="329945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extrusionOk="0">
                    <a:moveTo>
                      <a:pt x="5642" y="0"/>
                    </a:moveTo>
                    <a:cubicBezTo>
                      <a:pt x="76" y="0"/>
                      <a:pt x="226" y="2482"/>
                      <a:pt x="226" y="5491"/>
                    </a:cubicBezTo>
                    <a:cubicBezTo>
                      <a:pt x="226" y="8499"/>
                      <a:pt x="1" y="10982"/>
                      <a:pt x="5642" y="10982"/>
                    </a:cubicBezTo>
                    <a:cubicBezTo>
                      <a:pt x="9854" y="10982"/>
                      <a:pt x="13464" y="9628"/>
                      <a:pt x="15044" y="7672"/>
                    </a:cubicBezTo>
                    <a:lnTo>
                      <a:pt x="14968" y="3310"/>
                    </a:lnTo>
                    <a:cubicBezTo>
                      <a:pt x="13389" y="1354"/>
                      <a:pt x="9854" y="0"/>
                      <a:pt x="5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4"/>
              <p:cNvSpPr/>
              <p:nvPr/>
            </p:nvSpPr>
            <p:spPr>
              <a:xfrm>
                <a:off x="329945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fill="none" extrusionOk="0">
                    <a:moveTo>
                      <a:pt x="15044" y="7672"/>
                    </a:moveTo>
                    <a:cubicBezTo>
                      <a:pt x="13464" y="9628"/>
                      <a:pt x="9854" y="10982"/>
                      <a:pt x="5642" y="10982"/>
                    </a:cubicBezTo>
                    <a:cubicBezTo>
                      <a:pt x="1" y="10982"/>
                      <a:pt x="226" y="8499"/>
                      <a:pt x="226" y="5491"/>
                    </a:cubicBezTo>
                    <a:cubicBezTo>
                      <a:pt x="226" y="2482"/>
                      <a:pt x="76" y="0"/>
                      <a:pt x="5642" y="0"/>
                    </a:cubicBezTo>
                    <a:cubicBezTo>
                      <a:pt x="9854" y="0"/>
                      <a:pt x="13389" y="1354"/>
                      <a:pt x="14968" y="3310"/>
                    </a:cubicBez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34"/>
              <p:cNvSpPr/>
              <p:nvPr/>
            </p:nvSpPr>
            <p:spPr>
              <a:xfrm>
                <a:off x="379210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extrusionOk="0">
                    <a:moveTo>
                      <a:pt x="9403" y="0"/>
                    </a:moveTo>
                    <a:cubicBezTo>
                      <a:pt x="5191" y="0"/>
                      <a:pt x="1656" y="1354"/>
                      <a:pt x="76" y="3310"/>
                    </a:cubicBezTo>
                    <a:lnTo>
                      <a:pt x="1" y="7672"/>
                    </a:lnTo>
                    <a:cubicBezTo>
                      <a:pt x="1580" y="9628"/>
                      <a:pt x="5191" y="10982"/>
                      <a:pt x="9403" y="10982"/>
                    </a:cubicBezTo>
                    <a:cubicBezTo>
                      <a:pt x="15044" y="10982"/>
                      <a:pt x="14818" y="8499"/>
                      <a:pt x="14818" y="5491"/>
                    </a:cubicBezTo>
                    <a:cubicBezTo>
                      <a:pt x="14818" y="2482"/>
                      <a:pt x="14969" y="0"/>
                      <a:pt x="94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34"/>
              <p:cNvSpPr/>
              <p:nvPr/>
            </p:nvSpPr>
            <p:spPr>
              <a:xfrm>
                <a:off x="379210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fill="none" extrusionOk="0">
                    <a:moveTo>
                      <a:pt x="1" y="7672"/>
                    </a:moveTo>
                    <a:cubicBezTo>
                      <a:pt x="1580" y="9628"/>
                      <a:pt x="5191" y="10982"/>
                      <a:pt x="9403" y="10982"/>
                    </a:cubicBezTo>
                    <a:cubicBezTo>
                      <a:pt x="15044" y="10982"/>
                      <a:pt x="14818" y="8499"/>
                      <a:pt x="14818" y="5491"/>
                    </a:cubicBezTo>
                    <a:cubicBezTo>
                      <a:pt x="14818" y="2482"/>
                      <a:pt x="14969" y="0"/>
                      <a:pt x="9403" y="0"/>
                    </a:cubicBezTo>
                    <a:cubicBezTo>
                      <a:pt x="5191" y="0"/>
                      <a:pt x="1656" y="1354"/>
                      <a:pt x="76" y="3310"/>
                    </a:cubicBez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34"/>
              <p:cNvSpPr/>
              <p:nvPr/>
            </p:nvSpPr>
            <p:spPr>
              <a:xfrm>
                <a:off x="3641675" y="2658050"/>
                <a:ext cx="176775" cy="152525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6101" extrusionOk="0">
                    <a:moveTo>
                      <a:pt x="3996" y="0"/>
                    </a:moveTo>
                    <a:cubicBezTo>
                      <a:pt x="3316" y="0"/>
                      <a:pt x="2622" y="235"/>
                      <a:pt x="2032" y="757"/>
                    </a:cubicBezTo>
                    <a:cubicBezTo>
                      <a:pt x="1" y="2562"/>
                      <a:pt x="1054" y="5797"/>
                      <a:pt x="3686" y="6098"/>
                    </a:cubicBezTo>
                    <a:cubicBezTo>
                      <a:pt x="3734" y="6100"/>
                      <a:pt x="3782" y="6101"/>
                      <a:pt x="3830" y="6101"/>
                    </a:cubicBezTo>
                    <a:cubicBezTo>
                      <a:pt x="5570" y="6101"/>
                      <a:pt x="6998" y="4773"/>
                      <a:pt x="7071" y="3089"/>
                    </a:cubicBezTo>
                    <a:cubicBezTo>
                      <a:pt x="7071" y="1252"/>
                      <a:pt x="5569" y="0"/>
                      <a:pt x="39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5" name="Google Shape;795;p34"/>
            <p:cNvSpPr txBox="1"/>
            <p:nvPr/>
          </p:nvSpPr>
          <p:spPr>
            <a:xfrm>
              <a:off x="5963940" y="2642749"/>
              <a:ext cx="627300" cy="51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I</a:t>
              </a:r>
              <a:endParaRPr sz="2200">
                <a:solidFill>
                  <a:schemeClr val="lt1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  <p:sp>
          <p:nvSpPr>
            <p:cNvPr id="796" name="Google Shape;796;p34"/>
            <p:cNvSpPr txBox="1"/>
            <p:nvPr/>
          </p:nvSpPr>
          <p:spPr>
            <a:xfrm>
              <a:off x="5963975" y="3302726"/>
              <a:ext cx="1697622" cy="51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dirty="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School</a:t>
              </a:r>
              <a:endParaRPr sz="1300" dirty="0">
                <a:solidFill>
                  <a:schemeClr val="lt1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</p:grpSp>
      <p:sp>
        <p:nvSpPr>
          <p:cNvPr id="797" name="Google Shape;797;p34"/>
          <p:cNvSpPr txBox="1">
            <a:spLocks noGrp="1"/>
          </p:cNvSpPr>
          <p:nvPr>
            <p:ph type="ctrTitle"/>
          </p:nvPr>
        </p:nvSpPr>
        <p:spPr>
          <a:xfrm>
            <a:off x="4782292" y="1468091"/>
            <a:ext cx="3425700" cy="15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dirty="0">
                <a:solidFill>
                  <a:srgbClr val="00B05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SCUOLA PRIMARIA </a:t>
            </a:r>
            <a:br>
              <a:rPr lang="en" sz="4200" dirty="0">
                <a:solidFill>
                  <a:srgbClr val="00B050"/>
                </a:solidFill>
                <a:latin typeface="Londrina Solid"/>
                <a:ea typeface="Londrina Solid"/>
                <a:cs typeface="Londrina Solid"/>
                <a:sym typeface="Londrina Solid"/>
              </a:rPr>
            </a:br>
            <a:r>
              <a:rPr lang="en" sz="4200" dirty="0">
                <a:solidFill>
                  <a:srgbClr val="00B05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“MANZONI”</a:t>
            </a:r>
            <a:endParaRPr sz="4200" dirty="0">
              <a:solidFill>
                <a:srgbClr val="00B050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798" name="Google Shape;798;p34"/>
          <p:cNvSpPr txBox="1">
            <a:spLocks noGrp="1"/>
          </p:cNvSpPr>
          <p:nvPr>
            <p:ph type="subTitle" idx="1"/>
          </p:nvPr>
        </p:nvSpPr>
        <p:spPr>
          <a:xfrm>
            <a:off x="5116301" y="3210937"/>
            <a:ext cx="25941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latin typeface="Lato"/>
                <a:ea typeface="Lato"/>
                <a:cs typeface="Lato"/>
                <a:sym typeface="Lato"/>
              </a:rPr>
              <a:t>V</a:t>
            </a:r>
            <a:r>
              <a:rPr lang="en" dirty="0">
                <a:latin typeface="Lato"/>
                <a:ea typeface="Lato"/>
                <a:cs typeface="Lato"/>
                <a:sym typeface="Lato"/>
              </a:rPr>
              <a:t>ia Manzoni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Cabiate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Picture 4" descr="SCUOLA PRIMARIA &quot;ALESSANDRO MANZONI&quot; | COMUNE DI CABIATE">
            <a:extLst>
              <a:ext uri="{FF2B5EF4-FFF2-40B4-BE49-F238E27FC236}">
                <a16:creationId xmlns:a16="http://schemas.microsoft.com/office/drawing/2014/main" id="{804BD9A0-4130-AF86-07BC-E8241EF66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88" y="1084512"/>
            <a:ext cx="4062701" cy="27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08" name="Google Shape;908;p34"/>
          <p:cNvGrpSpPr/>
          <p:nvPr/>
        </p:nvGrpSpPr>
        <p:grpSpPr>
          <a:xfrm rot="-1754080">
            <a:off x="8438" y="905077"/>
            <a:ext cx="1507133" cy="398989"/>
            <a:chOff x="0" y="1186625"/>
            <a:chExt cx="7619725" cy="3240625"/>
          </a:xfrm>
        </p:grpSpPr>
        <p:sp>
          <p:nvSpPr>
            <p:cNvPr id="909" name="Google Shape;909;p34"/>
            <p:cNvSpPr/>
            <p:nvPr/>
          </p:nvSpPr>
          <p:spPr>
            <a:xfrm>
              <a:off x="0" y="1186625"/>
              <a:ext cx="7619725" cy="3240563"/>
            </a:xfrm>
            <a:custGeom>
              <a:avLst/>
              <a:gdLst/>
              <a:ahLst/>
              <a:cxnLst/>
              <a:rect l="l" t="t" r="r" b="b"/>
              <a:pathLst>
                <a:path w="250032" h="98080" extrusionOk="0">
                  <a:moveTo>
                    <a:pt x="879" y="0"/>
                  </a:moveTo>
                  <a:cubicBezTo>
                    <a:pt x="2831" y="2440"/>
                    <a:pt x="4392" y="5075"/>
                    <a:pt x="6246" y="7612"/>
                  </a:cubicBezTo>
                  <a:cubicBezTo>
                    <a:pt x="6734" y="8296"/>
                    <a:pt x="7320" y="8979"/>
                    <a:pt x="7905" y="9662"/>
                  </a:cubicBezTo>
                  <a:cubicBezTo>
                    <a:pt x="8198" y="10052"/>
                    <a:pt x="8491" y="10345"/>
                    <a:pt x="8686" y="10833"/>
                  </a:cubicBezTo>
                  <a:cubicBezTo>
                    <a:pt x="8979" y="11419"/>
                    <a:pt x="8686" y="12102"/>
                    <a:pt x="8101" y="12394"/>
                  </a:cubicBezTo>
                  <a:cubicBezTo>
                    <a:pt x="6832" y="13370"/>
                    <a:pt x="5466" y="14249"/>
                    <a:pt x="4002" y="15029"/>
                  </a:cubicBezTo>
                  <a:cubicBezTo>
                    <a:pt x="3123" y="15517"/>
                    <a:pt x="2343" y="16005"/>
                    <a:pt x="1464" y="16493"/>
                  </a:cubicBezTo>
                  <a:lnTo>
                    <a:pt x="879" y="16786"/>
                  </a:lnTo>
                  <a:cubicBezTo>
                    <a:pt x="684" y="16981"/>
                    <a:pt x="1074" y="17274"/>
                    <a:pt x="1172" y="17469"/>
                  </a:cubicBezTo>
                  <a:cubicBezTo>
                    <a:pt x="1269" y="17567"/>
                    <a:pt x="1757" y="18055"/>
                    <a:pt x="2050" y="18348"/>
                  </a:cubicBezTo>
                  <a:cubicBezTo>
                    <a:pt x="4295" y="20690"/>
                    <a:pt x="7320" y="22642"/>
                    <a:pt x="8979" y="25472"/>
                  </a:cubicBezTo>
                  <a:cubicBezTo>
                    <a:pt x="9467" y="26155"/>
                    <a:pt x="9955" y="27131"/>
                    <a:pt x="9565" y="27912"/>
                  </a:cubicBezTo>
                  <a:cubicBezTo>
                    <a:pt x="9077" y="28595"/>
                    <a:pt x="8296" y="29083"/>
                    <a:pt x="7515" y="29473"/>
                  </a:cubicBezTo>
                  <a:cubicBezTo>
                    <a:pt x="6930" y="29863"/>
                    <a:pt x="6344" y="30254"/>
                    <a:pt x="5758" y="30742"/>
                  </a:cubicBezTo>
                  <a:cubicBezTo>
                    <a:pt x="5661" y="30839"/>
                    <a:pt x="5466" y="30937"/>
                    <a:pt x="5368" y="31034"/>
                  </a:cubicBezTo>
                  <a:cubicBezTo>
                    <a:pt x="5270" y="31230"/>
                    <a:pt x="5563" y="31522"/>
                    <a:pt x="5563" y="31718"/>
                  </a:cubicBezTo>
                  <a:cubicBezTo>
                    <a:pt x="5856" y="32010"/>
                    <a:pt x="6051" y="32401"/>
                    <a:pt x="6344" y="32791"/>
                  </a:cubicBezTo>
                  <a:cubicBezTo>
                    <a:pt x="7222" y="33962"/>
                    <a:pt x="7905" y="35329"/>
                    <a:pt x="8393" y="36792"/>
                  </a:cubicBezTo>
                  <a:cubicBezTo>
                    <a:pt x="8979" y="39915"/>
                    <a:pt x="5856" y="41379"/>
                    <a:pt x="4587" y="43819"/>
                  </a:cubicBezTo>
                  <a:cubicBezTo>
                    <a:pt x="4099" y="44990"/>
                    <a:pt x="4295" y="46259"/>
                    <a:pt x="5173" y="47137"/>
                  </a:cubicBezTo>
                  <a:cubicBezTo>
                    <a:pt x="6149" y="48503"/>
                    <a:pt x="7320" y="49675"/>
                    <a:pt x="8686" y="50748"/>
                  </a:cubicBezTo>
                  <a:cubicBezTo>
                    <a:pt x="9857" y="51626"/>
                    <a:pt x="10833" y="52602"/>
                    <a:pt x="11712" y="53871"/>
                  </a:cubicBezTo>
                  <a:cubicBezTo>
                    <a:pt x="12200" y="54554"/>
                    <a:pt x="12785" y="55237"/>
                    <a:pt x="12200" y="56018"/>
                  </a:cubicBezTo>
                  <a:cubicBezTo>
                    <a:pt x="11614" y="57091"/>
                    <a:pt x="10833" y="58067"/>
                    <a:pt x="9955" y="58848"/>
                  </a:cubicBezTo>
                  <a:cubicBezTo>
                    <a:pt x="9077" y="59824"/>
                    <a:pt x="8003" y="60702"/>
                    <a:pt x="7125" y="61678"/>
                  </a:cubicBezTo>
                  <a:cubicBezTo>
                    <a:pt x="6149" y="62557"/>
                    <a:pt x="5368" y="63630"/>
                    <a:pt x="4783" y="64801"/>
                  </a:cubicBezTo>
                  <a:cubicBezTo>
                    <a:pt x="4392" y="65972"/>
                    <a:pt x="4685" y="67339"/>
                    <a:pt x="5466" y="68217"/>
                  </a:cubicBezTo>
                  <a:cubicBezTo>
                    <a:pt x="5954" y="68802"/>
                    <a:pt x="6344" y="69193"/>
                    <a:pt x="6832" y="69583"/>
                  </a:cubicBezTo>
                  <a:cubicBezTo>
                    <a:pt x="7125" y="69876"/>
                    <a:pt x="7418" y="70169"/>
                    <a:pt x="7613" y="70462"/>
                  </a:cubicBezTo>
                  <a:cubicBezTo>
                    <a:pt x="8003" y="71145"/>
                    <a:pt x="7418" y="71828"/>
                    <a:pt x="6930" y="72413"/>
                  </a:cubicBezTo>
                  <a:cubicBezTo>
                    <a:pt x="5856" y="73389"/>
                    <a:pt x="4783" y="74463"/>
                    <a:pt x="3807" y="75634"/>
                  </a:cubicBezTo>
                  <a:cubicBezTo>
                    <a:pt x="3221" y="76415"/>
                    <a:pt x="3221" y="77586"/>
                    <a:pt x="3904" y="78366"/>
                  </a:cubicBezTo>
                  <a:cubicBezTo>
                    <a:pt x="4685" y="79538"/>
                    <a:pt x="5563" y="80611"/>
                    <a:pt x="6637" y="81489"/>
                  </a:cubicBezTo>
                  <a:cubicBezTo>
                    <a:pt x="7710" y="82270"/>
                    <a:pt x="8686" y="83246"/>
                    <a:pt x="9565" y="84222"/>
                  </a:cubicBezTo>
                  <a:cubicBezTo>
                    <a:pt x="10248" y="84905"/>
                    <a:pt x="10443" y="85881"/>
                    <a:pt x="10150" y="86759"/>
                  </a:cubicBezTo>
                  <a:cubicBezTo>
                    <a:pt x="9272" y="88028"/>
                    <a:pt x="8296" y="89102"/>
                    <a:pt x="7222" y="90077"/>
                  </a:cubicBezTo>
                  <a:cubicBezTo>
                    <a:pt x="4978" y="92908"/>
                    <a:pt x="2636" y="95640"/>
                    <a:pt x="1" y="98080"/>
                  </a:cubicBezTo>
                  <a:lnTo>
                    <a:pt x="250032" y="98080"/>
                  </a:lnTo>
                  <a:lnTo>
                    <a:pt x="250032" y="97397"/>
                  </a:lnTo>
                  <a:cubicBezTo>
                    <a:pt x="249641" y="96421"/>
                    <a:pt x="249056" y="95347"/>
                    <a:pt x="248373" y="94469"/>
                  </a:cubicBezTo>
                  <a:cubicBezTo>
                    <a:pt x="247885" y="93688"/>
                    <a:pt x="247397" y="93005"/>
                    <a:pt x="246909" y="92420"/>
                  </a:cubicBezTo>
                  <a:cubicBezTo>
                    <a:pt x="245738" y="91053"/>
                    <a:pt x="244664" y="89687"/>
                    <a:pt x="243688" y="88223"/>
                  </a:cubicBezTo>
                  <a:cubicBezTo>
                    <a:pt x="243298" y="87735"/>
                    <a:pt x="243103" y="87150"/>
                    <a:pt x="243005" y="86564"/>
                  </a:cubicBezTo>
                  <a:cubicBezTo>
                    <a:pt x="243005" y="85979"/>
                    <a:pt x="243396" y="85393"/>
                    <a:pt x="243883" y="85198"/>
                  </a:cubicBezTo>
                  <a:cubicBezTo>
                    <a:pt x="244567" y="84808"/>
                    <a:pt x="245543" y="84612"/>
                    <a:pt x="246030" y="84027"/>
                  </a:cubicBezTo>
                  <a:cubicBezTo>
                    <a:pt x="246518" y="83441"/>
                    <a:pt x="246323" y="82368"/>
                    <a:pt x="245933" y="81587"/>
                  </a:cubicBezTo>
                  <a:cubicBezTo>
                    <a:pt x="244567" y="79440"/>
                    <a:pt x="243005" y="77391"/>
                    <a:pt x="241248" y="75536"/>
                  </a:cubicBezTo>
                  <a:cubicBezTo>
                    <a:pt x="240370" y="74756"/>
                    <a:pt x="239980" y="73584"/>
                    <a:pt x="240077" y="72413"/>
                  </a:cubicBezTo>
                  <a:cubicBezTo>
                    <a:pt x="240468" y="71047"/>
                    <a:pt x="241346" y="69876"/>
                    <a:pt x="242517" y="68998"/>
                  </a:cubicBezTo>
                  <a:cubicBezTo>
                    <a:pt x="243688" y="68119"/>
                    <a:pt x="244859" y="67046"/>
                    <a:pt x="245835" y="65777"/>
                  </a:cubicBezTo>
                  <a:cubicBezTo>
                    <a:pt x="246226" y="65484"/>
                    <a:pt x="246421" y="64996"/>
                    <a:pt x="246421" y="64411"/>
                  </a:cubicBezTo>
                  <a:cubicBezTo>
                    <a:pt x="246323" y="63825"/>
                    <a:pt x="246030" y="63240"/>
                    <a:pt x="245738" y="62654"/>
                  </a:cubicBezTo>
                  <a:cubicBezTo>
                    <a:pt x="244274" y="59531"/>
                    <a:pt x="241834" y="56799"/>
                    <a:pt x="240858" y="53578"/>
                  </a:cubicBezTo>
                  <a:cubicBezTo>
                    <a:pt x="240858" y="53578"/>
                    <a:pt x="240858" y="53481"/>
                    <a:pt x="240858" y="53481"/>
                  </a:cubicBezTo>
                  <a:cubicBezTo>
                    <a:pt x="242224" y="52407"/>
                    <a:pt x="243883" y="51724"/>
                    <a:pt x="245250" y="50748"/>
                  </a:cubicBezTo>
                  <a:cubicBezTo>
                    <a:pt x="245933" y="50358"/>
                    <a:pt x="246421" y="49675"/>
                    <a:pt x="246714" y="48991"/>
                  </a:cubicBezTo>
                  <a:cubicBezTo>
                    <a:pt x="246909" y="48211"/>
                    <a:pt x="246811" y="47430"/>
                    <a:pt x="246421" y="46747"/>
                  </a:cubicBezTo>
                  <a:cubicBezTo>
                    <a:pt x="245445" y="45283"/>
                    <a:pt x="244274" y="43917"/>
                    <a:pt x="242908" y="42843"/>
                  </a:cubicBezTo>
                  <a:cubicBezTo>
                    <a:pt x="242029" y="41867"/>
                    <a:pt x="240761" y="40696"/>
                    <a:pt x="240956" y="39330"/>
                  </a:cubicBezTo>
                  <a:cubicBezTo>
                    <a:pt x="241151" y="38549"/>
                    <a:pt x="241639" y="37964"/>
                    <a:pt x="242322" y="37573"/>
                  </a:cubicBezTo>
                  <a:cubicBezTo>
                    <a:pt x="243396" y="36890"/>
                    <a:pt x="244469" y="36304"/>
                    <a:pt x="245543" y="35621"/>
                  </a:cubicBezTo>
                  <a:cubicBezTo>
                    <a:pt x="245738" y="35426"/>
                    <a:pt x="246909" y="34743"/>
                    <a:pt x="246616" y="34548"/>
                  </a:cubicBezTo>
                  <a:cubicBezTo>
                    <a:pt x="246226" y="33962"/>
                    <a:pt x="245640" y="33377"/>
                    <a:pt x="245152" y="32889"/>
                  </a:cubicBezTo>
                  <a:cubicBezTo>
                    <a:pt x="243981" y="32010"/>
                    <a:pt x="242908" y="30937"/>
                    <a:pt x="241932" y="29863"/>
                  </a:cubicBezTo>
                  <a:cubicBezTo>
                    <a:pt x="241444" y="29083"/>
                    <a:pt x="240663" y="27912"/>
                    <a:pt x="240956" y="26936"/>
                  </a:cubicBezTo>
                  <a:cubicBezTo>
                    <a:pt x="241248" y="26448"/>
                    <a:pt x="241541" y="25960"/>
                    <a:pt x="241932" y="25569"/>
                  </a:cubicBezTo>
                  <a:cubicBezTo>
                    <a:pt x="242517" y="24984"/>
                    <a:pt x="243200" y="24301"/>
                    <a:pt x="243786" y="23618"/>
                  </a:cubicBezTo>
                  <a:cubicBezTo>
                    <a:pt x="244469" y="23032"/>
                    <a:pt x="245250" y="22251"/>
                    <a:pt x="245933" y="21666"/>
                  </a:cubicBezTo>
                  <a:cubicBezTo>
                    <a:pt x="246421" y="21373"/>
                    <a:pt x="246811" y="21080"/>
                    <a:pt x="247104" y="20690"/>
                  </a:cubicBezTo>
                  <a:cubicBezTo>
                    <a:pt x="247397" y="20104"/>
                    <a:pt x="247006" y="19226"/>
                    <a:pt x="246811" y="18836"/>
                  </a:cubicBezTo>
                  <a:cubicBezTo>
                    <a:pt x="246421" y="18152"/>
                    <a:pt x="245933" y="17567"/>
                    <a:pt x="245445" y="17079"/>
                  </a:cubicBezTo>
                  <a:cubicBezTo>
                    <a:pt x="244371" y="16103"/>
                    <a:pt x="243298" y="15029"/>
                    <a:pt x="242420" y="13858"/>
                  </a:cubicBezTo>
                  <a:cubicBezTo>
                    <a:pt x="241834" y="13273"/>
                    <a:pt x="241736" y="12882"/>
                    <a:pt x="242420" y="12297"/>
                  </a:cubicBezTo>
                  <a:cubicBezTo>
                    <a:pt x="242908" y="11809"/>
                    <a:pt x="243396" y="11419"/>
                    <a:pt x="243981" y="11028"/>
                  </a:cubicBezTo>
                  <a:cubicBezTo>
                    <a:pt x="244567" y="10735"/>
                    <a:pt x="245250" y="10443"/>
                    <a:pt x="245835" y="10150"/>
                  </a:cubicBezTo>
                  <a:cubicBezTo>
                    <a:pt x="246616" y="9955"/>
                    <a:pt x="247397" y="9662"/>
                    <a:pt x="248178" y="9369"/>
                  </a:cubicBezTo>
                  <a:cubicBezTo>
                    <a:pt x="248568" y="9272"/>
                    <a:pt x="249446" y="9174"/>
                    <a:pt x="249056" y="8686"/>
                  </a:cubicBezTo>
                  <a:cubicBezTo>
                    <a:pt x="248665" y="8296"/>
                    <a:pt x="248470" y="8100"/>
                    <a:pt x="248178" y="7710"/>
                  </a:cubicBezTo>
                  <a:cubicBezTo>
                    <a:pt x="247494" y="7027"/>
                    <a:pt x="246811" y="6441"/>
                    <a:pt x="246128" y="5661"/>
                  </a:cubicBezTo>
                  <a:cubicBezTo>
                    <a:pt x="245738" y="5270"/>
                    <a:pt x="245250" y="4880"/>
                    <a:pt x="244859" y="4392"/>
                  </a:cubicBezTo>
                  <a:cubicBezTo>
                    <a:pt x="244371" y="3904"/>
                    <a:pt x="245250" y="3416"/>
                    <a:pt x="245445" y="3026"/>
                  </a:cubicBezTo>
                  <a:cubicBezTo>
                    <a:pt x="246226" y="1952"/>
                    <a:pt x="247299" y="1074"/>
                    <a:pt x="248373" y="293"/>
                  </a:cubicBezTo>
                  <a:lnTo>
                    <a:pt x="24886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1126200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0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1" y="18616"/>
                  </a:cubicBezTo>
                  <a:cubicBezTo>
                    <a:pt x="144339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7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3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2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3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3" y="48459"/>
                    <a:pt x="106814" y="48274"/>
                    <a:pt x="106474" y="48089"/>
                  </a:cubicBezTo>
                  <a:cubicBezTo>
                    <a:pt x="103936" y="46528"/>
                    <a:pt x="101496" y="44381"/>
                    <a:pt x="100716" y="41355"/>
                  </a:cubicBezTo>
                  <a:cubicBezTo>
                    <a:pt x="99642" y="37256"/>
                    <a:pt x="101984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2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6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5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7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1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7" y="50962"/>
                    <a:pt x="77102" y="54871"/>
                    <a:pt x="75123" y="58583"/>
                  </a:cubicBezTo>
                  <a:lnTo>
                    <a:pt x="75123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5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69" y="57617"/>
                    <a:pt x="194547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0" y="33093"/>
                  </a:cubicBezTo>
                  <a:close/>
                  <a:moveTo>
                    <a:pt x="167228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0" y="58190"/>
                  </a:cubicBezTo>
                  <a:lnTo>
                    <a:pt x="158000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0" y="15461"/>
                    <a:pt x="201809" y="22890"/>
                    <a:pt x="201364" y="29775"/>
                  </a:cubicBezTo>
                  <a:lnTo>
                    <a:pt x="201364" y="29775"/>
                  </a:lnTo>
                  <a:cubicBezTo>
                    <a:pt x="198261" y="30960"/>
                    <a:pt x="194748" y="31313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7" y="65597"/>
                    <a:pt x="181501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9" y="6125"/>
                  </a:cubicBezTo>
                  <a:cubicBezTo>
                    <a:pt x="175588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0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1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1" y="73035"/>
                    <a:pt x="126887" y="73006"/>
                    <a:pt x="126773" y="72975"/>
                  </a:cubicBezTo>
                  <a:cubicBezTo>
                    <a:pt x="124235" y="72194"/>
                    <a:pt x="120917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1" y="54335"/>
                  </a:cubicBezTo>
                  <a:cubicBezTo>
                    <a:pt x="150081" y="56771"/>
                    <a:pt x="152045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5" y="73516"/>
                    <a:pt x="132514" y="73594"/>
                    <a:pt x="131518" y="73594"/>
                  </a:cubicBezTo>
                  <a:cubicBezTo>
                    <a:pt x="131090" y="73594"/>
                    <a:pt x="130661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1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7" y="47406"/>
                    <a:pt x="102920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4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1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3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0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3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4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69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2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2" y="78868"/>
                  </a:cubicBezTo>
                  <a:close/>
                  <a:moveTo>
                    <a:pt x="156912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0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5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0" y="89135"/>
                  </a:cubicBezTo>
                  <a:lnTo>
                    <a:pt x="169030" y="89135"/>
                  </a:lnTo>
                  <a:cubicBezTo>
                    <a:pt x="169331" y="88123"/>
                    <a:pt x="169560" y="87092"/>
                    <a:pt x="169713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5" y="65948"/>
                    <a:pt x="116526" y="68388"/>
                  </a:cubicBezTo>
                  <a:cubicBezTo>
                    <a:pt x="117306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5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4" y="94051"/>
                    <a:pt x="103511" y="93790"/>
                    <a:pt x="100813" y="93079"/>
                  </a:cubicBezTo>
                  <a:cubicBezTo>
                    <a:pt x="96422" y="91908"/>
                    <a:pt x="93006" y="89273"/>
                    <a:pt x="92420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1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49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4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6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8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9" y="101569"/>
                  </a:cubicBezTo>
                  <a:cubicBezTo>
                    <a:pt x="180280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1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7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69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7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3" y="109767"/>
                    <a:pt x="123455" y="104692"/>
                    <a:pt x="123552" y="100008"/>
                  </a:cubicBezTo>
                  <a:cubicBezTo>
                    <a:pt x="123571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6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399" y="102334"/>
                    <a:pt x="184743" y="98251"/>
                  </a:cubicBezTo>
                  <a:cubicBezTo>
                    <a:pt x="183855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lnTo>
                    <a:pt x="168036" y="91852"/>
                  </a:ln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5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5" y="78808"/>
                    <a:pt x="61162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0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7" y="27009"/>
                  </a:cubicBezTo>
                  <a:cubicBezTo>
                    <a:pt x="205304" y="27367"/>
                    <a:pt x="204964" y="27688"/>
                    <a:pt x="204607" y="27976"/>
                  </a:cubicBezTo>
                  <a:lnTo>
                    <a:pt x="204607" y="27976"/>
                  </a:lnTo>
                  <a:cubicBezTo>
                    <a:pt x="204858" y="19351"/>
                    <a:pt x="202854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7" y="3951"/>
                    <a:pt x="160052" y="2807"/>
                  </a:cubicBezTo>
                  <a:cubicBezTo>
                    <a:pt x="158082" y="1983"/>
                    <a:pt x="156111" y="1619"/>
                    <a:pt x="154155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6" y="8076"/>
                    <a:pt x="102375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5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5" y="2993"/>
                    <a:pt x="5330" y="2993"/>
                  </a:cubicBezTo>
                  <a:cubicBezTo>
                    <a:pt x="4878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5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0" y="97039"/>
                    <a:pt x="119496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6" y="101891"/>
                    <a:pt x="120820" y="104399"/>
                  </a:cubicBezTo>
                  <a:cubicBezTo>
                    <a:pt x="121308" y="108986"/>
                    <a:pt x="124235" y="112890"/>
                    <a:pt x="128334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0" y="118648"/>
                  </a:cubicBezTo>
                  <a:cubicBezTo>
                    <a:pt x="161944" y="120633"/>
                    <a:pt x="165779" y="121626"/>
                    <a:pt x="169725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4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5" y="105780"/>
                  </a:cubicBezTo>
                  <a:cubicBezTo>
                    <a:pt x="234728" y="105780"/>
                    <a:pt x="236871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1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7" y="50626"/>
                  </a:cubicBezTo>
                  <a:cubicBezTo>
                    <a:pt x="201957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4" y="31569"/>
                    <a:pt x="205355" y="31266"/>
                    <a:pt x="205823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899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4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0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7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6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8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7" y="67315"/>
                    <a:pt x="243200" y="63021"/>
                    <a:pt x="239882" y="60288"/>
                  </a:cubicBezTo>
                  <a:cubicBezTo>
                    <a:pt x="236474" y="57435"/>
                    <a:pt x="232036" y="57027"/>
                    <a:pt x="227717" y="57027"/>
                  </a:cubicBezTo>
                  <a:cubicBezTo>
                    <a:pt x="226719" y="57027"/>
                    <a:pt x="225727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5" y="55213"/>
                    <a:pt x="212459" y="54042"/>
                    <a:pt x="210897" y="52481"/>
                  </a:cubicBezTo>
                  <a:cubicBezTo>
                    <a:pt x="209433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5" y="43014"/>
                  </a:cubicBezTo>
                  <a:cubicBezTo>
                    <a:pt x="213094" y="42313"/>
                    <a:pt x="214981" y="42104"/>
                    <a:pt x="216885" y="42104"/>
                  </a:cubicBezTo>
                  <a:cubicBezTo>
                    <a:pt x="219221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1" y="10321"/>
                    <a:pt x="233636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467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8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7" y="28681"/>
                  </a:moveTo>
                  <a:lnTo>
                    <a:pt x="15147" y="28681"/>
                  </a:lnTo>
                  <a:cubicBezTo>
                    <a:pt x="17249" y="30042"/>
                    <a:pt x="19275" y="31526"/>
                    <a:pt x="20885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2" y="44522"/>
                    <a:pt x="16103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200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7" y="72644"/>
                    <a:pt x="40847" y="76192"/>
                    <a:pt x="38842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7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9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0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7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5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3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0" y="118058"/>
                    <a:pt x="14835" y="117325"/>
                  </a:cubicBezTo>
                  <a:cubicBezTo>
                    <a:pt x="15615" y="113909"/>
                    <a:pt x="18641" y="112641"/>
                    <a:pt x="21764" y="112055"/>
                  </a:cubicBezTo>
                  <a:cubicBezTo>
                    <a:pt x="24724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6" y="32420"/>
                  </a:cubicBezTo>
                  <a:cubicBezTo>
                    <a:pt x="51529" y="27638"/>
                    <a:pt x="52896" y="21783"/>
                    <a:pt x="52213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0" y="1"/>
                    <a:pt x="117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1916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7" y="0"/>
                  </a:moveTo>
                  <a:cubicBezTo>
                    <a:pt x="39516" y="0"/>
                    <a:pt x="36170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4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3" y="13501"/>
                    <a:pt x="4772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8" y="29894"/>
                    <a:pt x="31610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6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5588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6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0" y="29745"/>
                  </a:cubicBezTo>
                  <a:cubicBezTo>
                    <a:pt x="26068" y="29745"/>
                    <a:pt x="24648" y="29636"/>
                    <a:pt x="23242" y="29385"/>
                  </a:cubicBezTo>
                  <a:cubicBezTo>
                    <a:pt x="19533" y="28702"/>
                    <a:pt x="16117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0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4323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59" y="2419"/>
                  </a:cubicBezTo>
                  <a:cubicBezTo>
                    <a:pt x="8158" y="4859"/>
                    <a:pt x="6401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3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6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0" y="31574"/>
                    <a:pt x="50367" y="31574"/>
                  </a:cubicBezTo>
                  <a:cubicBezTo>
                    <a:pt x="51123" y="31574"/>
                    <a:pt x="51879" y="31062"/>
                    <a:pt x="51879" y="30037"/>
                  </a:cubicBezTo>
                  <a:lnTo>
                    <a:pt x="51977" y="30037"/>
                  </a:lnTo>
                  <a:cubicBezTo>
                    <a:pt x="52172" y="16862"/>
                    <a:pt x="41339" y="4859"/>
                    <a:pt x="29140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1065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8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1" y="31912"/>
                    <a:pt x="160833" y="33841"/>
                  </a:cubicBezTo>
                  <a:cubicBezTo>
                    <a:pt x="158912" y="35648"/>
                    <a:pt x="156796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6" y="46528"/>
                    <a:pt x="101497" y="44381"/>
                    <a:pt x="100716" y="41355"/>
                  </a:cubicBezTo>
                  <a:cubicBezTo>
                    <a:pt x="99642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1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09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39" y="44478"/>
                    <a:pt x="133800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6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8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0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6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4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4" y="77884"/>
                    <a:pt x="186751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6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4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lnTo>
                    <a:pt x="92849" y="79228"/>
                  </a:ln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3" y="93079"/>
                  </a:cubicBezTo>
                  <a:cubicBezTo>
                    <a:pt x="108701" y="93418"/>
                    <a:pt x="108874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90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2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8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8" y="3951"/>
                    <a:pt x="160052" y="2807"/>
                  </a:cubicBezTo>
                  <a:cubicBezTo>
                    <a:pt x="158082" y="1983"/>
                    <a:pt x="156111" y="1619"/>
                    <a:pt x="154156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8" y="3888"/>
                    <a:pt x="134060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7" y="5002"/>
                    <a:pt x="96279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4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3" y="105083"/>
                  </a:cubicBezTo>
                  <a:cubicBezTo>
                    <a:pt x="141022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4" y="115492"/>
                    <a:pt x="187497" y="116324"/>
                    <a:pt x="189330" y="116794"/>
                  </a:cubicBezTo>
                  <a:cubicBezTo>
                    <a:pt x="190326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1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5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2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0" y="57106"/>
                    <a:pt x="223642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406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8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9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9" y="3774"/>
                    <a:pt x="9540" y="2985"/>
                    <a:pt x="11738" y="2985"/>
                  </a:cubicBezTo>
                  <a:close/>
                  <a:moveTo>
                    <a:pt x="15147" y="28681"/>
                  </a:moveTo>
                  <a:cubicBezTo>
                    <a:pt x="17249" y="30042"/>
                    <a:pt x="19275" y="31526"/>
                    <a:pt x="20886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3" y="44522"/>
                    <a:pt x="16104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30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8" y="66009"/>
                  </a:cubicBezTo>
                  <a:lnTo>
                    <a:pt x="44998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9" y="57404"/>
                  </a:cubicBezTo>
                  <a:cubicBezTo>
                    <a:pt x="36200" y="62214"/>
                    <a:pt x="39911" y="65863"/>
                    <a:pt x="44012" y="68932"/>
                  </a:cubicBezTo>
                  <a:lnTo>
                    <a:pt x="44012" y="68932"/>
                  </a:lnTo>
                  <a:cubicBezTo>
                    <a:pt x="42597" y="72644"/>
                    <a:pt x="40847" y="76192"/>
                    <a:pt x="38843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5" y="69798"/>
                    <a:pt x="12102" y="66870"/>
                  </a:cubicBezTo>
                  <a:cubicBezTo>
                    <a:pt x="14737" y="64040"/>
                    <a:pt x="18251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6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3" y="105126"/>
                    <a:pt x="39818" y="107273"/>
                  </a:cubicBezTo>
                  <a:cubicBezTo>
                    <a:pt x="37503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8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1" y="112055"/>
                    <a:pt x="44210" y="112445"/>
                  </a:cubicBezTo>
                  <a:cubicBezTo>
                    <a:pt x="43621" y="112471"/>
                    <a:pt x="43011" y="112488"/>
                    <a:pt x="42389" y="112488"/>
                  </a:cubicBezTo>
                  <a:cubicBezTo>
                    <a:pt x="40009" y="112488"/>
                    <a:pt x="37467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4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1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2" y="22759"/>
                    <a:pt x="9662" y="25199"/>
                  </a:cubicBezTo>
                  <a:cubicBezTo>
                    <a:pt x="10557" y="25810"/>
                    <a:pt x="11497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6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4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5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1" y="118058"/>
                    <a:pt x="14835" y="117325"/>
                  </a:cubicBezTo>
                  <a:cubicBezTo>
                    <a:pt x="15616" y="113909"/>
                    <a:pt x="18641" y="112641"/>
                    <a:pt x="21764" y="112055"/>
                  </a:cubicBezTo>
                  <a:cubicBezTo>
                    <a:pt x="24725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9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6" y="67981"/>
                  </a:cubicBezTo>
                  <a:lnTo>
                    <a:pt x="47656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8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7" y="32420"/>
                  </a:cubicBezTo>
                  <a:cubicBezTo>
                    <a:pt x="51530" y="27638"/>
                    <a:pt x="52896" y="21783"/>
                    <a:pt x="52213" y="16122"/>
                  </a:cubicBezTo>
                  <a:cubicBezTo>
                    <a:pt x="51530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1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1" y="1"/>
                    <a:pt x="11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1855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6" y="0"/>
                    <a:pt x="36171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5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9" y="29894"/>
                    <a:pt x="31611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7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5527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7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3" y="28702"/>
                    <a:pt x="16118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4262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8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2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1004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8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5" y="19587"/>
                    <a:pt x="165908" y="18128"/>
                  </a:cubicBezTo>
                  <a:cubicBezTo>
                    <a:pt x="165947" y="17156"/>
                    <a:pt x="166079" y="16198"/>
                    <a:pt x="166298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1" y="29449"/>
                  </a:cubicBezTo>
                  <a:cubicBezTo>
                    <a:pt x="145121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3" y="34873"/>
                    <a:pt x="137576" y="34629"/>
                    <a:pt x="134483" y="34036"/>
                  </a:cubicBezTo>
                  <a:cubicBezTo>
                    <a:pt x="131067" y="33353"/>
                    <a:pt x="127164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7" y="4771"/>
                    <a:pt x="161234" y="6242"/>
                    <a:pt x="163663" y="9345"/>
                  </a:cubicBezTo>
                  <a:cubicBezTo>
                    <a:pt x="164028" y="9828"/>
                    <a:pt x="164357" y="10331"/>
                    <a:pt x="164651" y="10851"/>
                  </a:cubicBezTo>
                  <a:lnTo>
                    <a:pt x="164651" y="10851"/>
                  </a:lnTo>
                  <a:cubicBezTo>
                    <a:pt x="163894" y="12402"/>
                    <a:pt x="163359" y="14063"/>
                    <a:pt x="163078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2" y="31912"/>
                    <a:pt x="160833" y="33841"/>
                  </a:cubicBezTo>
                  <a:cubicBezTo>
                    <a:pt x="158912" y="35648"/>
                    <a:pt x="156796" y="37292"/>
                    <a:pt x="154824" y="39094"/>
                  </a:cubicBezTo>
                  <a:lnTo>
                    <a:pt x="154824" y="39094"/>
                  </a:lnTo>
                  <a:cubicBezTo>
                    <a:pt x="152662" y="37517"/>
                    <a:pt x="150114" y="36588"/>
                    <a:pt x="147429" y="35972"/>
                  </a:cubicBezTo>
                  <a:lnTo>
                    <a:pt x="147429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7" y="15689"/>
                    <a:pt x="141998" y="9443"/>
                  </a:cubicBezTo>
                  <a:cubicBezTo>
                    <a:pt x="141937" y="9351"/>
                    <a:pt x="141875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40" y="28404"/>
                    <a:pt x="111496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7" y="46528"/>
                    <a:pt x="101497" y="44381"/>
                    <a:pt x="100716" y="41355"/>
                  </a:cubicBezTo>
                  <a:cubicBezTo>
                    <a:pt x="99643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4" y="4668"/>
                  </a:moveTo>
                  <a:cubicBezTo>
                    <a:pt x="130974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3" y="13346"/>
                    <a:pt x="125505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8" y="33158"/>
                    <a:pt x="126871" y="35109"/>
                    <a:pt x="130579" y="36183"/>
                  </a:cubicBezTo>
                  <a:cubicBezTo>
                    <a:pt x="134581" y="37159"/>
                    <a:pt x="138582" y="37842"/>
                    <a:pt x="142583" y="38232"/>
                  </a:cubicBezTo>
                  <a:cubicBezTo>
                    <a:pt x="142816" y="38269"/>
                    <a:pt x="143050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4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10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40" y="44478"/>
                    <a:pt x="133800" y="46332"/>
                    <a:pt x="131360" y="48187"/>
                  </a:cubicBezTo>
                  <a:cubicBezTo>
                    <a:pt x="128243" y="50618"/>
                    <a:pt x="124928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3" y="53821"/>
                    <a:pt x="116233" y="52969"/>
                  </a:cubicBezTo>
                  <a:cubicBezTo>
                    <a:pt x="114191" y="52068"/>
                    <a:pt x="112186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4" y="4668"/>
                  </a:cubicBezTo>
                  <a:close/>
                  <a:moveTo>
                    <a:pt x="154828" y="43127"/>
                  </a:moveTo>
                  <a:cubicBezTo>
                    <a:pt x="157969" y="46796"/>
                    <a:pt x="157064" y="51952"/>
                    <a:pt x="155338" y="56897"/>
                  </a:cubicBezTo>
                  <a:lnTo>
                    <a:pt x="155338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50" y="47699"/>
                  </a:cubicBezTo>
                  <a:cubicBezTo>
                    <a:pt x="152590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7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30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7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1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8" y="44381"/>
                    <a:pt x="172154" y="49358"/>
                    <a:pt x="171178" y="54140"/>
                  </a:cubicBezTo>
                  <a:cubicBezTo>
                    <a:pt x="170752" y="56457"/>
                    <a:pt x="170418" y="58821"/>
                    <a:pt x="170465" y="61152"/>
                  </a:cubicBezTo>
                  <a:lnTo>
                    <a:pt x="170465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3" y="41044"/>
                  </a:cubicBezTo>
                  <a:lnTo>
                    <a:pt x="156983" y="41044"/>
                  </a:lnTo>
                  <a:cubicBezTo>
                    <a:pt x="158344" y="39850"/>
                    <a:pt x="159775" y="38748"/>
                    <a:pt x="161028" y="37647"/>
                  </a:cubicBezTo>
                  <a:cubicBezTo>
                    <a:pt x="163645" y="35596"/>
                    <a:pt x="165749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8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8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7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5" y="41843"/>
                  </a:cubicBezTo>
                  <a:cubicBezTo>
                    <a:pt x="175277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6" y="10884"/>
                  </a:cubicBezTo>
                  <a:lnTo>
                    <a:pt x="168096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3" y="45735"/>
                    <a:pt x="55629" y="50138"/>
                  </a:cubicBezTo>
                  <a:cubicBezTo>
                    <a:pt x="61191" y="54140"/>
                    <a:pt x="64217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5" y="66631"/>
                  </a:cubicBezTo>
                  <a:cubicBezTo>
                    <a:pt x="45186" y="64484"/>
                    <a:pt x="41966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6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9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3" y="42647"/>
                    <a:pt x="150879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2" y="66534"/>
                  </a:cubicBezTo>
                  <a:cubicBezTo>
                    <a:pt x="151092" y="67883"/>
                    <a:pt x="150703" y="69258"/>
                    <a:pt x="150434" y="70647"/>
                  </a:cubicBezTo>
                  <a:lnTo>
                    <a:pt x="150434" y="70647"/>
                  </a:lnTo>
                  <a:cubicBezTo>
                    <a:pt x="145074" y="71433"/>
                    <a:pt x="139812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1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3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7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5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2" y="19432"/>
                    <a:pt x="108805" y="20189"/>
                    <a:pt x="108036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20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7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lnTo>
                    <a:pt x="174182" y="65077"/>
                  </a:ln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9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6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7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2" y="63704"/>
                  </a:cubicBezTo>
                  <a:cubicBezTo>
                    <a:pt x="69714" y="67555"/>
                    <a:pt x="67241" y="71472"/>
                    <a:pt x="65462" y="75727"/>
                  </a:cubicBezTo>
                  <a:lnTo>
                    <a:pt x="65462" y="75727"/>
                  </a:lnTo>
                  <a:cubicBezTo>
                    <a:pt x="64689" y="75165"/>
                    <a:pt x="63894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2" y="8369"/>
                  </a:cubicBezTo>
                  <a:cubicBezTo>
                    <a:pt x="50924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2" y="73128"/>
                    <a:pt x="157586" y="73141"/>
                    <a:pt x="158100" y="73170"/>
                  </a:cubicBezTo>
                  <a:cubicBezTo>
                    <a:pt x="160443" y="73170"/>
                    <a:pt x="162687" y="73951"/>
                    <a:pt x="164444" y="75512"/>
                  </a:cubicBezTo>
                  <a:cubicBezTo>
                    <a:pt x="166493" y="77562"/>
                    <a:pt x="166884" y="80685"/>
                    <a:pt x="166884" y="83515"/>
                  </a:cubicBezTo>
                  <a:cubicBezTo>
                    <a:pt x="166836" y="85125"/>
                    <a:pt x="166605" y="86735"/>
                    <a:pt x="166168" y="88290"/>
                  </a:cubicBezTo>
                  <a:lnTo>
                    <a:pt x="166168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9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3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6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5" y="77884"/>
                    <a:pt x="186751" y="77991"/>
                    <a:pt x="187371" y="78087"/>
                  </a:cubicBezTo>
                  <a:lnTo>
                    <a:pt x="187371" y="78087"/>
                  </a:lnTo>
                  <a:cubicBezTo>
                    <a:pt x="186814" y="80645"/>
                    <a:pt x="185535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7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5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9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4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4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5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3" y="93941"/>
                  </a:cubicBezTo>
                  <a:lnTo>
                    <a:pt x="121253" y="93941"/>
                  </a:lnTo>
                  <a:cubicBezTo>
                    <a:pt x="120958" y="93937"/>
                    <a:pt x="120663" y="93935"/>
                    <a:pt x="120367" y="93935"/>
                  </a:cubicBezTo>
                  <a:cubicBezTo>
                    <a:pt x="117736" y="93935"/>
                    <a:pt x="115089" y="94067"/>
                    <a:pt x="112453" y="94116"/>
                  </a:cubicBezTo>
                  <a:lnTo>
                    <a:pt x="112453" y="94116"/>
                  </a:lnTo>
                  <a:cubicBezTo>
                    <a:pt x="112154" y="93399"/>
                    <a:pt x="111820" y="92694"/>
                    <a:pt x="111451" y="92005"/>
                  </a:cubicBezTo>
                  <a:cubicBezTo>
                    <a:pt x="107685" y="84713"/>
                    <a:pt x="100760" y="80448"/>
                    <a:pt x="93919" y="76345"/>
                  </a:cubicBezTo>
                  <a:lnTo>
                    <a:pt x="93919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2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4" y="93079"/>
                  </a:cubicBezTo>
                  <a:cubicBezTo>
                    <a:pt x="108701" y="93418"/>
                    <a:pt x="108875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2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4" y="81018"/>
                    <a:pt x="66822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2" y="102705"/>
                    <a:pt x="232647" y="102705"/>
                  </a:cubicBezTo>
                  <a:cubicBezTo>
                    <a:pt x="229912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1" y="94348"/>
                  </a:cubicBezTo>
                  <a:cubicBezTo>
                    <a:pt x="213021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4" y="81465"/>
                  </a:cubicBezTo>
                  <a:cubicBezTo>
                    <a:pt x="203090" y="77757"/>
                    <a:pt x="198016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2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6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5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6" y="78337"/>
                    <a:pt x="89738" y="79067"/>
                    <a:pt x="89591" y="79806"/>
                  </a:cubicBezTo>
                  <a:cubicBezTo>
                    <a:pt x="88712" y="84296"/>
                    <a:pt x="89591" y="89468"/>
                    <a:pt x="93202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3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5" y="103663"/>
                    <a:pt x="110671" y="106742"/>
                  </a:cubicBezTo>
                  <a:cubicBezTo>
                    <a:pt x="109890" y="109279"/>
                    <a:pt x="108036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7" y="112825"/>
                    <a:pt x="99675" y="112554"/>
                    <a:pt x="98374" y="112012"/>
                  </a:cubicBezTo>
                  <a:cubicBezTo>
                    <a:pt x="96032" y="111036"/>
                    <a:pt x="93885" y="109865"/>
                    <a:pt x="91738" y="108498"/>
                  </a:cubicBezTo>
                  <a:cubicBezTo>
                    <a:pt x="89395" y="107132"/>
                    <a:pt x="86956" y="106059"/>
                    <a:pt x="84613" y="104887"/>
                  </a:cubicBezTo>
                  <a:cubicBezTo>
                    <a:pt x="81948" y="103640"/>
                    <a:pt x="79151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9" y="97590"/>
                    <a:pt x="77001" y="95909"/>
                  </a:cubicBezTo>
                  <a:cubicBezTo>
                    <a:pt x="76928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9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2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10" y="86181"/>
                    <a:pt x="197739" y="90401"/>
                    <a:pt x="203969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8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1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20" y="112695"/>
                  </a:cubicBezTo>
                  <a:cubicBezTo>
                    <a:pt x="156734" y="109962"/>
                    <a:pt x="158588" y="107034"/>
                    <a:pt x="159955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lnTo>
                    <a:pt x="61163" y="76575"/>
                  </a:lnTo>
                  <a:cubicBezTo>
                    <a:pt x="62270" y="77213"/>
                    <a:pt x="63336" y="77923"/>
                    <a:pt x="64356" y="78699"/>
                  </a:cubicBezTo>
                  <a:lnTo>
                    <a:pt x="64356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6" y="117244"/>
                    <a:pt x="54200" y="118813"/>
                    <a:pt x="46481" y="118813"/>
                  </a:cubicBezTo>
                  <a:cubicBezTo>
                    <a:pt x="45525" y="118813"/>
                    <a:pt x="44571" y="118788"/>
                    <a:pt x="43625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1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5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1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8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9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8" y="5022"/>
                    <a:pt x="167570" y="6402"/>
                    <a:pt x="166413" y="7957"/>
                  </a:cubicBezTo>
                  <a:lnTo>
                    <a:pt x="166413" y="7957"/>
                  </a:lnTo>
                  <a:cubicBezTo>
                    <a:pt x="164801" y="5734"/>
                    <a:pt x="162628" y="3951"/>
                    <a:pt x="160052" y="2807"/>
                  </a:cubicBezTo>
                  <a:cubicBezTo>
                    <a:pt x="158082" y="1983"/>
                    <a:pt x="156112" y="1619"/>
                    <a:pt x="154156" y="1619"/>
                  </a:cubicBezTo>
                  <a:cubicBezTo>
                    <a:pt x="150784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9" y="3888"/>
                    <a:pt x="134060" y="1525"/>
                    <a:pt x="130402" y="1525"/>
                  </a:cubicBezTo>
                  <a:cubicBezTo>
                    <a:pt x="129378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9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4" y="16111"/>
                    <a:pt x="112330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8" y="5002"/>
                    <a:pt x="96279" y="5002"/>
                  </a:cubicBezTo>
                  <a:cubicBezTo>
                    <a:pt x="93668" y="5002"/>
                    <a:pt x="91113" y="5784"/>
                    <a:pt x="89103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9" y="16372"/>
                  </a:cubicBezTo>
                  <a:cubicBezTo>
                    <a:pt x="74869" y="9108"/>
                    <a:pt x="66676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1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4" y="37787"/>
                    <a:pt x="20237" y="35955"/>
                    <a:pt x="15713" y="32279"/>
                  </a:cubicBezTo>
                  <a:cubicBezTo>
                    <a:pt x="7808" y="25936"/>
                    <a:pt x="2734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6" y="44608"/>
                    <a:pt x="31677" y="47015"/>
                    <a:pt x="32206" y="49358"/>
                  </a:cubicBezTo>
                  <a:cubicBezTo>
                    <a:pt x="34061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7" y="79163"/>
                    <a:pt x="51139" y="80782"/>
                  </a:cubicBezTo>
                  <a:cubicBezTo>
                    <a:pt x="45577" y="84100"/>
                    <a:pt x="39721" y="86931"/>
                    <a:pt x="34646" y="90932"/>
                  </a:cubicBezTo>
                  <a:cubicBezTo>
                    <a:pt x="29767" y="94738"/>
                    <a:pt x="26253" y="99813"/>
                    <a:pt x="25863" y="106059"/>
                  </a:cubicBezTo>
                  <a:cubicBezTo>
                    <a:pt x="25473" y="109865"/>
                    <a:pt x="26644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1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6" y="107132"/>
                    <a:pt x="86468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3" y="115720"/>
                  </a:cubicBezTo>
                  <a:cubicBezTo>
                    <a:pt x="109695" y="114647"/>
                    <a:pt x="113403" y="110645"/>
                    <a:pt x="114086" y="105766"/>
                  </a:cubicBezTo>
                  <a:cubicBezTo>
                    <a:pt x="114444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5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4" y="105083"/>
                  </a:cubicBezTo>
                  <a:cubicBezTo>
                    <a:pt x="141022" y="101081"/>
                    <a:pt x="137704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4" y="88112"/>
                    <a:pt x="128495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8" y="84198"/>
                    <a:pt x="155465" y="87321"/>
                    <a:pt x="159271" y="88980"/>
                  </a:cubicBezTo>
                  <a:cubicBezTo>
                    <a:pt x="161105" y="89836"/>
                    <a:pt x="163098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2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7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1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8" y="117379"/>
                  </a:cubicBezTo>
                  <a:cubicBezTo>
                    <a:pt x="182739" y="116485"/>
                    <a:pt x="183625" y="115472"/>
                    <a:pt x="184363" y="114375"/>
                  </a:cubicBezTo>
                  <a:lnTo>
                    <a:pt x="184363" y="114375"/>
                  </a:lnTo>
                  <a:cubicBezTo>
                    <a:pt x="185824" y="115492"/>
                    <a:pt x="187498" y="116324"/>
                    <a:pt x="189330" y="116794"/>
                  </a:cubicBezTo>
                  <a:cubicBezTo>
                    <a:pt x="190327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9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3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2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2" y="62435"/>
                  </a:cubicBezTo>
                  <a:cubicBezTo>
                    <a:pt x="197918" y="58531"/>
                    <a:pt x="199187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7" y="6808"/>
                    <a:pt x="213338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2" y="4466"/>
                  </a:cubicBezTo>
                  <a:cubicBezTo>
                    <a:pt x="226512" y="5929"/>
                    <a:pt x="229831" y="8174"/>
                    <a:pt x="232466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8" y="39111"/>
                    <a:pt x="228074" y="39501"/>
                  </a:cubicBezTo>
                  <a:cubicBezTo>
                    <a:pt x="227782" y="39514"/>
                    <a:pt x="227481" y="39519"/>
                    <a:pt x="227171" y="39519"/>
                  </a:cubicBezTo>
                  <a:cubicBezTo>
                    <a:pt x="224304" y="39519"/>
                    <a:pt x="220702" y="39030"/>
                    <a:pt x="217237" y="39030"/>
                  </a:cubicBezTo>
                  <a:cubicBezTo>
                    <a:pt x="212424" y="39030"/>
                    <a:pt x="207874" y="39973"/>
                    <a:pt x="205921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6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6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30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3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1" y="57106"/>
                    <a:pt x="223642" y="57125"/>
                    <a:pt x="223081" y="57125"/>
                  </a:cubicBezTo>
                  <a:cubicBezTo>
                    <a:pt x="220785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8" y="49065"/>
                    <a:pt x="208360" y="46918"/>
                  </a:cubicBezTo>
                  <a:cubicBezTo>
                    <a:pt x="208556" y="45161"/>
                    <a:pt x="209727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3" y="42619"/>
                  </a:cubicBezTo>
                  <a:cubicBezTo>
                    <a:pt x="229529" y="42619"/>
                    <a:pt x="232310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6" y="1"/>
                    <a:pt x="217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345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6" y="2985"/>
                    <a:pt x="12436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7" y="23832"/>
                  </a:cubicBezTo>
                  <a:cubicBezTo>
                    <a:pt x="9369" y="21588"/>
                    <a:pt x="5368" y="18953"/>
                    <a:pt x="4001" y="14561"/>
                  </a:cubicBezTo>
                  <a:cubicBezTo>
                    <a:pt x="3025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3" y="45690"/>
                  </a:cubicBezTo>
                  <a:lnTo>
                    <a:pt x="24763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0" y="65147"/>
                    <a:pt x="42863" y="64236"/>
                    <a:pt x="41867" y="63259"/>
                  </a:cubicBezTo>
                  <a:cubicBezTo>
                    <a:pt x="39622" y="61210"/>
                    <a:pt x="37963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0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7" y="73897"/>
                    <a:pt x="9174" y="69798"/>
                    <a:pt x="12101" y="66870"/>
                  </a:cubicBezTo>
                  <a:cubicBezTo>
                    <a:pt x="14736" y="64040"/>
                    <a:pt x="18250" y="62088"/>
                    <a:pt x="21178" y="59551"/>
                  </a:cubicBezTo>
                  <a:cubicBezTo>
                    <a:pt x="24541" y="56860"/>
                    <a:pt x="26675" y="53033"/>
                    <a:pt x="27391" y="48816"/>
                  </a:cubicBezTo>
                  <a:lnTo>
                    <a:pt x="27391" y="48816"/>
                  </a:lnTo>
                  <a:cubicBezTo>
                    <a:pt x="27722" y="48815"/>
                    <a:pt x="28055" y="48815"/>
                    <a:pt x="28388" y="48815"/>
                  </a:cubicBezTo>
                  <a:close/>
                  <a:moveTo>
                    <a:pt x="36076" y="90022"/>
                  </a:moveTo>
                  <a:cubicBezTo>
                    <a:pt x="38837" y="91452"/>
                    <a:pt x="41153" y="93653"/>
                    <a:pt x="42745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4" y="108454"/>
                  </a:cubicBezTo>
                  <a:lnTo>
                    <a:pt x="32154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69" y="94293"/>
                  </a:cubicBezTo>
                  <a:cubicBezTo>
                    <a:pt x="34401" y="92830"/>
                    <a:pt x="35220" y="91417"/>
                    <a:pt x="36076" y="90022"/>
                  </a:cubicBezTo>
                  <a:close/>
                  <a:moveTo>
                    <a:pt x="46611" y="70781"/>
                  </a:moveTo>
                  <a:cubicBezTo>
                    <a:pt x="47243" y="71211"/>
                    <a:pt x="47875" y="71631"/>
                    <a:pt x="48503" y="72043"/>
                  </a:cubicBezTo>
                  <a:cubicBezTo>
                    <a:pt x="54554" y="75946"/>
                    <a:pt x="61288" y="79362"/>
                    <a:pt x="66460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8" y="110298"/>
                    <a:pt x="52700" y="112055"/>
                    <a:pt x="44209" y="112445"/>
                  </a:cubicBezTo>
                  <a:cubicBezTo>
                    <a:pt x="43620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7" y="110973"/>
                    <a:pt x="40993" y="110365"/>
                    <a:pt x="43233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4" y="84157"/>
                    <a:pt x="40794" y="82485"/>
                  </a:cubicBezTo>
                  <a:cubicBezTo>
                    <a:pt x="42941" y="78874"/>
                    <a:pt x="44892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7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49" y="26991"/>
                  </a:cubicBezTo>
                  <a:lnTo>
                    <a:pt x="12449" y="26991"/>
                  </a:lnTo>
                  <a:cubicBezTo>
                    <a:pt x="11515" y="28953"/>
                    <a:pt x="10747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5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1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09" y="88836"/>
                  </a:cubicBezTo>
                  <a:lnTo>
                    <a:pt x="33109" y="88836"/>
                  </a:lnTo>
                  <a:cubicBezTo>
                    <a:pt x="32664" y="89574"/>
                    <a:pt x="32230" y="90318"/>
                    <a:pt x="31815" y="91073"/>
                  </a:cubicBezTo>
                  <a:cubicBezTo>
                    <a:pt x="29570" y="95172"/>
                    <a:pt x="27423" y="100051"/>
                    <a:pt x="27814" y="104833"/>
                  </a:cubicBezTo>
                  <a:cubicBezTo>
                    <a:pt x="27918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8" y="108554"/>
                    <a:pt x="21698" y="108667"/>
                    <a:pt x="18445" y="109811"/>
                  </a:cubicBezTo>
                  <a:cubicBezTo>
                    <a:pt x="15224" y="110591"/>
                    <a:pt x="12687" y="113226"/>
                    <a:pt x="11906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4" y="111524"/>
                    <a:pt x="30645" y="111463"/>
                  </a:cubicBezTo>
                  <a:lnTo>
                    <a:pt x="30645" y="111463"/>
                  </a:lnTo>
                  <a:cubicBezTo>
                    <a:pt x="32069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0" y="115522"/>
                  </a:cubicBezTo>
                  <a:cubicBezTo>
                    <a:pt x="44999" y="115522"/>
                    <a:pt x="47489" y="115287"/>
                    <a:pt x="49870" y="115080"/>
                  </a:cubicBezTo>
                  <a:cubicBezTo>
                    <a:pt x="54261" y="114592"/>
                    <a:pt x="58458" y="113421"/>
                    <a:pt x="62361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6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6" y="50963"/>
                  </a:cubicBezTo>
                  <a:cubicBezTo>
                    <a:pt x="44034" y="48266"/>
                    <a:pt x="41037" y="46993"/>
                    <a:pt x="37766" y="46381"/>
                  </a:cubicBezTo>
                  <a:lnTo>
                    <a:pt x="37766" y="46381"/>
                  </a:lnTo>
                  <a:cubicBezTo>
                    <a:pt x="37968" y="45884"/>
                    <a:pt x="38196" y="45394"/>
                    <a:pt x="38451" y="44912"/>
                  </a:cubicBezTo>
                  <a:cubicBezTo>
                    <a:pt x="40891" y="40228"/>
                    <a:pt x="45380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0" y="1093"/>
                  </a:cubicBezTo>
                  <a:cubicBezTo>
                    <a:pt x="45074" y="787"/>
                    <a:pt x="44727" y="657"/>
                    <a:pt x="44391" y="657"/>
                  </a:cubicBezTo>
                  <a:cubicBezTo>
                    <a:pt x="43227" y="657"/>
                    <a:pt x="42174" y="2203"/>
                    <a:pt x="43233" y="3338"/>
                  </a:cubicBezTo>
                  <a:lnTo>
                    <a:pt x="43429" y="3338"/>
                  </a:lnTo>
                  <a:cubicBezTo>
                    <a:pt x="47430" y="7730"/>
                    <a:pt x="49674" y="13488"/>
                    <a:pt x="49479" y="19441"/>
                  </a:cubicBezTo>
                  <a:cubicBezTo>
                    <a:pt x="49479" y="22368"/>
                    <a:pt x="48796" y="25394"/>
                    <a:pt x="47625" y="28126"/>
                  </a:cubicBezTo>
                  <a:cubicBezTo>
                    <a:pt x="46454" y="30566"/>
                    <a:pt x="44892" y="32713"/>
                    <a:pt x="42941" y="34665"/>
                  </a:cubicBezTo>
                  <a:cubicBezTo>
                    <a:pt x="39811" y="38152"/>
                    <a:pt x="36600" y="41557"/>
                    <a:pt x="34958" y="46005"/>
                  </a:cubicBezTo>
                  <a:lnTo>
                    <a:pt x="34958" y="46005"/>
                  </a:lnTo>
                  <a:cubicBezTo>
                    <a:pt x="32565" y="45793"/>
                    <a:pt x="30093" y="45804"/>
                    <a:pt x="27682" y="45771"/>
                  </a:cubicBezTo>
                  <a:lnTo>
                    <a:pt x="27682" y="45771"/>
                  </a:lnTo>
                  <a:cubicBezTo>
                    <a:pt x="27862" y="41128"/>
                    <a:pt x="26855" y="36336"/>
                    <a:pt x="24105" y="32615"/>
                  </a:cubicBezTo>
                  <a:cubicBezTo>
                    <a:pt x="22086" y="29830"/>
                    <a:pt x="19370" y="27789"/>
                    <a:pt x="16526" y="25963"/>
                  </a:cubicBezTo>
                  <a:lnTo>
                    <a:pt x="16526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1794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3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6" y="22284"/>
                    <a:pt x="36881" y="17112"/>
                    <a:pt x="39320" y="12330"/>
                  </a:cubicBezTo>
                  <a:cubicBezTo>
                    <a:pt x="41647" y="7770"/>
                    <a:pt x="44771" y="3122"/>
                    <a:pt x="50302" y="3122"/>
                  </a:cubicBezTo>
                  <a:cubicBezTo>
                    <a:pt x="50572" y="3122"/>
                    <a:pt x="50847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5466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5" y="25286"/>
                  </a:cubicBezTo>
                  <a:cubicBezTo>
                    <a:pt x="15189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4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4201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1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284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8" y="23832"/>
                  </a:cubicBezTo>
                  <a:cubicBezTo>
                    <a:pt x="9369" y="21588"/>
                    <a:pt x="5368" y="18953"/>
                    <a:pt x="4002" y="14561"/>
                  </a:cubicBezTo>
                  <a:cubicBezTo>
                    <a:pt x="3026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4" y="45690"/>
                  </a:cubicBezTo>
                  <a:lnTo>
                    <a:pt x="24764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7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5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8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1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4" y="75946"/>
                    <a:pt x="61288" y="79362"/>
                    <a:pt x="66461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5" y="28953"/>
                    <a:pt x="10748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2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10" y="88836"/>
                  </a:cubicBezTo>
                  <a:lnTo>
                    <a:pt x="33110" y="88836"/>
                  </a:lnTo>
                  <a:cubicBezTo>
                    <a:pt x="32664" y="89574"/>
                    <a:pt x="32231" y="90318"/>
                    <a:pt x="31815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9" y="108554"/>
                    <a:pt x="21698" y="108667"/>
                    <a:pt x="18445" y="109811"/>
                  </a:cubicBezTo>
                  <a:cubicBezTo>
                    <a:pt x="15225" y="110591"/>
                    <a:pt x="12687" y="113226"/>
                    <a:pt x="11907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5" y="111524"/>
                    <a:pt x="30645" y="111463"/>
                  </a:cubicBezTo>
                  <a:lnTo>
                    <a:pt x="30645" y="111463"/>
                  </a:lnTo>
                  <a:cubicBezTo>
                    <a:pt x="32070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8" y="45884"/>
                    <a:pt x="38197" y="45394"/>
                    <a:pt x="38452" y="44912"/>
                  </a:cubicBezTo>
                  <a:cubicBezTo>
                    <a:pt x="40891" y="40228"/>
                    <a:pt x="45381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7" y="657"/>
                    <a:pt x="42174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6" y="25394"/>
                    <a:pt x="47625" y="28126"/>
                  </a:cubicBezTo>
                  <a:cubicBezTo>
                    <a:pt x="46454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8" y="46005"/>
                  </a:cubicBezTo>
                  <a:lnTo>
                    <a:pt x="34958" y="46005"/>
                  </a:lnTo>
                  <a:cubicBezTo>
                    <a:pt x="32566" y="45793"/>
                    <a:pt x="30093" y="45804"/>
                    <a:pt x="27683" y="45771"/>
                  </a:cubicBezTo>
                  <a:lnTo>
                    <a:pt x="27683" y="45771"/>
                  </a:lnTo>
                  <a:cubicBezTo>
                    <a:pt x="27862" y="41128"/>
                    <a:pt x="26855" y="36336"/>
                    <a:pt x="24106" y="32615"/>
                  </a:cubicBezTo>
                  <a:cubicBezTo>
                    <a:pt x="22086" y="29830"/>
                    <a:pt x="19370" y="27789"/>
                    <a:pt x="16527" y="25963"/>
                  </a:cubicBezTo>
                  <a:lnTo>
                    <a:pt x="16527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1733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4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7" y="29687"/>
                  </a:cubicBezTo>
                  <a:cubicBezTo>
                    <a:pt x="15208" y="29687"/>
                    <a:pt x="12508" y="26368"/>
                    <a:pt x="10629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1" y="7702"/>
                    <a:pt x="674" y="8914"/>
                  </a:cubicBezTo>
                  <a:lnTo>
                    <a:pt x="577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7" y="22284"/>
                    <a:pt x="36881" y="17112"/>
                    <a:pt x="39321" y="12330"/>
                  </a:cubicBezTo>
                  <a:cubicBezTo>
                    <a:pt x="41647" y="7770"/>
                    <a:pt x="44772" y="3122"/>
                    <a:pt x="50302" y="3122"/>
                  </a:cubicBezTo>
                  <a:cubicBezTo>
                    <a:pt x="50572" y="3122"/>
                    <a:pt x="50848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5405250" y="1228675"/>
              <a:ext cx="1478925" cy="818850"/>
            </a:xfrm>
            <a:custGeom>
              <a:avLst/>
              <a:gdLst/>
              <a:ahLst/>
              <a:cxnLst/>
              <a:rect l="l" t="t" r="r" b="b"/>
              <a:pathLst>
                <a:path w="59157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6" y="25286"/>
                  </a:cubicBezTo>
                  <a:cubicBezTo>
                    <a:pt x="15190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3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4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5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4140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9" y="13447"/>
                  </a:cubicBezTo>
                  <a:cubicBezTo>
                    <a:pt x="3962" y="18717"/>
                    <a:pt x="3474" y="24377"/>
                    <a:pt x="742" y="29257"/>
                  </a:cubicBezTo>
                  <a:cubicBezTo>
                    <a:pt x="1" y="30469"/>
                    <a:pt x="1026" y="31588"/>
                    <a:pt x="2086" y="31588"/>
                  </a:cubicBezTo>
                  <a:cubicBezTo>
                    <a:pt x="2561" y="31588"/>
                    <a:pt x="3044" y="31362"/>
                    <a:pt x="3377" y="30818"/>
                  </a:cubicBezTo>
                  <a:cubicBezTo>
                    <a:pt x="5621" y="26817"/>
                    <a:pt x="6597" y="22328"/>
                    <a:pt x="7476" y="17741"/>
                  </a:cubicBezTo>
                  <a:cubicBezTo>
                    <a:pt x="8256" y="13935"/>
                    <a:pt x="9037" y="9641"/>
                    <a:pt x="11770" y="6713"/>
                  </a:cubicBezTo>
                  <a:cubicBezTo>
                    <a:pt x="14258" y="4078"/>
                    <a:pt x="18064" y="3090"/>
                    <a:pt x="21665" y="3090"/>
                  </a:cubicBezTo>
                  <a:cubicBezTo>
                    <a:pt x="22865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50" y="12080"/>
                  </a:cubicBezTo>
                  <a:cubicBezTo>
                    <a:pt x="45634" y="16862"/>
                    <a:pt x="48952" y="23206"/>
                    <a:pt x="48855" y="30037"/>
                  </a:cubicBezTo>
                  <a:cubicBezTo>
                    <a:pt x="48855" y="31062"/>
                    <a:pt x="49611" y="31574"/>
                    <a:pt x="50367" y="31574"/>
                  </a:cubicBezTo>
                  <a:cubicBezTo>
                    <a:pt x="51124" y="31574"/>
                    <a:pt x="51880" y="31062"/>
                    <a:pt x="51880" y="30037"/>
                  </a:cubicBezTo>
                  <a:lnTo>
                    <a:pt x="51978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0" name="Google Shape;930;p34"/>
          <p:cNvGrpSpPr/>
          <p:nvPr/>
        </p:nvGrpSpPr>
        <p:grpSpPr>
          <a:xfrm rot="-1951033">
            <a:off x="3559140" y="3754973"/>
            <a:ext cx="1432381" cy="400729"/>
            <a:chOff x="376100" y="1855725"/>
            <a:chExt cx="6820025" cy="1908000"/>
          </a:xfrm>
        </p:grpSpPr>
        <p:sp>
          <p:nvSpPr>
            <p:cNvPr id="931" name="Google Shape;931;p34"/>
            <p:cNvSpPr/>
            <p:nvPr/>
          </p:nvSpPr>
          <p:spPr>
            <a:xfrm>
              <a:off x="376100" y="1855725"/>
              <a:ext cx="6820025" cy="1908000"/>
            </a:xfrm>
            <a:custGeom>
              <a:avLst/>
              <a:gdLst/>
              <a:ahLst/>
              <a:cxnLst/>
              <a:rect l="l" t="t" r="r" b="b"/>
              <a:pathLst>
                <a:path w="272801" h="76320" extrusionOk="0">
                  <a:moveTo>
                    <a:pt x="1" y="0"/>
                  </a:moveTo>
                  <a:cubicBezTo>
                    <a:pt x="2017" y="2229"/>
                    <a:pt x="4140" y="4246"/>
                    <a:pt x="6476" y="6157"/>
                  </a:cubicBezTo>
                  <a:cubicBezTo>
                    <a:pt x="7006" y="6581"/>
                    <a:pt x="8174" y="7112"/>
                    <a:pt x="8280" y="7855"/>
                  </a:cubicBezTo>
                  <a:cubicBezTo>
                    <a:pt x="8493" y="8598"/>
                    <a:pt x="7643" y="9553"/>
                    <a:pt x="7219" y="10190"/>
                  </a:cubicBezTo>
                  <a:cubicBezTo>
                    <a:pt x="6476" y="11145"/>
                    <a:pt x="5627" y="11995"/>
                    <a:pt x="4883" y="13056"/>
                  </a:cubicBezTo>
                  <a:cubicBezTo>
                    <a:pt x="4247" y="13693"/>
                    <a:pt x="4034" y="14542"/>
                    <a:pt x="4140" y="15391"/>
                  </a:cubicBezTo>
                  <a:cubicBezTo>
                    <a:pt x="4671" y="16665"/>
                    <a:pt x="5414" y="17727"/>
                    <a:pt x="6476" y="18682"/>
                  </a:cubicBezTo>
                  <a:cubicBezTo>
                    <a:pt x="7219" y="19425"/>
                    <a:pt x="7962" y="20168"/>
                    <a:pt x="8705" y="21017"/>
                  </a:cubicBezTo>
                  <a:cubicBezTo>
                    <a:pt x="9448" y="21760"/>
                    <a:pt x="10403" y="22715"/>
                    <a:pt x="10403" y="23777"/>
                  </a:cubicBezTo>
                  <a:cubicBezTo>
                    <a:pt x="10403" y="24732"/>
                    <a:pt x="9554" y="25475"/>
                    <a:pt x="8705" y="26112"/>
                  </a:cubicBezTo>
                  <a:cubicBezTo>
                    <a:pt x="7749" y="26855"/>
                    <a:pt x="6688" y="27492"/>
                    <a:pt x="5733" y="28235"/>
                  </a:cubicBezTo>
                  <a:cubicBezTo>
                    <a:pt x="4777" y="29084"/>
                    <a:pt x="3079" y="29933"/>
                    <a:pt x="2336" y="31313"/>
                  </a:cubicBezTo>
                  <a:cubicBezTo>
                    <a:pt x="1593" y="32693"/>
                    <a:pt x="3079" y="34073"/>
                    <a:pt x="4034" y="34922"/>
                  </a:cubicBezTo>
                  <a:cubicBezTo>
                    <a:pt x="5096" y="35772"/>
                    <a:pt x="6476" y="36727"/>
                    <a:pt x="7643" y="37576"/>
                  </a:cubicBezTo>
                  <a:cubicBezTo>
                    <a:pt x="8174" y="38001"/>
                    <a:pt x="8705" y="38425"/>
                    <a:pt x="9236" y="38850"/>
                  </a:cubicBezTo>
                  <a:cubicBezTo>
                    <a:pt x="9660" y="39274"/>
                    <a:pt x="10085" y="39699"/>
                    <a:pt x="10403" y="40230"/>
                  </a:cubicBezTo>
                  <a:cubicBezTo>
                    <a:pt x="10722" y="41185"/>
                    <a:pt x="10403" y="42353"/>
                    <a:pt x="9660" y="43096"/>
                  </a:cubicBezTo>
                  <a:cubicBezTo>
                    <a:pt x="8811" y="43945"/>
                    <a:pt x="7643" y="44582"/>
                    <a:pt x="6476" y="45006"/>
                  </a:cubicBezTo>
                  <a:cubicBezTo>
                    <a:pt x="5308" y="45537"/>
                    <a:pt x="3928" y="46174"/>
                    <a:pt x="3822" y="47660"/>
                  </a:cubicBezTo>
                  <a:cubicBezTo>
                    <a:pt x="3610" y="49783"/>
                    <a:pt x="6370" y="50951"/>
                    <a:pt x="7962" y="51800"/>
                  </a:cubicBezTo>
                  <a:cubicBezTo>
                    <a:pt x="9236" y="52543"/>
                    <a:pt x="11359" y="53498"/>
                    <a:pt x="11252" y="55196"/>
                  </a:cubicBezTo>
                  <a:cubicBezTo>
                    <a:pt x="11040" y="56895"/>
                    <a:pt x="8917" y="57638"/>
                    <a:pt x="7537" y="58275"/>
                  </a:cubicBezTo>
                  <a:cubicBezTo>
                    <a:pt x="6688" y="58487"/>
                    <a:pt x="5945" y="58912"/>
                    <a:pt x="5308" y="59548"/>
                  </a:cubicBezTo>
                  <a:cubicBezTo>
                    <a:pt x="4777" y="60504"/>
                    <a:pt x="5414" y="61671"/>
                    <a:pt x="6157" y="62414"/>
                  </a:cubicBezTo>
                  <a:cubicBezTo>
                    <a:pt x="7113" y="63264"/>
                    <a:pt x="8068" y="64007"/>
                    <a:pt x="9129" y="64644"/>
                  </a:cubicBezTo>
                  <a:cubicBezTo>
                    <a:pt x="9766" y="65174"/>
                    <a:pt x="10615" y="65811"/>
                    <a:pt x="10403" y="66660"/>
                  </a:cubicBezTo>
                  <a:cubicBezTo>
                    <a:pt x="10297" y="67934"/>
                    <a:pt x="9023" y="68889"/>
                    <a:pt x="8068" y="69632"/>
                  </a:cubicBezTo>
                  <a:cubicBezTo>
                    <a:pt x="6794" y="70800"/>
                    <a:pt x="5308" y="71862"/>
                    <a:pt x="3822" y="72923"/>
                  </a:cubicBezTo>
                  <a:cubicBezTo>
                    <a:pt x="2336" y="73984"/>
                    <a:pt x="2124" y="75152"/>
                    <a:pt x="531" y="76320"/>
                  </a:cubicBezTo>
                  <a:lnTo>
                    <a:pt x="271951" y="76320"/>
                  </a:lnTo>
                  <a:cubicBezTo>
                    <a:pt x="270890" y="74303"/>
                    <a:pt x="269616" y="72286"/>
                    <a:pt x="268342" y="70269"/>
                  </a:cubicBezTo>
                  <a:cubicBezTo>
                    <a:pt x="267706" y="69102"/>
                    <a:pt x="265795" y="67085"/>
                    <a:pt x="267387" y="65917"/>
                  </a:cubicBezTo>
                  <a:cubicBezTo>
                    <a:pt x="267812" y="65493"/>
                    <a:pt x="268342" y="65174"/>
                    <a:pt x="268767" y="64856"/>
                  </a:cubicBezTo>
                  <a:cubicBezTo>
                    <a:pt x="269085" y="64644"/>
                    <a:pt x="269404" y="64431"/>
                    <a:pt x="269616" y="64113"/>
                  </a:cubicBezTo>
                  <a:cubicBezTo>
                    <a:pt x="270041" y="63794"/>
                    <a:pt x="269616" y="63688"/>
                    <a:pt x="269404" y="63370"/>
                  </a:cubicBezTo>
                  <a:cubicBezTo>
                    <a:pt x="268342" y="62308"/>
                    <a:pt x="266963" y="61353"/>
                    <a:pt x="265795" y="60398"/>
                  </a:cubicBezTo>
                  <a:cubicBezTo>
                    <a:pt x="264203" y="59018"/>
                    <a:pt x="261549" y="57001"/>
                    <a:pt x="262610" y="54772"/>
                  </a:cubicBezTo>
                  <a:cubicBezTo>
                    <a:pt x="264097" y="51587"/>
                    <a:pt x="272801" y="48615"/>
                    <a:pt x="268661" y="44369"/>
                  </a:cubicBezTo>
                  <a:cubicBezTo>
                    <a:pt x="267069" y="42671"/>
                    <a:pt x="264733" y="41716"/>
                    <a:pt x="263460" y="39805"/>
                  </a:cubicBezTo>
                  <a:cubicBezTo>
                    <a:pt x="262929" y="39168"/>
                    <a:pt x="262717" y="38319"/>
                    <a:pt x="262929" y="37470"/>
                  </a:cubicBezTo>
                  <a:cubicBezTo>
                    <a:pt x="263354" y="36515"/>
                    <a:pt x="264097" y="35665"/>
                    <a:pt x="264946" y="35029"/>
                  </a:cubicBezTo>
                  <a:cubicBezTo>
                    <a:pt x="265901" y="34179"/>
                    <a:pt x="267069" y="33542"/>
                    <a:pt x="268024" y="32693"/>
                  </a:cubicBezTo>
                  <a:cubicBezTo>
                    <a:pt x="269085" y="32056"/>
                    <a:pt x="269722" y="30889"/>
                    <a:pt x="269829" y="29721"/>
                  </a:cubicBezTo>
                  <a:cubicBezTo>
                    <a:pt x="269616" y="27280"/>
                    <a:pt x="266750" y="26324"/>
                    <a:pt x="265264" y="24626"/>
                  </a:cubicBezTo>
                  <a:cubicBezTo>
                    <a:pt x="263778" y="22928"/>
                    <a:pt x="264521" y="20699"/>
                    <a:pt x="266113" y="19213"/>
                  </a:cubicBezTo>
                  <a:cubicBezTo>
                    <a:pt x="266963" y="18363"/>
                    <a:pt x="268236" y="17514"/>
                    <a:pt x="268555" y="16240"/>
                  </a:cubicBezTo>
                  <a:cubicBezTo>
                    <a:pt x="268661" y="14754"/>
                    <a:pt x="268130" y="13375"/>
                    <a:pt x="266963" y="12419"/>
                  </a:cubicBezTo>
                  <a:cubicBezTo>
                    <a:pt x="266113" y="11676"/>
                    <a:pt x="265476" y="10721"/>
                    <a:pt x="265158" y="9659"/>
                  </a:cubicBezTo>
                  <a:cubicBezTo>
                    <a:pt x="265158" y="8386"/>
                    <a:pt x="265583" y="7218"/>
                    <a:pt x="266326" y="6369"/>
                  </a:cubicBezTo>
                  <a:cubicBezTo>
                    <a:pt x="268024" y="4034"/>
                    <a:pt x="269829" y="1911"/>
                    <a:pt x="271845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5884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9201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12491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15808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190995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224165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25707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29024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32314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356320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389225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42239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45530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48847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55455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521380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58745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62062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65353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7555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108465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1413700" y="2394400"/>
              <a:ext cx="427275" cy="382175"/>
            </a:xfrm>
            <a:custGeom>
              <a:avLst/>
              <a:gdLst/>
              <a:ahLst/>
              <a:cxnLst/>
              <a:rect l="l" t="t" r="r" b="b"/>
              <a:pathLst>
                <a:path w="17091" h="15287" extrusionOk="0">
                  <a:moveTo>
                    <a:pt x="8598" y="1"/>
                  </a:moveTo>
                  <a:lnTo>
                    <a:pt x="0" y="15286"/>
                  </a:lnTo>
                  <a:lnTo>
                    <a:pt x="17090" y="15286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17454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20771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24061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273790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306695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3398675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37277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40594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438850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47202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53809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5049275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57100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604175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63708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9201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12491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15808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190995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224165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25707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29024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32314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356320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389225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42239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45530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48847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55455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521380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58745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62062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65353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7555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108465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1413700" y="3291350"/>
              <a:ext cx="427275" cy="379500"/>
            </a:xfrm>
            <a:custGeom>
              <a:avLst/>
              <a:gdLst/>
              <a:ahLst/>
              <a:cxnLst/>
              <a:rect l="l" t="t" r="r" b="b"/>
              <a:pathLst>
                <a:path w="17091" h="15180" extrusionOk="0">
                  <a:moveTo>
                    <a:pt x="8598" y="1"/>
                  </a:moveTo>
                  <a:lnTo>
                    <a:pt x="0" y="15180"/>
                  </a:lnTo>
                  <a:lnTo>
                    <a:pt x="17090" y="15180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17454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20771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24061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273790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306695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3398675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37277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40594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5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438850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47202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53809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2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5049275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57100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604175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63708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" name="CasellaDiTesto 117"/>
          <p:cNvSpPr txBox="1"/>
          <p:nvPr/>
        </p:nvSpPr>
        <p:spPr>
          <a:xfrm>
            <a:off x="630090" y="4494041"/>
            <a:ext cx="307939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/>
              <a:t>CODICE SCUOLA: COEE85103L</a:t>
            </a:r>
          </a:p>
        </p:txBody>
      </p:sp>
    </p:spTree>
    <p:extLst>
      <p:ext uri="{BB962C8B-B14F-4D97-AF65-F5344CB8AC3E}">
        <p14:creationId xmlns:p14="http://schemas.microsoft.com/office/powerpoint/2010/main" val="2321258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35"/>
          <p:cNvSpPr/>
          <p:nvPr/>
        </p:nvSpPr>
        <p:spPr>
          <a:xfrm>
            <a:off x="531750" y="299100"/>
            <a:ext cx="8080500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35"/>
          <p:cNvSpPr txBox="1">
            <a:spLocks noGrp="1"/>
          </p:cNvSpPr>
          <p:nvPr>
            <p:ph type="title"/>
          </p:nvPr>
        </p:nvSpPr>
        <p:spPr>
          <a:xfrm>
            <a:off x="707200" y="445025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rgbClr val="00B050"/>
                </a:solidFill>
              </a:rPr>
              <a:t>Alcune informazioni…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1026" name="Google Shape;1026;p35"/>
          <p:cNvSpPr txBox="1">
            <a:spLocks noGrp="1"/>
          </p:cNvSpPr>
          <p:nvPr>
            <p:ph type="body" idx="1"/>
          </p:nvPr>
        </p:nvSpPr>
        <p:spPr>
          <a:xfrm>
            <a:off x="707200" y="1152475"/>
            <a:ext cx="7726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it-IT" altLang="it-IT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Classi, </a:t>
            </a:r>
            <a:r>
              <a:rPr lang="it-IT" altLang="it-IT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265 </a:t>
            </a:r>
            <a:r>
              <a:rPr lang="it-IT" altLang="it-IT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bambini con 45 insegnanti (compresi gli specialisti)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it-IT" altLang="it-IT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Inglese dalla classe prima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it-IT" altLang="it-IT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 Board in tutte le classi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it-IT" altLang="it-IT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Ambienti innovativi PNRR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it-IT" altLang="it-IT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Pre-scuola dalle 7.30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it-IT" altLang="it-IT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Trasporto comunale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it-IT" altLang="it-IT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Mensa nei giorni di rientro (obbligatoria per TP)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it-IT" altLang="it-IT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Classi a 40 ore, da lunedì a venerdì con 5 rientri 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it-IT" altLang="it-IT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Classi a 27 ore, da lunedì a venerdì con 3 rientri (lunedì, martedì e giovedì)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100"/>
              <a:buFont typeface="Arial"/>
              <a:buNone/>
            </a:pPr>
            <a:endParaRPr dirty="0"/>
          </a:p>
        </p:txBody>
      </p:sp>
      <p:grpSp>
        <p:nvGrpSpPr>
          <p:cNvPr id="1027" name="Google Shape;1027;p35"/>
          <p:cNvGrpSpPr/>
          <p:nvPr/>
        </p:nvGrpSpPr>
        <p:grpSpPr>
          <a:xfrm rot="2703933">
            <a:off x="100652" y="4532461"/>
            <a:ext cx="941816" cy="400090"/>
            <a:chOff x="0" y="1186625"/>
            <a:chExt cx="7619725" cy="3240625"/>
          </a:xfrm>
        </p:grpSpPr>
        <p:sp>
          <p:nvSpPr>
            <p:cNvPr id="1028" name="Google Shape;1028;p35"/>
            <p:cNvSpPr/>
            <p:nvPr/>
          </p:nvSpPr>
          <p:spPr>
            <a:xfrm>
              <a:off x="0" y="1186625"/>
              <a:ext cx="7619725" cy="3240563"/>
            </a:xfrm>
            <a:custGeom>
              <a:avLst/>
              <a:gdLst/>
              <a:ahLst/>
              <a:cxnLst/>
              <a:rect l="l" t="t" r="r" b="b"/>
              <a:pathLst>
                <a:path w="250032" h="98080" extrusionOk="0">
                  <a:moveTo>
                    <a:pt x="879" y="0"/>
                  </a:moveTo>
                  <a:cubicBezTo>
                    <a:pt x="2831" y="2440"/>
                    <a:pt x="4392" y="5075"/>
                    <a:pt x="6246" y="7612"/>
                  </a:cubicBezTo>
                  <a:cubicBezTo>
                    <a:pt x="6734" y="8296"/>
                    <a:pt x="7320" y="8979"/>
                    <a:pt x="7905" y="9662"/>
                  </a:cubicBezTo>
                  <a:cubicBezTo>
                    <a:pt x="8198" y="10052"/>
                    <a:pt x="8491" y="10345"/>
                    <a:pt x="8686" y="10833"/>
                  </a:cubicBezTo>
                  <a:cubicBezTo>
                    <a:pt x="8979" y="11419"/>
                    <a:pt x="8686" y="12102"/>
                    <a:pt x="8101" y="12394"/>
                  </a:cubicBezTo>
                  <a:cubicBezTo>
                    <a:pt x="6832" y="13370"/>
                    <a:pt x="5466" y="14249"/>
                    <a:pt x="4002" y="15029"/>
                  </a:cubicBezTo>
                  <a:cubicBezTo>
                    <a:pt x="3123" y="15517"/>
                    <a:pt x="2343" y="16005"/>
                    <a:pt x="1464" y="16493"/>
                  </a:cubicBezTo>
                  <a:lnTo>
                    <a:pt x="879" y="16786"/>
                  </a:lnTo>
                  <a:cubicBezTo>
                    <a:pt x="684" y="16981"/>
                    <a:pt x="1074" y="17274"/>
                    <a:pt x="1172" y="17469"/>
                  </a:cubicBezTo>
                  <a:cubicBezTo>
                    <a:pt x="1269" y="17567"/>
                    <a:pt x="1757" y="18055"/>
                    <a:pt x="2050" y="18348"/>
                  </a:cubicBezTo>
                  <a:cubicBezTo>
                    <a:pt x="4295" y="20690"/>
                    <a:pt x="7320" y="22642"/>
                    <a:pt x="8979" y="25472"/>
                  </a:cubicBezTo>
                  <a:cubicBezTo>
                    <a:pt x="9467" y="26155"/>
                    <a:pt x="9955" y="27131"/>
                    <a:pt x="9565" y="27912"/>
                  </a:cubicBezTo>
                  <a:cubicBezTo>
                    <a:pt x="9077" y="28595"/>
                    <a:pt x="8296" y="29083"/>
                    <a:pt x="7515" y="29473"/>
                  </a:cubicBezTo>
                  <a:cubicBezTo>
                    <a:pt x="6930" y="29863"/>
                    <a:pt x="6344" y="30254"/>
                    <a:pt x="5758" y="30742"/>
                  </a:cubicBezTo>
                  <a:cubicBezTo>
                    <a:pt x="5661" y="30839"/>
                    <a:pt x="5466" y="30937"/>
                    <a:pt x="5368" y="31034"/>
                  </a:cubicBezTo>
                  <a:cubicBezTo>
                    <a:pt x="5270" y="31230"/>
                    <a:pt x="5563" y="31522"/>
                    <a:pt x="5563" y="31718"/>
                  </a:cubicBezTo>
                  <a:cubicBezTo>
                    <a:pt x="5856" y="32010"/>
                    <a:pt x="6051" y="32401"/>
                    <a:pt x="6344" y="32791"/>
                  </a:cubicBezTo>
                  <a:cubicBezTo>
                    <a:pt x="7222" y="33962"/>
                    <a:pt x="7905" y="35329"/>
                    <a:pt x="8393" y="36792"/>
                  </a:cubicBezTo>
                  <a:cubicBezTo>
                    <a:pt x="8979" y="39915"/>
                    <a:pt x="5856" y="41379"/>
                    <a:pt x="4587" y="43819"/>
                  </a:cubicBezTo>
                  <a:cubicBezTo>
                    <a:pt x="4099" y="44990"/>
                    <a:pt x="4295" y="46259"/>
                    <a:pt x="5173" y="47137"/>
                  </a:cubicBezTo>
                  <a:cubicBezTo>
                    <a:pt x="6149" y="48503"/>
                    <a:pt x="7320" y="49675"/>
                    <a:pt x="8686" y="50748"/>
                  </a:cubicBezTo>
                  <a:cubicBezTo>
                    <a:pt x="9857" y="51626"/>
                    <a:pt x="10833" y="52602"/>
                    <a:pt x="11712" y="53871"/>
                  </a:cubicBezTo>
                  <a:cubicBezTo>
                    <a:pt x="12200" y="54554"/>
                    <a:pt x="12785" y="55237"/>
                    <a:pt x="12200" y="56018"/>
                  </a:cubicBezTo>
                  <a:cubicBezTo>
                    <a:pt x="11614" y="57091"/>
                    <a:pt x="10833" y="58067"/>
                    <a:pt x="9955" y="58848"/>
                  </a:cubicBezTo>
                  <a:cubicBezTo>
                    <a:pt x="9077" y="59824"/>
                    <a:pt x="8003" y="60702"/>
                    <a:pt x="7125" y="61678"/>
                  </a:cubicBezTo>
                  <a:cubicBezTo>
                    <a:pt x="6149" y="62557"/>
                    <a:pt x="5368" y="63630"/>
                    <a:pt x="4783" y="64801"/>
                  </a:cubicBezTo>
                  <a:cubicBezTo>
                    <a:pt x="4392" y="65972"/>
                    <a:pt x="4685" y="67339"/>
                    <a:pt x="5466" y="68217"/>
                  </a:cubicBezTo>
                  <a:cubicBezTo>
                    <a:pt x="5954" y="68802"/>
                    <a:pt x="6344" y="69193"/>
                    <a:pt x="6832" y="69583"/>
                  </a:cubicBezTo>
                  <a:cubicBezTo>
                    <a:pt x="7125" y="69876"/>
                    <a:pt x="7418" y="70169"/>
                    <a:pt x="7613" y="70462"/>
                  </a:cubicBezTo>
                  <a:cubicBezTo>
                    <a:pt x="8003" y="71145"/>
                    <a:pt x="7418" y="71828"/>
                    <a:pt x="6930" y="72413"/>
                  </a:cubicBezTo>
                  <a:cubicBezTo>
                    <a:pt x="5856" y="73389"/>
                    <a:pt x="4783" y="74463"/>
                    <a:pt x="3807" y="75634"/>
                  </a:cubicBezTo>
                  <a:cubicBezTo>
                    <a:pt x="3221" y="76415"/>
                    <a:pt x="3221" y="77586"/>
                    <a:pt x="3904" y="78366"/>
                  </a:cubicBezTo>
                  <a:cubicBezTo>
                    <a:pt x="4685" y="79538"/>
                    <a:pt x="5563" y="80611"/>
                    <a:pt x="6637" y="81489"/>
                  </a:cubicBezTo>
                  <a:cubicBezTo>
                    <a:pt x="7710" y="82270"/>
                    <a:pt x="8686" y="83246"/>
                    <a:pt x="9565" y="84222"/>
                  </a:cubicBezTo>
                  <a:cubicBezTo>
                    <a:pt x="10248" y="84905"/>
                    <a:pt x="10443" y="85881"/>
                    <a:pt x="10150" y="86759"/>
                  </a:cubicBezTo>
                  <a:cubicBezTo>
                    <a:pt x="9272" y="88028"/>
                    <a:pt x="8296" y="89102"/>
                    <a:pt x="7222" y="90077"/>
                  </a:cubicBezTo>
                  <a:cubicBezTo>
                    <a:pt x="4978" y="92908"/>
                    <a:pt x="2636" y="95640"/>
                    <a:pt x="1" y="98080"/>
                  </a:cubicBezTo>
                  <a:lnTo>
                    <a:pt x="250032" y="98080"/>
                  </a:lnTo>
                  <a:lnTo>
                    <a:pt x="250032" y="97397"/>
                  </a:lnTo>
                  <a:cubicBezTo>
                    <a:pt x="249641" y="96421"/>
                    <a:pt x="249056" y="95347"/>
                    <a:pt x="248373" y="94469"/>
                  </a:cubicBezTo>
                  <a:cubicBezTo>
                    <a:pt x="247885" y="93688"/>
                    <a:pt x="247397" y="93005"/>
                    <a:pt x="246909" y="92420"/>
                  </a:cubicBezTo>
                  <a:cubicBezTo>
                    <a:pt x="245738" y="91053"/>
                    <a:pt x="244664" y="89687"/>
                    <a:pt x="243688" y="88223"/>
                  </a:cubicBezTo>
                  <a:cubicBezTo>
                    <a:pt x="243298" y="87735"/>
                    <a:pt x="243103" y="87150"/>
                    <a:pt x="243005" y="86564"/>
                  </a:cubicBezTo>
                  <a:cubicBezTo>
                    <a:pt x="243005" y="85979"/>
                    <a:pt x="243396" y="85393"/>
                    <a:pt x="243883" y="85198"/>
                  </a:cubicBezTo>
                  <a:cubicBezTo>
                    <a:pt x="244567" y="84808"/>
                    <a:pt x="245543" y="84612"/>
                    <a:pt x="246030" y="84027"/>
                  </a:cubicBezTo>
                  <a:cubicBezTo>
                    <a:pt x="246518" y="83441"/>
                    <a:pt x="246323" y="82368"/>
                    <a:pt x="245933" y="81587"/>
                  </a:cubicBezTo>
                  <a:cubicBezTo>
                    <a:pt x="244567" y="79440"/>
                    <a:pt x="243005" y="77391"/>
                    <a:pt x="241248" y="75536"/>
                  </a:cubicBezTo>
                  <a:cubicBezTo>
                    <a:pt x="240370" y="74756"/>
                    <a:pt x="239980" y="73584"/>
                    <a:pt x="240077" y="72413"/>
                  </a:cubicBezTo>
                  <a:cubicBezTo>
                    <a:pt x="240468" y="71047"/>
                    <a:pt x="241346" y="69876"/>
                    <a:pt x="242517" y="68998"/>
                  </a:cubicBezTo>
                  <a:cubicBezTo>
                    <a:pt x="243688" y="68119"/>
                    <a:pt x="244859" y="67046"/>
                    <a:pt x="245835" y="65777"/>
                  </a:cubicBezTo>
                  <a:cubicBezTo>
                    <a:pt x="246226" y="65484"/>
                    <a:pt x="246421" y="64996"/>
                    <a:pt x="246421" y="64411"/>
                  </a:cubicBezTo>
                  <a:cubicBezTo>
                    <a:pt x="246323" y="63825"/>
                    <a:pt x="246030" y="63240"/>
                    <a:pt x="245738" y="62654"/>
                  </a:cubicBezTo>
                  <a:cubicBezTo>
                    <a:pt x="244274" y="59531"/>
                    <a:pt x="241834" y="56799"/>
                    <a:pt x="240858" y="53578"/>
                  </a:cubicBezTo>
                  <a:cubicBezTo>
                    <a:pt x="240858" y="53578"/>
                    <a:pt x="240858" y="53481"/>
                    <a:pt x="240858" y="53481"/>
                  </a:cubicBezTo>
                  <a:cubicBezTo>
                    <a:pt x="242224" y="52407"/>
                    <a:pt x="243883" y="51724"/>
                    <a:pt x="245250" y="50748"/>
                  </a:cubicBezTo>
                  <a:cubicBezTo>
                    <a:pt x="245933" y="50358"/>
                    <a:pt x="246421" y="49675"/>
                    <a:pt x="246714" y="48991"/>
                  </a:cubicBezTo>
                  <a:cubicBezTo>
                    <a:pt x="246909" y="48211"/>
                    <a:pt x="246811" y="47430"/>
                    <a:pt x="246421" y="46747"/>
                  </a:cubicBezTo>
                  <a:cubicBezTo>
                    <a:pt x="245445" y="45283"/>
                    <a:pt x="244274" y="43917"/>
                    <a:pt x="242908" y="42843"/>
                  </a:cubicBezTo>
                  <a:cubicBezTo>
                    <a:pt x="242029" y="41867"/>
                    <a:pt x="240761" y="40696"/>
                    <a:pt x="240956" y="39330"/>
                  </a:cubicBezTo>
                  <a:cubicBezTo>
                    <a:pt x="241151" y="38549"/>
                    <a:pt x="241639" y="37964"/>
                    <a:pt x="242322" y="37573"/>
                  </a:cubicBezTo>
                  <a:cubicBezTo>
                    <a:pt x="243396" y="36890"/>
                    <a:pt x="244469" y="36304"/>
                    <a:pt x="245543" y="35621"/>
                  </a:cubicBezTo>
                  <a:cubicBezTo>
                    <a:pt x="245738" y="35426"/>
                    <a:pt x="246909" y="34743"/>
                    <a:pt x="246616" y="34548"/>
                  </a:cubicBezTo>
                  <a:cubicBezTo>
                    <a:pt x="246226" y="33962"/>
                    <a:pt x="245640" y="33377"/>
                    <a:pt x="245152" y="32889"/>
                  </a:cubicBezTo>
                  <a:cubicBezTo>
                    <a:pt x="243981" y="32010"/>
                    <a:pt x="242908" y="30937"/>
                    <a:pt x="241932" y="29863"/>
                  </a:cubicBezTo>
                  <a:cubicBezTo>
                    <a:pt x="241444" y="29083"/>
                    <a:pt x="240663" y="27912"/>
                    <a:pt x="240956" y="26936"/>
                  </a:cubicBezTo>
                  <a:cubicBezTo>
                    <a:pt x="241248" y="26448"/>
                    <a:pt x="241541" y="25960"/>
                    <a:pt x="241932" y="25569"/>
                  </a:cubicBezTo>
                  <a:cubicBezTo>
                    <a:pt x="242517" y="24984"/>
                    <a:pt x="243200" y="24301"/>
                    <a:pt x="243786" y="23618"/>
                  </a:cubicBezTo>
                  <a:cubicBezTo>
                    <a:pt x="244469" y="23032"/>
                    <a:pt x="245250" y="22251"/>
                    <a:pt x="245933" y="21666"/>
                  </a:cubicBezTo>
                  <a:cubicBezTo>
                    <a:pt x="246421" y="21373"/>
                    <a:pt x="246811" y="21080"/>
                    <a:pt x="247104" y="20690"/>
                  </a:cubicBezTo>
                  <a:cubicBezTo>
                    <a:pt x="247397" y="20104"/>
                    <a:pt x="247006" y="19226"/>
                    <a:pt x="246811" y="18836"/>
                  </a:cubicBezTo>
                  <a:cubicBezTo>
                    <a:pt x="246421" y="18152"/>
                    <a:pt x="245933" y="17567"/>
                    <a:pt x="245445" y="17079"/>
                  </a:cubicBezTo>
                  <a:cubicBezTo>
                    <a:pt x="244371" y="16103"/>
                    <a:pt x="243298" y="15029"/>
                    <a:pt x="242420" y="13858"/>
                  </a:cubicBezTo>
                  <a:cubicBezTo>
                    <a:pt x="241834" y="13273"/>
                    <a:pt x="241736" y="12882"/>
                    <a:pt x="242420" y="12297"/>
                  </a:cubicBezTo>
                  <a:cubicBezTo>
                    <a:pt x="242908" y="11809"/>
                    <a:pt x="243396" y="11419"/>
                    <a:pt x="243981" y="11028"/>
                  </a:cubicBezTo>
                  <a:cubicBezTo>
                    <a:pt x="244567" y="10735"/>
                    <a:pt x="245250" y="10443"/>
                    <a:pt x="245835" y="10150"/>
                  </a:cubicBezTo>
                  <a:cubicBezTo>
                    <a:pt x="246616" y="9955"/>
                    <a:pt x="247397" y="9662"/>
                    <a:pt x="248178" y="9369"/>
                  </a:cubicBezTo>
                  <a:cubicBezTo>
                    <a:pt x="248568" y="9272"/>
                    <a:pt x="249446" y="9174"/>
                    <a:pt x="249056" y="8686"/>
                  </a:cubicBezTo>
                  <a:cubicBezTo>
                    <a:pt x="248665" y="8296"/>
                    <a:pt x="248470" y="8100"/>
                    <a:pt x="248178" y="7710"/>
                  </a:cubicBezTo>
                  <a:cubicBezTo>
                    <a:pt x="247494" y="7027"/>
                    <a:pt x="246811" y="6441"/>
                    <a:pt x="246128" y="5661"/>
                  </a:cubicBezTo>
                  <a:cubicBezTo>
                    <a:pt x="245738" y="5270"/>
                    <a:pt x="245250" y="4880"/>
                    <a:pt x="244859" y="4392"/>
                  </a:cubicBezTo>
                  <a:cubicBezTo>
                    <a:pt x="244371" y="3904"/>
                    <a:pt x="245250" y="3416"/>
                    <a:pt x="245445" y="3026"/>
                  </a:cubicBezTo>
                  <a:cubicBezTo>
                    <a:pt x="246226" y="1952"/>
                    <a:pt x="247299" y="1074"/>
                    <a:pt x="248373" y="293"/>
                  </a:cubicBezTo>
                  <a:lnTo>
                    <a:pt x="24886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5"/>
            <p:cNvSpPr/>
            <p:nvPr/>
          </p:nvSpPr>
          <p:spPr>
            <a:xfrm>
              <a:off x="1126200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0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1" y="18616"/>
                  </a:cubicBezTo>
                  <a:cubicBezTo>
                    <a:pt x="144339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7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3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2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3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3" y="48459"/>
                    <a:pt x="106814" y="48274"/>
                    <a:pt x="106474" y="48089"/>
                  </a:cubicBezTo>
                  <a:cubicBezTo>
                    <a:pt x="103936" y="46528"/>
                    <a:pt x="101496" y="44381"/>
                    <a:pt x="100716" y="41355"/>
                  </a:cubicBezTo>
                  <a:cubicBezTo>
                    <a:pt x="99642" y="37256"/>
                    <a:pt x="101984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2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6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5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7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1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7" y="50962"/>
                    <a:pt x="77102" y="54871"/>
                    <a:pt x="75123" y="58583"/>
                  </a:cubicBezTo>
                  <a:lnTo>
                    <a:pt x="75123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5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69" y="57617"/>
                    <a:pt x="194547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0" y="33093"/>
                  </a:cubicBezTo>
                  <a:close/>
                  <a:moveTo>
                    <a:pt x="167228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0" y="58190"/>
                  </a:cubicBezTo>
                  <a:lnTo>
                    <a:pt x="158000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0" y="15461"/>
                    <a:pt x="201809" y="22890"/>
                    <a:pt x="201364" y="29775"/>
                  </a:cubicBezTo>
                  <a:lnTo>
                    <a:pt x="201364" y="29775"/>
                  </a:lnTo>
                  <a:cubicBezTo>
                    <a:pt x="198261" y="30960"/>
                    <a:pt x="194748" y="31313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7" y="65597"/>
                    <a:pt x="181501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9" y="6125"/>
                  </a:cubicBezTo>
                  <a:cubicBezTo>
                    <a:pt x="175588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0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1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1" y="73035"/>
                    <a:pt x="126887" y="73006"/>
                    <a:pt x="126773" y="72975"/>
                  </a:cubicBezTo>
                  <a:cubicBezTo>
                    <a:pt x="124235" y="72194"/>
                    <a:pt x="120917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1" y="54335"/>
                  </a:cubicBezTo>
                  <a:cubicBezTo>
                    <a:pt x="150081" y="56771"/>
                    <a:pt x="152045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5" y="73516"/>
                    <a:pt x="132514" y="73594"/>
                    <a:pt x="131518" y="73594"/>
                  </a:cubicBezTo>
                  <a:cubicBezTo>
                    <a:pt x="131090" y="73594"/>
                    <a:pt x="130661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1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7" y="47406"/>
                    <a:pt x="102920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4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1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3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0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3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4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69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2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2" y="78868"/>
                  </a:cubicBezTo>
                  <a:close/>
                  <a:moveTo>
                    <a:pt x="156912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0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5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0" y="89135"/>
                  </a:cubicBezTo>
                  <a:lnTo>
                    <a:pt x="169030" y="89135"/>
                  </a:lnTo>
                  <a:cubicBezTo>
                    <a:pt x="169331" y="88123"/>
                    <a:pt x="169560" y="87092"/>
                    <a:pt x="169713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5" y="65948"/>
                    <a:pt x="116526" y="68388"/>
                  </a:cubicBezTo>
                  <a:cubicBezTo>
                    <a:pt x="117306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5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4" y="94051"/>
                    <a:pt x="103511" y="93790"/>
                    <a:pt x="100813" y="93079"/>
                  </a:cubicBezTo>
                  <a:cubicBezTo>
                    <a:pt x="96422" y="91908"/>
                    <a:pt x="93006" y="89273"/>
                    <a:pt x="92420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1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49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4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6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8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9" y="101569"/>
                  </a:cubicBezTo>
                  <a:cubicBezTo>
                    <a:pt x="180280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1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7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69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7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3" y="109767"/>
                    <a:pt x="123455" y="104692"/>
                    <a:pt x="123552" y="100008"/>
                  </a:cubicBezTo>
                  <a:cubicBezTo>
                    <a:pt x="123571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6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399" y="102334"/>
                    <a:pt x="184743" y="98251"/>
                  </a:cubicBezTo>
                  <a:cubicBezTo>
                    <a:pt x="183855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lnTo>
                    <a:pt x="168036" y="91852"/>
                  </a:ln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5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5" y="78808"/>
                    <a:pt x="61162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0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7" y="27009"/>
                  </a:cubicBezTo>
                  <a:cubicBezTo>
                    <a:pt x="205304" y="27367"/>
                    <a:pt x="204964" y="27688"/>
                    <a:pt x="204607" y="27976"/>
                  </a:cubicBezTo>
                  <a:lnTo>
                    <a:pt x="204607" y="27976"/>
                  </a:lnTo>
                  <a:cubicBezTo>
                    <a:pt x="204858" y="19351"/>
                    <a:pt x="202854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7" y="3951"/>
                    <a:pt x="160052" y="2807"/>
                  </a:cubicBezTo>
                  <a:cubicBezTo>
                    <a:pt x="158082" y="1983"/>
                    <a:pt x="156111" y="1619"/>
                    <a:pt x="154155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6" y="8076"/>
                    <a:pt x="102375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5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5" y="2993"/>
                    <a:pt x="5330" y="2993"/>
                  </a:cubicBezTo>
                  <a:cubicBezTo>
                    <a:pt x="4878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5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0" y="97039"/>
                    <a:pt x="119496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6" y="101891"/>
                    <a:pt x="120820" y="104399"/>
                  </a:cubicBezTo>
                  <a:cubicBezTo>
                    <a:pt x="121308" y="108986"/>
                    <a:pt x="124235" y="112890"/>
                    <a:pt x="128334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0" y="118648"/>
                  </a:cubicBezTo>
                  <a:cubicBezTo>
                    <a:pt x="161944" y="120633"/>
                    <a:pt x="165779" y="121626"/>
                    <a:pt x="169725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4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5" y="105780"/>
                  </a:cubicBezTo>
                  <a:cubicBezTo>
                    <a:pt x="234728" y="105780"/>
                    <a:pt x="236871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1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7" y="50626"/>
                  </a:cubicBezTo>
                  <a:cubicBezTo>
                    <a:pt x="201957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4" y="31569"/>
                    <a:pt x="205355" y="31266"/>
                    <a:pt x="205823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899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4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0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7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6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8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7" y="67315"/>
                    <a:pt x="243200" y="63021"/>
                    <a:pt x="239882" y="60288"/>
                  </a:cubicBezTo>
                  <a:cubicBezTo>
                    <a:pt x="236474" y="57435"/>
                    <a:pt x="232036" y="57027"/>
                    <a:pt x="227717" y="57027"/>
                  </a:cubicBezTo>
                  <a:cubicBezTo>
                    <a:pt x="226719" y="57027"/>
                    <a:pt x="225727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5" y="55213"/>
                    <a:pt x="212459" y="54042"/>
                    <a:pt x="210897" y="52481"/>
                  </a:cubicBezTo>
                  <a:cubicBezTo>
                    <a:pt x="209433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5" y="43014"/>
                  </a:cubicBezTo>
                  <a:cubicBezTo>
                    <a:pt x="213094" y="42313"/>
                    <a:pt x="214981" y="42104"/>
                    <a:pt x="216885" y="42104"/>
                  </a:cubicBezTo>
                  <a:cubicBezTo>
                    <a:pt x="219221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1" y="10321"/>
                    <a:pt x="233636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5"/>
            <p:cNvSpPr/>
            <p:nvPr/>
          </p:nvSpPr>
          <p:spPr>
            <a:xfrm>
              <a:off x="467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8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7" y="28681"/>
                  </a:moveTo>
                  <a:lnTo>
                    <a:pt x="15147" y="28681"/>
                  </a:lnTo>
                  <a:cubicBezTo>
                    <a:pt x="17249" y="30042"/>
                    <a:pt x="19275" y="31526"/>
                    <a:pt x="20885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2" y="44522"/>
                    <a:pt x="16103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200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7" y="72644"/>
                    <a:pt x="40847" y="76192"/>
                    <a:pt x="38842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7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9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0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7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5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3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0" y="118058"/>
                    <a:pt x="14835" y="117325"/>
                  </a:cubicBezTo>
                  <a:cubicBezTo>
                    <a:pt x="15615" y="113909"/>
                    <a:pt x="18641" y="112641"/>
                    <a:pt x="21764" y="112055"/>
                  </a:cubicBezTo>
                  <a:cubicBezTo>
                    <a:pt x="24724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6" y="32420"/>
                  </a:cubicBezTo>
                  <a:cubicBezTo>
                    <a:pt x="51529" y="27638"/>
                    <a:pt x="52896" y="21783"/>
                    <a:pt x="52213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0" y="1"/>
                    <a:pt x="117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5"/>
            <p:cNvSpPr/>
            <p:nvPr/>
          </p:nvSpPr>
          <p:spPr>
            <a:xfrm>
              <a:off x="1916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7" y="0"/>
                  </a:moveTo>
                  <a:cubicBezTo>
                    <a:pt x="39516" y="0"/>
                    <a:pt x="36170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4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3" y="13501"/>
                    <a:pt x="4772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8" y="29894"/>
                    <a:pt x="31610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6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5"/>
            <p:cNvSpPr/>
            <p:nvPr/>
          </p:nvSpPr>
          <p:spPr>
            <a:xfrm>
              <a:off x="5588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6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0" y="29745"/>
                  </a:cubicBezTo>
                  <a:cubicBezTo>
                    <a:pt x="26068" y="29745"/>
                    <a:pt x="24648" y="29636"/>
                    <a:pt x="23242" y="29385"/>
                  </a:cubicBezTo>
                  <a:cubicBezTo>
                    <a:pt x="19533" y="28702"/>
                    <a:pt x="16117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0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5"/>
            <p:cNvSpPr/>
            <p:nvPr/>
          </p:nvSpPr>
          <p:spPr>
            <a:xfrm>
              <a:off x="4323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59" y="2419"/>
                  </a:cubicBezTo>
                  <a:cubicBezTo>
                    <a:pt x="8158" y="4859"/>
                    <a:pt x="6401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3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6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0" y="31574"/>
                    <a:pt x="50367" y="31574"/>
                  </a:cubicBezTo>
                  <a:cubicBezTo>
                    <a:pt x="51123" y="31574"/>
                    <a:pt x="51879" y="31062"/>
                    <a:pt x="51879" y="30037"/>
                  </a:cubicBezTo>
                  <a:lnTo>
                    <a:pt x="51977" y="30037"/>
                  </a:lnTo>
                  <a:cubicBezTo>
                    <a:pt x="52172" y="16862"/>
                    <a:pt x="41339" y="4859"/>
                    <a:pt x="29140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5"/>
            <p:cNvSpPr/>
            <p:nvPr/>
          </p:nvSpPr>
          <p:spPr>
            <a:xfrm>
              <a:off x="1065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8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1" y="31912"/>
                    <a:pt x="160833" y="33841"/>
                  </a:cubicBezTo>
                  <a:cubicBezTo>
                    <a:pt x="158912" y="35648"/>
                    <a:pt x="156796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6" y="46528"/>
                    <a:pt x="101497" y="44381"/>
                    <a:pt x="100716" y="41355"/>
                  </a:cubicBezTo>
                  <a:cubicBezTo>
                    <a:pt x="99642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1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09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39" y="44478"/>
                    <a:pt x="133800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6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8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0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6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4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4" y="77884"/>
                    <a:pt x="186751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6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4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lnTo>
                    <a:pt x="92849" y="79228"/>
                  </a:ln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3" y="93079"/>
                  </a:cubicBezTo>
                  <a:cubicBezTo>
                    <a:pt x="108701" y="93418"/>
                    <a:pt x="108874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90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2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8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8" y="3951"/>
                    <a:pt x="160052" y="2807"/>
                  </a:cubicBezTo>
                  <a:cubicBezTo>
                    <a:pt x="158082" y="1983"/>
                    <a:pt x="156111" y="1619"/>
                    <a:pt x="154156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8" y="3888"/>
                    <a:pt x="134060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7" y="5002"/>
                    <a:pt x="96279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4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3" y="105083"/>
                  </a:cubicBezTo>
                  <a:cubicBezTo>
                    <a:pt x="141022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4" y="115492"/>
                    <a:pt x="187497" y="116324"/>
                    <a:pt x="189330" y="116794"/>
                  </a:cubicBezTo>
                  <a:cubicBezTo>
                    <a:pt x="190326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1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5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2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0" y="57106"/>
                    <a:pt x="223642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5"/>
            <p:cNvSpPr/>
            <p:nvPr/>
          </p:nvSpPr>
          <p:spPr>
            <a:xfrm>
              <a:off x="406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8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9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9" y="3774"/>
                    <a:pt x="9540" y="2985"/>
                    <a:pt x="11738" y="2985"/>
                  </a:cubicBezTo>
                  <a:close/>
                  <a:moveTo>
                    <a:pt x="15147" y="28681"/>
                  </a:moveTo>
                  <a:cubicBezTo>
                    <a:pt x="17249" y="30042"/>
                    <a:pt x="19275" y="31526"/>
                    <a:pt x="20886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3" y="44522"/>
                    <a:pt x="16104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30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8" y="66009"/>
                  </a:cubicBezTo>
                  <a:lnTo>
                    <a:pt x="44998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9" y="57404"/>
                  </a:cubicBezTo>
                  <a:cubicBezTo>
                    <a:pt x="36200" y="62214"/>
                    <a:pt x="39911" y="65863"/>
                    <a:pt x="44012" y="68932"/>
                  </a:cubicBezTo>
                  <a:lnTo>
                    <a:pt x="44012" y="68932"/>
                  </a:lnTo>
                  <a:cubicBezTo>
                    <a:pt x="42597" y="72644"/>
                    <a:pt x="40847" y="76192"/>
                    <a:pt x="38843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5" y="69798"/>
                    <a:pt x="12102" y="66870"/>
                  </a:cubicBezTo>
                  <a:cubicBezTo>
                    <a:pt x="14737" y="64040"/>
                    <a:pt x="18251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6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3" y="105126"/>
                    <a:pt x="39818" y="107273"/>
                  </a:cubicBezTo>
                  <a:cubicBezTo>
                    <a:pt x="37503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8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1" y="112055"/>
                    <a:pt x="44210" y="112445"/>
                  </a:cubicBezTo>
                  <a:cubicBezTo>
                    <a:pt x="43621" y="112471"/>
                    <a:pt x="43011" y="112488"/>
                    <a:pt x="42389" y="112488"/>
                  </a:cubicBezTo>
                  <a:cubicBezTo>
                    <a:pt x="40009" y="112488"/>
                    <a:pt x="37467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4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1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2" y="22759"/>
                    <a:pt x="9662" y="25199"/>
                  </a:cubicBezTo>
                  <a:cubicBezTo>
                    <a:pt x="10557" y="25810"/>
                    <a:pt x="11497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6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4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5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1" y="118058"/>
                    <a:pt x="14835" y="117325"/>
                  </a:cubicBezTo>
                  <a:cubicBezTo>
                    <a:pt x="15616" y="113909"/>
                    <a:pt x="18641" y="112641"/>
                    <a:pt x="21764" y="112055"/>
                  </a:cubicBezTo>
                  <a:cubicBezTo>
                    <a:pt x="24725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9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6" y="67981"/>
                  </a:cubicBezTo>
                  <a:lnTo>
                    <a:pt x="47656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8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7" y="32420"/>
                  </a:cubicBezTo>
                  <a:cubicBezTo>
                    <a:pt x="51530" y="27638"/>
                    <a:pt x="52896" y="21783"/>
                    <a:pt x="52213" y="16122"/>
                  </a:cubicBezTo>
                  <a:cubicBezTo>
                    <a:pt x="51530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1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1" y="1"/>
                    <a:pt x="11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5"/>
            <p:cNvSpPr/>
            <p:nvPr/>
          </p:nvSpPr>
          <p:spPr>
            <a:xfrm>
              <a:off x="1855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6" y="0"/>
                    <a:pt x="36171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5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9" y="29894"/>
                    <a:pt x="31611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7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5"/>
            <p:cNvSpPr/>
            <p:nvPr/>
          </p:nvSpPr>
          <p:spPr>
            <a:xfrm>
              <a:off x="5527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7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3" y="28702"/>
                    <a:pt x="16118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5"/>
            <p:cNvSpPr/>
            <p:nvPr/>
          </p:nvSpPr>
          <p:spPr>
            <a:xfrm>
              <a:off x="4262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8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2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5"/>
            <p:cNvSpPr/>
            <p:nvPr/>
          </p:nvSpPr>
          <p:spPr>
            <a:xfrm>
              <a:off x="1004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8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5" y="19587"/>
                    <a:pt x="165908" y="18128"/>
                  </a:cubicBezTo>
                  <a:cubicBezTo>
                    <a:pt x="165947" y="17156"/>
                    <a:pt x="166079" y="16198"/>
                    <a:pt x="166298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1" y="29449"/>
                  </a:cubicBezTo>
                  <a:cubicBezTo>
                    <a:pt x="145121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3" y="34873"/>
                    <a:pt x="137576" y="34629"/>
                    <a:pt x="134483" y="34036"/>
                  </a:cubicBezTo>
                  <a:cubicBezTo>
                    <a:pt x="131067" y="33353"/>
                    <a:pt x="127164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7" y="4771"/>
                    <a:pt x="161234" y="6242"/>
                    <a:pt x="163663" y="9345"/>
                  </a:cubicBezTo>
                  <a:cubicBezTo>
                    <a:pt x="164028" y="9828"/>
                    <a:pt x="164357" y="10331"/>
                    <a:pt x="164651" y="10851"/>
                  </a:cubicBezTo>
                  <a:lnTo>
                    <a:pt x="164651" y="10851"/>
                  </a:lnTo>
                  <a:cubicBezTo>
                    <a:pt x="163894" y="12402"/>
                    <a:pt x="163359" y="14063"/>
                    <a:pt x="163078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2" y="31912"/>
                    <a:pt x="160833" y="33841"/>
                  </a:cubicBezTo>
                  <a:cubicBezTo>
                    <a:pt x="158912" y="35648"/>
                    <a:pt x="156796" y="37292"/>
                    <a:pt x="154824" y="39094"/>
                  </a:cubicBezTo>
                  <a:lnTo>
                    <a:pt x="154824" y="39094"/>
                  </a:lnTo>
                  <a:cubicBezTo>
                    <a:pt x="152662" y="37517"/>
                    <a:pt x="150114" y="36588"/>
                    <a:pt x="147429" y="35972"/>
                  </a:cubicBezTo>
                  <a:lnTo>
                    <a:pt x="147429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7" y="15689"/>
                    <a:pt x="141998" y="9443"/>
                  </a:cubicBezTo>
                  <a:cubicBezTo>
                    <a:pt x="141937" y="9351"/>
                    <a:pt x="141875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40" y="28404"/>
                    <a:pt x="111496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7" y="46528"/>
                    <a:pt x="101497" y="44381"/>
                    <a:pt x="100716" y="41355"/>
                  </a:cubicBezTo>
                  <a:cubicBezTo>
                    <a:pt x="99643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4" y="4668"/>
                  </a:moveTo>
                  <a:cubicBezTo>
                    <a:pt x="130974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3" y="13346"/>
                    <a:pt x="125505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8" y="33158"/>
                    <a:pt x="126871" y="35109"/>
                    <a:pt x="130579" y="36183"/>
                  </a:cubicBezTo>
                  <a:cubicBezTo>
                    <a:pt x="134581" y="37159"/>
                    <a:pt x="138582" y="37842"/>
                    <a:pt x="142583" y="38232"/>
                  </a:cubicBezTo>
                  <a:cubicBezTo>
                    <a:pt x="142816" y="38269"/>
                    <a:pt x="143050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4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10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40" y="44478"/>
                    <a:pt x="133800" y="46332"/>
                    <a:pt x="131360" y="48187"/>
                  </a:cubicBezTo>
                  <a:cubicBezTo>
                    <a:pt x="128243" y="50618"/>
                    <a:pt x="124928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3" y="53821"/>
                    <a:pt x="116233" y="52969"/>
                  </a:cubicBezTo>
                  <a:cubicBezTo>
                    <a:pt x="114191" y="52068"/>
                    <a:pt x="112186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4" y="4668"/>
                  </a:cubicBezTo>
                  <a:close/>
                  <a:moveTo>
                    <a:pt x="154828" y="43127"/>
                  </a:moveTo>
                  <a:cubicBezTo>
                    <a:pt x="157969" y="46796"/>
                    <a:pt x="157064" y="51952"/>
                    <a:pt x="155338" y="56897"/>
                  </a:cubicBezTo>
                  <a:lnTo>
                    <a:pt x="155338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50" y="47699"/>
                  </a:cubicBezTo>
                  <a:cubicBezTo>
                    <a:pt x="152590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7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30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7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1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8" y="44381"/>
                    <a:pt x="172154" y="49358"/>
                    <a:pt x="171178" y="54140"/>
                  </a:cubicBezTo>
                  <a:cubicBezTo>
                    <a:pt x="170752" y="56457"/>
                    <a:pt x="170418" y="58821"/>
                    <a:pt x="170465" y="61152"/>
                  </a:cubicBezTo>
                  <a:lnTo>
                    <a:pt x="170465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3" y="41044"/>
                  </a:cubicBezTo>
                  <a:lnTo>
                    <a:pt x="156983" y="41044"/>
                  </a:lnTo>
                  <a:cubicBezTo>
                    <a:pt x="158344" y="39850"/>
                    <a:pt x="159775" y="38748"/>
                    <a:pt x="161028" y="37647"/>
                  </a:cubicBezTo>
                  <a:cubicBezTo>
                    <a:pt x="163645" y="35596"/>
                    <a:pt x="165749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8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8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7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5" y="41843"/>
                  </a:cubicBezTo>
                  <a:cubicBezTo>
                    <a:pt x="175277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6" y="10884"/>
                  </a:cubicBezTo>
                  <a:lnTo>
                    <a:pt x="168096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3" y="45735"/>
                    <a:pt x="55629" y="50138"/>
                  </a:cubicBezTo>
                  <a:cubicBezTo>
                    <a:pt x="61191" y="54140"/>
                    <a:pt x="64217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5" y="66631"/>
                  </a:cubicBezTo>
                  <a:cubicBezTo>
                    <a:pt x="45186" y="64484"/>
                    <a:pt x="41966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6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9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3" y="42647"/>
                    <a:pt x="150879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2" y="66534"/>
                  </a:cubicBezTo>
                  <a:cubicBezTo>
                    <a:pt x="151092" y="67883"/>
                    <a:pt x="150703" y="69258"/>
                    <a:pt x="150434" y="70647"/>
                  </a:cubicBezTo>
                  <a:lnTo>
                    <a:pt x="150434" y="70647"/>
                  </a:lnTo>
                  <a:cubicBezTo>
                    <a:pt x="145074" y="71433"/>
                    <a:pt x="139812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1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3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7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5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2" y="19432"/>
                    <a:pt x="108805" y="20189"/>
                    <a:pt x="108036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20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7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lnTo>
                    <a:pt x="174182" y="65077"/>
                  </a:ln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9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6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7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2" y="63704"/>
                  </a:cubicBezTo>
                  <a:cubicBezTo>
                    <a:pt x="69714" y="67555"/>
                    <a:pt x="67241" y="71472"/>
                    <a:pt x="65462" y="75727"/>
                  </a:cubicBezTo>
                  <a:lnTo>
                    <a:pt x="65462" y="75727"/>
                  </a:lnTo>
                  <a:cubicBezTo>
                    <a:pt x="64689" y="75165"/>
                    <a:pt x="63894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2" y="8369"/>
                  </a:cubicBezTo>
                  <a:cubicBezTo>
                    <a:pt x="50924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2" y="73128"/>
                    <a:pt x="157586" y="73141"/>
                    <a:pt x="158100" y="73170"/>
                  </a:cubicBezTo>
                  <a:cubicBezTo>
                    <a:pt x="160443" y="73170"/>
                    <a:pt x="162687" y="73951"/>
                    <a:pt x="164444" y="75512"/>
                  </a:cubicBezTo>
                  <a:cubicBezTo>
                    <a:pt x="166493" y="77562"/>
                    <a:pt x="166884" y="80685"/>
                    <a:pt x="166884" y="83515"/>
                  </a:cubicBezTo>
                  <a:cubicBezTo>
                    <a:pt x="166836" y="85125"/>
                    <a:pt x="166605" y="86735"/>
                    <a:pt x="166168" y="88290"/>
                  </a:cubicBezTo>
                  <a:lnTo>
                    <a:pt x="166168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9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3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6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5" y="77884"/>
                    <a:pt x="186751" y="77991"/>
                    <a:pt x="187371" y="78087"/>
                  </a:cubicBezTo>
                  <a:lnTo>
                    <a:pt x="187371" y="78087"/>
                  </a:lnTo>
                  <a:cubicBezTo>
                    <a:pt x="186814" y="80645"/>
                    <a:pt x="185535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7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5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9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4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4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5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3" y="93941"/>
                  </a:cubicBezTo>
                  <a:lnTo>
                    <a:pt x="121253" y="93941"/>
                  </a:lnTo>
                  <a:cubicBezTo>
                    <a:pt x="120958" y="93937"/>
                    <a:pt x="120663" y="93935"/>
                    <a:pt x="120367" y="93935"/>
                  </a:cubicBezTo>
                  <a:cubicBezTo>
                    <a:pt x="117736" y="93935"/>
                    <a:pt x="115089" y="94067"/>
                    <a:pt x="112453" y="94116"/>
                  </a:cubicBezTo>
                  <a:lnTo>
                    <a:pt x="112453" y="94116"/>
                  </a:lnTo>
                  <a:cubicBezTo>
                    <a:pt x="112154" y="93399"/>
                    <a:pt x="111820" y="92694"/>
                    <a:pt x="111451" y="92005"/>
                  </a:cubicBezTo>
                  <a:cubicBezTo>
                    <a:pt x="107685" y="84713"/>
                    <a:pt x="100760" y="80448"/>
                    <a:pt x="93919" y="76345"/>
                  </a:cubicBezTo>
                  <a:lnTo>
                    <a:pt x="93919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2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4" y="93079"/>
                  </a:cubicBezTo>
                  <a:cubicBezTo>
                    <a:pt x="108701" y="93418"/>
                    <a:pt x="108875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2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4" y="81018"/>
                    <a:pt x="66822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2" y="102705"/>
                    <a:pt x="232647" y="102705"/>
                  </a:cubicBezTo>
                  <a:cubicBezTo>
                    <a:pt x="229912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1" y="94348"/>
                  </a:cubicBezTo>
                  <a:cubicBezTo>
                    <a:pt x="213021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4" y="81465"/>
                  </a:cubicBezTo>
                  <a:cubicBezTo>
                    <a:pt x="203090" y="77757"/>
                    <a:pt x="198016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2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6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5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6" y="78337"/>
                    <a:pt x="89738" y="79067"/>
                    <a:pt x="89591" y="79806"/>
                  </a:cubicBezTo>
                  <a:cubicBezTo>
                    <a:pt x="88712" y="84296"/>
                    <a:pt x="89591" y="89468"/>
                    <a:pt x="93202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3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5" y="103663"/>
                    <a:pt x="110671" y="106742"/>
                  </a:cubicBezTo>
                  <a:cubicBezTo>
                    <a:pt x="109890" y="109279"/>
                    <a:pt x="108036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7" y="112825"/>
                    <a:pt x="99675" y="112554"/>
                    <a:pt x="98374" y="112012"/>
                  </a:cubicBezTo>
                  <a:cubicBezTo>
                    <a:pt x="96032" y="111036"/>
                    <a:pt x="93885" y="109865"/>
                    <a:pt x="91738" y="108498"/>
                  </a:cubicBezTo>
                  <a:cubicBezTo>
                    <a:pt x="89395" y="107132"/>
                    <a:pt x="86956" y="106059"/>
                    <a:pt x="84613" y="104887"/>
                  </a:cubicBezTo>
                  <a:cubicBezTo>
                    <a:pt x="81948" y="103640"/>
                    <a:pt x="79151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9" y="97590"/>
                    <a:pt x="77001" y="95909"/>
                  </a:cubicBezTo>
                  <a:cubicBezTo>
                    <a:pt x="76928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9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2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10" y="86181"/>
                    <a:pt x="197739" y="90401"/>
                    <a:pt x="203969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8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1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20" y="112695"/>
                  </a:cubicBezTo>
                  <a:cubicBezTo>
                    <a:pt x="156734" y="109962"/>
                    <a:pt x="158588" y="107034"/>
                    <a:pt x="159955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lnTo>
                    <a:pt x="61163" y="76575"/>
                  </a:lnTo>
                  <a:cubicBezTo>
                    <a:pt x="62270" y="77213"/>
                    <a:pt x="63336" y="77923"/>
                    <a:pt x="64356" y="78699"/>
                  </a:cubicBezTo>
                  <a:lnTo>
                    <a:pt x="64356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6" y="117244"/>
                    <a:pt x="54200" y="118813"/>
                    <a:pt x="46481" y="118813"/>
                  </a:cubicBezTo>
                  <a:cubicBezTo>
                    <a:pt x="45525" y="118813"/>
                    <a:pt x="44571" y="118788"/>
                    <a:pt x="43625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1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5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1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8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9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8" y="5022"/>
                    <a:pt x="167570" y="6402"/>
                    <a:pt x="166413" y="7957"/>
                  </a:cubicBezTo>
                  <a:lnTo>
                    <a:pt x="166413" y="7957"/>
                  </a:lnTo>
                  <a:cubicBezTo>
                    <a:pt x="164801" y="5734"/>
                    <a:pt x="162628" y="3951"/>
                    <a:pt x="160052" y="2807"/>
                  </a:cubicBezTo>
                  <a:cubicBezTo>
                    <a:pt x="158082" y="1983"/>
                    <a:pt x="156112" y="1619"/>
                    <a:pt x="154156" y="1619"/>
                  </a:cubicBezTo>
                  <a:cubicBezTo>
                    <a:pt x="150784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9" y="3888"/>
                    <a:pt x="134060" y="1525"/>
                    <a:pt x="130402" y="1525"/>
                  </a:cubicBezTo>
                  <a:cubicBezTo>
                    <a:pt x="129378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9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4" y="16111"/>
                    <a:pt x="112330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8" y="5002"/>
                    <a:pt x="96279" y="5002"/>
                  </a:cubicBezTo>
                  <a:cubicBezTo>
                    <a:pt x="93668" y="5002"/>
                    <a:pt x="91113" y="5784"/>
                    <a:pt x="89103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9" y="16372"/>
                  </a:cubicBezTo>
                  <a:cubicBezTo>
                    <a:pt x="74869" y="9108"/>
                    <a:pt x="66676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1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4" y="37787"/>
                    <a:pt x="20237" y="35955"/>
                    <a:pt x="15713" y="32279"/>
                  </a:cubicBezTo>
                  <a:cubicBezTo>
                    <a:pt x="7808" y="25936"/>
                    <a:pt x="2734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6" y="44608"/>
                    <a:pt x="31677" y="47015"/>
                    <a:pt x="32206" y="49358"/>
                  </a:cubicBezTo>
                  <a:cubicBezTo>
                    <a:pt x="34061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7" y="79163"/>
                    <a:pt x="51139" y="80782"/>
                  </a:cubicBezTo>
                  <a:cubicBezTo>
                    <a:pt x="45577" y="84100"/>
                    <a:pt x="39721" y="86931"/>
                    <a:pt x="34646" y="90932"/>
                  </a:cubicBezTo>
                  <a:cubicBezTo>
                    <a:pt x="29767" y="94738"/>
                    <a:pt x="26253" y="99813"/>
                    <a:pt x="25863" y="106059"/>
                  </a:cubicBezTo>
                  <a:cubicBezTo>
                    <a:pt x="25473" y="109865"/>
                    <a:pt x="26644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1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6" y="107132"/>
                    <a:pt x="86468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3" y="115720"/>
                  </a:cubicBezTo>
                  <a:cubicBezTo>
                    <a:pt x="109695" y="114647"/>
                    <a:pt x="113403" y="110645"/>
                    <a:pt x="114086" y="105766"/>
                  </a:cubicBezTo>
                  <a:cubicBezTo>
                    <a:pt x="114444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5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4" y="105083"/>
                  </a:cubicBezTo>
                  <a:cubicBezTo>
                    <a:pt x="141022" y="101081"/>
                    <a:pt x="137704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4" y="88112"/>
                    <a:pt x="128495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8" y="84198"/>
                    <a:pt x="155465" y="87321"/>
                    <a:pt x="159271" y="88980"/>
                  </a:cubicBezTo>
                  <a:cubicBezTo>
                    <a:pt x="161105" y="89836"/>
                    <a:pt x="163098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2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7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1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8" y="117379"/>
                  </a:cubicBezTo>
                  <a:cubicBezTo>
                    <a:pt x="182739" y="116485"/>
                    <a:pt x="183625" y="115472"/>
                    <a:pt x="184363" y="114375"/>
                  </a:cubicBezTo>
                  <a:lnTo>
                    <a:pt x="184363" y="114375"/>
                  </a:lnTo>
                  <a:cubicBezTo>
                    <a:pt x="185824" y="115492"/>
                    <a:pt x="187498" y="116324"/>
                    <a:pt x="189330" y="116794"/>
                  </a:cubicBezTo>
                  <a:cubicBezTo>
                    <a:pt x="190327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9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3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2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2" y="62435"/>
                  </a:cubicBezTo>
                  <a:cubicBezTo>
                    <a:pt x="197918" y="58531"/>
                    <a:pt x="199187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7" y="6808"/>
                    <a:pt x="213338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2" y="4466"/>
                  </a:cubicBezTo>
                  <a:cubicBezTo>
                    <a:pt x="226512" y="5929"/>
                    <a:pt x="229831" y="8174"/>
                    <a:pt x="232466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8" y="39111"/>
                    <a:pt x="228074" y="39501"/>
                  </a:cubicBezTo>
                  <a:cubicBezTo>
                    <a:pt x="227782" y="39514"/>
                    <a:pt x="227481" y="39519"/>
                    <a:pt x="227171" y="39519"/>
                  </a:cubicBezTo>
                  <a:cubicBezTo>
                    <a:pt x="224304" y="39519"/>
                    <a:pt x="220702" y="39030"/>
                    <a:pt x="217237" y="39030"/>
                  </a:cubicBezTo>
                  <a:cubicBezTo>
                    <a:pt x="212424" y="39030"/>
                    <a:pt x="207874" y="39973"/>
                    <a:pt x="205921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6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6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30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3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1" y="57106"/>
                    <a:pt x="223642" y="57125"/>
                    <a:pt x="223081" y="57125"/>
                  </a:cubicBezTo>
                  <a:cubicBezTo>
                    <a:pt x="220785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8" y="49065"/>
                    <a:pt x="208360" y="46918"/>
                  </a:cubicBezTo>
                  <a:cubicBezTo>
                    <a:pt x="208556" y="45161"/>
                    <a:pt x="209727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3" y="42619"/>
                  </a:cubicBezTo>
                  <a:cubicBezTo>
                    <a:pt x="229529" y="42619"/>
                    <a:pt x="232310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6" y="1"/>
                    <a:pt x="217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5"/>
            <p:cNvSpPr/>
            <p:nvPr/>
          </p:nvSpPr>
          <p:spPr>
            <a:xfrm>
              <a:off x="345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6" y="2985"/>
                    <a:pt x="12436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7" y="23832"/>
                  </a:cubicBezTo>
                  <a:cubicBezTo>
                    <a:pt x="9369" y="21588"/>
                    <a:pt x="5368" y="18953"/>
                    <a:pt x="4001" y="14561"/>
                  </a:cubicBezTo>
                  <a:cubicBezTo>
                    <a:pt x="3025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3" y="45690"/>
                  </a:cubicBezTo>
                  <a:lnTo>
                    <a:pt x="24763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0" y="65147"/>
                    <a:pt x="42863" y="64236"/>
                    <a:pt x="41867" y="63259"/>
                  </a:cubicBezTo>
                  <a:cubicBezTo>
                    <a:pt x="39622" y="61210"/>
                    <a:pt x="37963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0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7" y="73897"/>
                    <a:pt x="9174" y="69798"/>
                    <a:pt x="12101" y="66870"/>
                  </a:cubicBezTo>
                  <a:cubicBezTo>
                    <a:pt x="14736" y="64040"/>
                    <a:pt x="18250" y="62088"/>
                    <a:pt x="21178" y="59551"/>
                  </a:cubicBezTo>
                  <a:cubicBezTo>
                    <a:pt x="24541" y="56860"/>
                    <a:pt x="26675" y="53033"/>
                    <a:pt x="27391" y="48816"/>
                  </a:cubicBezTo>
                  <a:lnTo>
                    <a:pt x="27391" y="48816"/>
                  </a:lnTo>
                  <a:cubicBezTo>
                    <a:pt x="27722" y="48815"/>
                    <a:pt x="28055" y="48815"/>
                    <a:pt x="28388" y="48815"/>
                  </a:cubicBezTo>
                  <a:close/>
                  <a:moveTo>
                    <a:pt x="36076" y="90022"/>
                  </a:moveTo>
                  <a:cubicBezTo>
                    <a:pt x="38837" y="91452"/>
                    <a:pt x="41153" y="93653"/>
                    <a:pt x="42745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4" y="108454"/>
                  </a:cubicBezTo>
                  <a:lnTo>
                    <a:pt x="32154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69" y="94293"/>
                  </a:cubicBezTo>
                  <a:cubicBezTo>
                    <a:pt x="34401" y="92830"/>
                    <a:pt x="35220" y="91417"/>
                    <a:pt x="36076" y="90022"/>
                  </a:cubicBezTo>
                  <a:close/>
                  <a:moveTo>
                    <a:pt x="46611" y="70781"/>
                  </a:moveTo>
                  <a:cubicBezTo>
                    <a:pt x="47243" y="71211"/>
                    <a:pt x="47875" y="71631"/>
                    <a:pt x="48503" y="72043"/>
                  </a:cubicBezTo>
                  <a:cubicBezTo>
                    <a:pt x="54554" y="75946"/>
                    <a:pt x="61288" y="79362"/>
                    <a:pt x="66460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8" y="110298"/>
                    <a:pt x="52700" y="112055"/>
                    <a:pt x="44209" y="112445"/>
                  </a:cubicBezTo>
                  <a:cubicBezTo>
                    <a:pt x="43620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7" y="110973"/>
                    <a:pt x="40993" y="110365"/>
                    <a:pt x="43233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4" y="84157"/>
                    <a:pt x="40794" y="82485"/>
                  </a:cubicBezTo>
                  <a:cubicBezTo>
                    <a:pt x="42941" y="78874"/>
                    <a:pt x="44892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7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49" y="26991"/>
                  </a:cubicBezTo>
                  <a:lnTo>
                    <a:pt x="12449" y="26991"/>
                  </a:lnTo>
                  <a:cubicBezTo>
                    <a:pt x="11515" y="28953"/>
                    <a:pt x="10747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5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1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09" y="88836"/>
                  </a:cubicBezTo>
                  <a:lnTo>
                    <a:pt x="33109" y="88836"/>
                  </a:lnTo>
                  <a:cubicBezTo>
                    <a:pt x="32664" y="89574"/>
                    <a:pt x="32230" y="90318"/>
                    <a:pt x="31815" y="91073"/>
                  </a:cubicBezTo>
                  <a:cubicBezTo>
                    <a:pt x="29570" y="95172"/>
                    <a:pt x="27423" y="100051"/>
                    <a:pt x="27814" y="104833"/>
                  </a:cubicBezTo>
                  <a:cubicBezTo>
                    <a:pt x="27918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8" y="108554"/>
                    <a:pt x="21698" y="108667"/>
                    <a:pt x="18445" y="109811"/>
                  </a:cubicBezTo>
                  <a:cubicBezTo>
                    <a:pt x="15224" y="110591"/>
                    <a:pt x="12687" y="113226"/>
                    <a:pt x="11906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4" y="111524"/>
                    <a:pt x="30645" y="111463"/>
                  </a:cubicBezTo>
                  <a:lnTo>
                    <a:pt x="30645" y="111463"/>
                  </a:lnTo>
                  <a:cubicBezTo>
                    <a:pt x="32069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0" y="115522"/>
                  </a:cubicBezTo>
                  <a:cubicBezTo>
                    <a:pt x="44999" y="115522"/>
                    <a:pt x="47489" y="115287"/>
                    <a:pt x="49870" y="115080"/>
                  </a:cubicBezTo>
                  <a:cubicBezTo>
                    <a:pt x="54261" y="114592"/>
                    <a:pt x="58458" y="113421"/>
                    <a:pt x="62361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6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6" y="50963"/>
                  </a:cubicBezTo>
                  <a:cubicBezTo>
                    <a:pt x="44034" y="48266"/>
                    <a:pt x="41037" y="46993"/>
                    <a:pt x="37766" y="46381"/>
                  </a:cubicBezTo>
                  <a:lnTo>
                    <a:pt x="37766" y="46381"/>
                  </a:lnTo>
                  <a:cubicBezTo>
                    <a:pt x="37968" y="45884"/>
                    <a:pt x="38196" y="45394"/>
                    <a:pt x="38451" y="44912"/>
                  </a:cubicBezTo>
                  <a:cubicBezTo>
                    <a:pt x="40891" y="40228"/>
                    <a:pt x="45380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0" y="1093"/>
                  </a:cubicBezTo>
                  <a:cubicBezTo>
                    <a:pt x="45074" y="787"/>
                    <a:pt x="44727" y="657"/>
                    <a:pt x="44391" y="657"/>
                  </a:cubicBezTo>
                  <a:cubicBezTo>
                    <a:pt x="43227" y="657"/>
                    <a:pt x="42174" y="2203"/>
                    <a:pt x="43233" y="3338"/>
                  </a:cubicBezTo>
                  <a:lnTo>
                    <a:pt x="43429" y="3338"/>
                  </a:lnTo>
                  <a:cubicBezTo>
                    <a:pt x="47430" y="7730"/>
                    <a:pt x="49674" y="13488"/>
                    <a:pt x="49479" y="19441"/>
                  </a:cubicBezTo>
                  <a:cubicBezTo>
                    <a:pt x="49479" y="22368"/>
                    <a:pt x="48796" y="25394"/>
                    <a:pt x="47625" y="28126"/>
                  </a:cubicBezTo>
                  <a:cubicBezTo>
                    <a:pt x="46454" y="30566"/>
                    <a:pt x="44892" y="32713"/>
                    <a:pt x="42941" y="34665"/>
                  </a:cubicBezTo>
                  <a:cubicBezTo>
                    <a:pt x="39811" y="38152"/>
                    <a:pt x="36600" y="41557"/>
                    <a:pt x="34958" y="46005"/>
                  </a:cubicBezTo>
                  <a:lnTo>
                    <a:pt x="34958" y="46005"/>
                  </a:lnTo>
                  <a:cubicBezTo>
                    <a:pt x="32565" y="45793"/>
                    <a:pt x="30093" y="45804"/>
                    <a:pt x="27682" y="45771"/>
                  </a:cubicBezTo>
                  <a:lnTo>
                    <a:pt x="27682" y="45771"/>
                  </a:lnTo>
                  <a:cubicBezTo>
                    <a:pt x="27862" y="41128"/>
                    <a:pt x="26855" y="36336"/>
                    <a:pt x="24105" y="32615"/>
                  </a:cubicBezTo>
                  <a:cubicBezTo>
                    <a:pt x="22086" y="29830"/>
                    <a:pt x="19370" y="27789"/>
                    <a:pt x="16526" y="25963"/>
                  </a:cubicBezTo>
                  <a:lnTo>
                    <a:pt x="16526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5"/>
            <p:cNvSpPr/>
            <p:nvPr/>
          </p:nvSpPr>
          <p:spPr>
            <a:xfrm>
              <a:off x="1794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3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6" y="22284"/>
                    <a:pt x="36881" y="17112"/>
                    <a:pt x="39320" y="12330"/>
                  </a:cubicBezTo>
                  <a:cubicBezTo>
                    <a:pt x="41647" y="7770"/>
                    <a:pt x="44771" y="3122"/>
                    <a:pt x="50302" y="3122"/>
                  </a:cubicBezTo>
                  <a:cubicBezTo>
                    <a:pt x="50572" y="3122"/>
                    <a:pt x="50847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5"/>
            <p:cNvSpPr/>
            <p:nvPr/>
          </p:nvSpPr>
          <p:spPr>
            <a:xfrm>
              <a:off x="5466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5" y="25286"/>
                  </a:cubicBezTo>
                  <a:cubicBezTo>
                    <a:pt x="15189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4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5"/>
            <p:cNvSpPr/>
            <p:nvPr/>
          </p:nvSpPr>
          <p:spPr>
            <a:xfrm>
              <a:off x="4201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1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5"/>
            <p:cNvSpPr/>
            <p:nvPr/>
          </p:nvSpPr>
          <p:spPr>
            <a:xfrm>
              <a:off x="943225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2" y="17517"/>
                    <a:pt x="166841" y="19875"/>
                    <a:pt x="166590" y="22130"/>
                  </a:cubicBezTo>
                  <a:cubicBezTo>
                    <a:pt x="166585" y="22174"/>
                    <a:pt x="166580" y="22218"/>
                    <a:pt x="166575" y="22262"/>
                  </a:cubicBezTo>
                  <a:lnTo>
                    <a:pt x="166575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0" y="18616"/>
                  </a:cubicBezTo>
                  <a:cubicBezTo>
                    <a:pt x="144339" y="22130"/>
                    <a:pt x="145022" y="25741"/>
                    <a:pt x="145120" y="29449"/>
                  </a:cubicBezTo>
                  <a:cubicBezTo>
                    <a:pt x="145120" y="31365"/>
                    <a:pt x="145002" y="33478"/>
                    <a:pt x="144494" y="35413"/>
                  </a:cubicBezTo>
                  <a:lnTo>
                    <a:pt x="144494" y="35413"/>
                  </a:lnTo>
                  <a:cubicBezTo>
                    <a:pt x="141072" y="34873"/>
                    <a:pt x="137575" y="34629"/>
                    <a:pt x="134482" y="34036"/>
                  </a:cubicBezTo>
                  <a:cubicBezTo>
                    <a:pt x="131066" y="33353"/>
                    <a:pt x="127163" y="32377"/>
                    <a:pt x="124918" y="29449"/>
                  </a:cubicBezTo>
                  <a:cubicBezTo>
                    <a:pt x="122478" y="26229"/>
                    <a:pt x="123747" y="22813"/>
                    <a:pt x="126284" y="20080"/>
                  </a:cubicBezTo>
                  <a:cubicBezTo>
                    <a:pt x="129212" y="17152"/>
                    <a:pt x="132530" y="14615"/>
                    <a:pt x="136141" y="12566"/>
                  </a:cubicBezTo>
                  <a:cubicBezTo>
                    <a:pt x="137146" y="11981"/>
                    <a:pt x="138151" y="11369"/>
                    <a:pt x="139163" y="10754"/>
                  </a:cubicBezTo>
                  <a:close/>
                  <a:moveTo>
                    <a:pt x="154050" y="4771"/>
                  </a:moveTo>
                  <a:cubicBezTo>
                    <a:pt x="157686" y="4771"/>
                    <a:pt x="161234" y="6242"/>
                    <a:pt x="163662" y="9345"/>
                  </a:cubicBezTo>
                  <a:cubicBezTo>
                    <a:pt x="164027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3" y="12402"/>
                    <a:pt x="163358" y="14063"/>
                    <a:pt x="163077" y="15786"/>
                  </a:cubicBezTo>
                  <a:cubicBezTo>
                    <a:pt x="162442" y="19867"/>
                    <a:pt x="163492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2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1" y="37517"/>
                    <a:pt x="150113" y="36588"/>
                    <a:pt x="147428" y="35972"/>
                  </a:cubicBezTo>
                  <a:lnTo>
                    <a:pt x="147428" y="35972"/>
                  </a:lnTo>
                  <a:cubicBezTo>
                    <a:pt x="147890" y="34203"/>
                    <a:pt x="148091" y="32338"/>
                    <a:pt x="148145" y="30620"/>
                  </a:cubicBezTo>
                  <a:cubicBezTo>
                    <a:pt x="148340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5" y="5064"/>
                    <a:pt x="152426" y="4771"/>
                    <a:pt x="154050" y="4771"/>
                  </a:cubicBezTo>
                  <a:close/>
                  <a:moveTo>
                    <a:pt x="111360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4" y="43733"/>
                    <a:pt x="108433" y="46209"/>
                    <a:pt x="107493" y="48642"/>
                  </a:cubicBezTo>
                  <a:lnTo>
                    <a:pt x="107493" y="48642"/>
                  </a:lnTo>
                  <a:cubicBezTo>
                    <a:pt x="107153" y="48459"/>
                    <a:pt x="106813" y="48274"/>
                    <a:pt x="106473" y="48089"/>
                  </a:cubicBezTo>
                  <a:cubicBezTo>
                    <a:pt x="103936" y="46528"/>
                    <a:pt x="101496" y="44381"/>
                    <a:pt x="100715" y="41355"/>
                  </a:cubicBezTo>
                  <a:cubicBezTo>
                    <a:pt x="99642" y="37256"/>
                    <a:pt x="101984" y="33060"/>
                    <a:pt x="104326" y="29839"/>
                  </a:cubicBezTo>
                  <a:cubicBezTo>
                    <a:pt x="106390" y="27001"/>
                    <a:pt x="108838" y="24504"/>
                    <a:pt x="111360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09" y="4697"/>
                    <a:pt x="131652" y="4758"/>
                  </a:cubicBezTo>
                  <a:cubicBezTo>
                    <a:pt x="133879" y="5156"/>
                    <a:pt x="135717" y="6656"/>
                    <a:pt x="137219" y="8307"/>
                  </a:cubicBezTo>
                  <a:lnTo>
                    <a:pt x="137219" y="8307"/>
                  </a:lnTo>
                  <a:cubicBezTo>
                    <a:pt x="135640" y="9267"/>
                    <a:pt x="134077" y="10266"/>
                    <a:pt x="132530" y="11297"/>
                  </a:cubicBezTo>
                  <a:cubicBezTo>
                    <a:pt x="128822" y="13346"/>
                    <a:pt x="125504" y="16177"/>
                    <a:pt x="122771" y="19495"/>
                  </a:cubicBezTo>
                  <a:cubicBezTo>
                    <a:pt x="120527" y="22520"/>
                    <a:pt x="119648" y="26229"/>
                    <a:pt x="121502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1" y="37842"/>
                    <a:pt x="142582" y="38232"/>
                  </a:cubicBezTo>
                  <a:cubicBezTo>
                    <a:pt x="142815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5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4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2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59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7" y="54862"/>
                    <a:pt x="118302" y="53821"/>
                    <a:pt x="116232" y="52969"/>
                  </a:cubicBezTo>
                  <a:cubicBezTo>
                    <a:pt x="114190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0" y="37677"/>
                    <a:pt x="116090" y="28274"/>
                    <a:pt x="113761" y="19829"/>
                  </a:cubicBezTo>
                  <a:lnTo>
                    <a:pt x="113761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3" y="16665"/>
                    <a:pt x="118867" y="15005"/>
                    <a:pt x="120527" y="13151"/>
                  </a:cubicBezTo>
                  <a:cubicBezTo>
                    <a:pt x="122186" y="11297"/>
                    <a:pt x="123259" y="9443"/>
                    <a:pt x="124821" y="7784"/>
                  </a:cubicBezTo>
                  <a:cubicBezTo>
                    <a:pt x="126357" y="6077"/>
                    <a:pt x="128341" y="4668"/>
                    <a:pt x="130643" y="4668"/>
                  </a:cubicBezTo>
                  <a:close/>
                  <a:moveTo>
                    <a:pt x="154827" y="43127"/>
                  </a:moveTo>
                  <a:cubicBezTo>
                    <a:pt x="157968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69" y="56675"/>
                    <a:pt x="154621" y="56439"/>
                    <a:pt x="154293" y="56189"/>
                  </a:cubicBezTo>
                  <a:cubicBezTo>
                    <a:pt x="151561" y="54140"/>
                    <a:pt x="150975" y="51017"/>
                    <a:pt x="152049" y="47699"/>
                  </a:cubicBezTo>
                  <a:cubicBezTo>
                    <a:pt x="152589" y="45963"/>
                    <a:pt x="153601" y="44471"/>
                    <a:pt x="154827" y="43127"/>
                  </a:cubicBezTo>
                  <a:close/>
                  <a:moveTo>
                    <a:pt x="80479" y="25154"/>
                  </a:moveTo>
                  <a:cubicBezTo>
                    <a:pt x="80906" y="26486"/>
                    <a:pt x="81244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6" y="50962"/>
                    <a:pt x="77101" y="54871"/>
                    <a:pt x="75123" y="58583"/>
                  </a:cubicBezTo>
                  <a:lnTo>
                    <a:pt x="75123" y="58583"/>
                  </a:lnTo>
                  <a:cubicBezTo>
                    <a:pt x="73685" y="55576"/>
                    <a:pt x="72629" y="52396"/>
                    <a:pt x="72023" y="49065"/>
                  </a:cubicBezTo>
                  <a:cubicBezTo>
                    <a:pt x="70852" y="43795"/>
                    <a:pt x="71535" y="38232"/>
                    <a:pt x="73975" y="33450"/>
                  </a:cubicBezTo>
                  <a:cubicBezTo>
                    <a:pt x="75537" y="30913"/>
                    <a:pt x="77293" y="28473"/>
                    <a:pt x="79343" y="26326"/>
                  </a:cubicBezTo>
                  <a:cubicBezTo>
                    <a:pt x="79727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lnTo>
                    <a:pt x="201060" y="33093"/>
                  </a:lnTo>
                  <a:cubicBezTo>
                    <a:pt x="200133" y="41080"/>
                    <a:pt x="197841" y="48817"/>
                    <a:pt x="195380" y="56384"/>
                  </a:cubicBezTo>
                  <a:cubicBezTo>
                    <a:pt x="194969" y="57617"/>
                    <a:pt x="194546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2" y="43042"/>
                    <a:pt x="192354" y="36866"/>
                  </a:cubicBezTo>
                  <a:cubicBezTo>
                    <a:pt x="194745" y="34539"/>
                    <a:pt x="197986" y="33995"/>
                    <a:pt x="201060" y="33093"/>
                  </a:cubicBezTo>
                  <a:close/>
                  <a:moveTo>
                    <a:pt x="167228" y="30106"/>
                  </a:moveTo>
                  <a:lnTo>
                    <a:pt x="167228" y="30106"/>
                  </a:lnTo>
                  <a:cubicBezTo>
                    <a:pt x="169189" y="33067"/>
                    <a:pt x="171313" y="36065"/>
                    <a:pt x="172250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1" y="56457"/>
                    <a:pt x="170417" y="58821"/>
                    <a:pt x="170464" y="61152"/>
                  </a:cubicBezTo>
                  <a:lnTo>
                    <a:pt x="170464" y="61152"/>
                  </a:lnTo>
                  <a:cubicBezTo>
                    <a:pt x="165976" y="60331"/>
                    <a:pt x="161514" y="59571"/>
                    <a:pt x="158000" y="58190"/>
                  </a:cubicBezTo>
                  <a:lnTo>
                    <a:pt x="158000" y="58190"/>
                  </a:lnTo>
                  <a:cubicBezTo>
                    <a:pt x="160115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7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8" y="10126"/>
                  </a:cubicBezTo>
                  <a:cubicBezTo>
                    <a:pt x="200962" y="15463"/>
                    <a:pt x="201809" y="22896"/>
                    <a:pt x="201363" y="29783"/>
                  </a:cubicBezTo>
                  <a:lnTo>
                    <a:pt x="201363" y="29783"/>
                  </a:lnTo>
                  <a:cubicBezTo>
                    <a:pt x="198287" y="30962"/>
                    <a:pt x="194805" y="31318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2" y="64622"/>
                    <a:pt x="192238" y="65871"/>
                    <a:pt x="191866" y="67119"/>
                  </a:cubicBezTo>
                  <a:cubicBezTo>
                    <a:pt x="191324" y="68893"/>
                    <a:pt x="190758" y="70717"/>
                    <a:pt x="190379" y="72565"/>
                  </a:cubicBezTo>
                  <a:lnTo>
                    <a:pt x="190379" y="72565"/>
                  </a:lnTo>
                  <a:cubicBezTo>
                    <a:pt x="188929" y="65616"/>
                    <a:pt x="181535" y="63324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09" y="56482"/>
                  </a:cubicBezTo>
                  <a:cubicBezTo>
                    <a:pt x="174690" y="51602"/>
                    <a:pt x="176349" y="46820"/>
                    <a:pt x="175764" y="41843"/>
                  </a:cubicBezTo>
                  <a:cubicBezTo>
                    <a:pt x="175276" y="37159"/>
                    <a:pt x="172934" y="33255"/>
                    <a:pt x="170396" y="29351"/>
                  </a:cubicBezTo>
                  <a:cubicBezTo>
                    <a:pt x="169819" y="28434"/>
                    <a:pt x="169221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8" y="17622"/>
                    <a:pt x="168932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8" y="6125"/>
                  </a:cubicBezTo>
                  <a:cubicBezTo>
                    <a:pt x="175588" y="4393"/>
                    <a:pt x="178744" y="3582"/>
                    <a:pt x="181887" y="3582"/>
                  </a:cubicBezTo>
                  <a:close/>
                  <a:moveTo>
                    <a:pt x="34564" y="42919"/>
                  </a:moveTo>
                  <a:cubicBezTo>
                    <a:pt x="41747" y="44480"/>
                    <a:pt x="49632" y="45735"/>
                    <a:pt x="55628" y="50138"/>
                  </a:cubicBezTo>
                  <a:cubicBezTo>
                    <a:pt x="61190" y="54140"/>
                    <a:pt x="64216" y="61947"/>
                    <a:pt x="62362" y="68681"/>
                  </a:cubicBezTo>
                  <a:cubicBezTo>
                    <a:pt x="61960" y="70111"/>
                    <a:pt x="61326" y="71413"/>
                    <a:pt x="60528" y="72606"/>
                  </a:cubicBezTo>
                  <a:lnTo>
                    <a:pt x="60528" y="72606"/>
                  </a:lnTo>
                  <a:cubicBezTo>
                    <a:pt x="56681" y="70472"/>
                    <a:pt x="52563" y="68850"/>
                    <a:pt x="48894" y="66631"/>
                  </a:cubicBezTo>
                  <a:cubicBezTo>
                    <a:pt x="45185" y="64484"/>
                    <a:pt x="41965" y="61557"/>
                    <a:pt x="39427" y="58043"/>
                  </a:cubicBezTo>
                  <a:cubicBezTo>
                    <a:pt x="36206" y="53509"/>
                    <a:pt x="34808" y="48282"/>
                    <a:pt x="34564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5" y="73064"/>
                  </a:cubicBezTo>
                  <a:lnTo>
                    <a:pt x="127115" y="73064"/>
                  </a:lnTo>
                  <a:cubicBezTo>
                    <a:pt x="127001" y="73035"/>
                    <a:pt x="126887" y="73006"/>
                    <a:pt x="126772" y="72975"/>
                  </a:cubicBezTo>
                  <a:cubicBezTo>
                    <a:pt x="124235" y="72194"/>
                    <a:pt x="120917" y="71023"/>
                    <a:pt x="119648" y="68486"/>
                  </a:cubicBezTo>
                  <a:cubicBezTo>
                    <a:pt x="118867" y="66827"/>
                    <a:pt x="119355" y="64972"/>
                    <a:pt x="120331" y="63216"/>
                  </a:cubicBezTo>
                  <a:cubicBezTo>
                    <a:pt x="121008" y="62159"/>
                    <a:pt x="121739" y="61138"/>
                    <a:pt x="122526" y="60163"/>
                  </a:cubicBezTo>
                  <a:close/>
                  <a:moveTo>
                    <a:pt x="146337" y="38906"/>
                  </a:moveTo>
                  <a:lnTo>
                    <a:pt x="146337" y="38906"/>
                  </a:lnTo>
                  <a:cubicBezTo>
                    <a:pt x="148574" y="39389"/>
                    <a:pt x="150751" y="40074"/>
                    <a:pt x="152635" y="41258"/>
                  </a:cubicBezTo>
                  <a:lnTo>
                    <a:pt x="152635" y="41258"/>
                  </a:lnTo>
                  <a:cubicBezTo>
                    <a:pt x="152012" y="41936"/>
                    <a:pt x="151422" y="42647"/>
                    <a:pt x="150878" y="43405"/>
                  </a:cubicBezTo>
                  <a:cubicBezTo>
                    <a:pt x="148731" y="46430"/>
                    <a:pt x="147657" y="50724"/>
                    <a:pt x="149121" y="54335"/>
                  </a:cubicBezTo>
                  <a:cubicBezTo>
                    <a:pt x="150081" y="56771"/>
                    <a:pt x="152045" y="58481"/>
                    <a:pt x="154254" y="59761"/>
                  </a:cubicBezTo>
                  <a:lnTo>
                    <a:pt x="154254" y="59761"/>
                  </a:lnTo>
                  <a:cubicBezTo>
                    <a:pt x="153259" y="62241"/>
                    <a:pt x="152213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2" y="73365"/>
                  </a:cubicBezTo>
                  <a:cubicBezTo>
                    <a:pt x="133505" y="73516"/>
                    <a:pt x="132513" y="73594"/>
                    <a:pt x="131518" y="73594"/>
                  </a:cubicBezTo>
                  <a:cubicBezTo>
                    <a:pt x="131090" y="73594"/>
                    <a:pt x="130661" y="73579"/>
                    <a:pt x="130232" y="73550"/>
                  </a:cubicBezTo>
                  <a:lnTo>
                    <a:pt x="130232" y="73550"/>
                  </a:lnTo>
                  <a:cubicBezTo>
                    <a:pt x="130306" y="72907"/>
                    <a:pt x="130358" y="72261"/>
                    <a:pt x="130383" y="71609"/>
                  </a:cubicBezTo>
                  <a:cubicBezTo>
                    <a:pt x="130676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49" y="57466"/>
                    <a:pt x="125414" y="57016"/>
                    <a:pt x="125894" y="56580"/>
                  </a:cubicBezTo>
                  <a:cubicBezTo>
                    <a:pt x="130676" y="52188"/>
                    <a:pt x="135946" y="48479"/>
                    <a:pt x="141021" y="44381"/>
                  </a:cubicBezTo>
                  <a:cubicBezTo>
                    <a:pt x="142778" y="43209"/>
                    <a:pt x="144437" y="41648"/>
                    <a:pt x="145705" y="39989"/>
                  </a:cubicBezTo>
                  <a:cubicBezTo>
                    <a:pt x="145936" y="39643"/>
                    <a:pt x="146146" y="39281"/>
                    <a:pt x="146337" y="38906"/>
                  </a:cubicBezTo>
                  <a:close/>
                  <a:moveTo>
                    <a:pt x="96681" y="8004"/>
                  </a:moveTo>
                  <a:cubicBezTo>
                    <a:pt x="100459" y="8004"/>
                    <a:pt x="104182" y="10197"/>
                    <a:pt x="106668" y="12761"/>
                  </a:cubicBezTo>
                  <a:cubicBezTo>
                    <a:pt x="108354" y="14492"/>
                    <a:pt x="109558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4" y="20189"/>
                    <a:pt x="108035" y="20959"/>
                  </a:cubicBezTo>
                  <a:cubicBezTo>
                    <a:pt x="102374" y="26521"/>
                    <a:pt x="94469" y="35402"/>
                    <a:pt x="98373" y="43990"/>
                  </a:cubicBezTo>
                  <a:cubicBezTo>
                    <a:pt x="99897" y="47406"/>
                    <a:pt x="102920" y="49718"/>
                    <a:pt x="106300" y="51566"/>
                  </a:cubicBezTo>
                  <a:lnTo>
                    <a:pt x="106300" y="51566"/>
                  </a:lnTo>
                  <a:cubicBezTo>
                    <a:pt x="105798" y="52733"/>
                    <a:pt x="105270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0" y="69091"/>
                    <a:pt x="92739" y="71835"/>
                    <a:pt x="91324" y="74786"/>
                  </a:cubicBezTo>
                  <a:lnTo>
                    <a:pt x="91324" y="74786"/>
                  </a:lnTo>
                  <a:cubicBezTo>
                    <a:pt x="90709" y="74412"/>
                    <a:pt x="90097" y="74037"/>
                    <a:pt x="89492" y="73658"/>
                  </a:cubicBezTo>
                  <a:cubicBezTo>
                    <a:pt x="85198" y="71023"/>
                    <a:pt x="81099" y="68095"/>
                    <a:pt x="78172" y="63899"/>
                  </a:cubicBezTo>
                  <a:cubicBezTo>
                    <a:pt x="77679" y="63169"/>
                    <a:pt x="77210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8" y="54140"/>
                    <a:pt x="82075" y="50236"/>
                  </a:cubicBezTo>
                  <a:cubicBezTo>
                    <a:pt x="85284" y="41235"/>
                    <a:pt x="85920" y="31481"/>
                    <a:pt x="82672" y="22685"/>
                  </a:cubicBezTo>
                  <a:lnTo>
                    <a:pt x="82672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199" y="9931"/>
                    <a:pt x="93786" y="8467"/>
                  </a:cubicBezTo>
                  <a:cubicBezTo>
                    <a:pt x="94742" y="8148"/>
                    <a:pt x="95713" y="8004"/>
                    <a:pt x="96681" y="8004"/>
                  </a:cubicBezTo>
                  <a:close/>
                  <a:moveTo>
                    <a:pt x="174181" y="65077"/>
                  </a:moveTo>
                  <a:lnTo>
                    <a:pt x="174181" y="65077"/>
                  </a:ln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19" y="67022"/>
                    <a:pt x="185718" y="68681"/>
                    <a:pt x="187084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6" y="73361"/>
                    <a:pt x="177813" y="70633"/>
                  </a:cubicBezTo>
                  <a:cubicBezTo>
                    <a:pt x="175987" y="68889"/>
                    <a:pt x="174831" y="67040"/>
                    <a:pt x="174181" y="65077"/>
                  </a:cubicBezTo>
                  <a:close/>
                  <a:moveTo>
                    <a:pt x="57810" y="4936"/>
                  </a:moveTo>
                  <a:cubicBezTo>
                    <a:pt x="59095" y="4936"/>
                    <a:pt x="60394" y="5101"/>
                    <a:pt x="61678" y="5441"/>
                  </a:cubicBezTo>
                  <a:cubicBezTo>
                    <a:pt x="66753" y="6808"/>
                    <a:pt x="71047" y="10321"/>
                    <a:pt x="74365" y="14322"/>
                  </a:cubicBezTo>
                  <a:cubicBezTo>
                    <a:pt x="76352" y="16622"/>
                    <a:pt x="77974" y="19146"/>
                    <a:pt x="79202" y="21849"/>
                  </a:cubicBezTo>
                  <a:lnTo>
                    <a:pt x="79202" y="21849"/>
                  </a:lnTo>
                  <a:cubicBezTo>
                    <a:pt x="75798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4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8" y="74118"/>
                  </a:cubicBezTo>
                  <a:lnTo>
                    <a:pt x="63078" y="74118"/>
                  </a:lnTo>
                  <a:cubicBezTo>
                    <a:pt x="64069" y="72618"/>
                    <a:pt x="64837" y="70977"/>
                    <a:pt x="65289" y="69169"/>
                  </a:cubicBezTo>
                  <a:cubicBezTo>
                    <a:pt x="66948" y="61849"/>
                    <a:pt x="64606" y="54237"/>
                    <a:pt x="59141" y="49065"/>
                  </a:cubicBezTo>
                  <a:cubicBezTo>
                    <a:pt x="53383" y="43795"/>
                    <a:pt x="45185" y="42038"/>
                    <a:pt x="37768" y="40574"/>
                  </a:cubicBezTo>
                  <a:cubicBezTo>
                    <a:pt x="36699" y="40344"/>
                    <a:pt x="35623" y="40116"/>
                    <a:pt x="34545" y="39880"/>
                  </a:cubicBezTo>
                  <a:lnTo>
                    <a:pt x="34545" y="39880"/>
                  </a:lnTo>
                  <a:cubicBezTo>
                    <a:pt x="34620" y="37466"/>
                    <a:pt x="34901" y="35046"/>
                    <a:pt x="35329" y="32670"/>
                  </a:cubicBezTo>
                  <a:cubicBezTo>
                    <a:pt x="36890" y="23984"/>
                    <a:pt x="41086" y="14030"/>
                    <a:pt x="48211" y="8369"/>
                  </a:cubicBezTo>
                  <a:cubicBezTo>
                    <a:pt x="50923" y="6157"/>
                    <a:pt x="54314" y="4936"/>
                    <a:pt x="57810" y="4936"/>
                  </a:cubicBezTo>
                  <a:close/>
                  <a:moveTo>
                    <a:pt x="156555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6" y="73951"/>
                    <a:pt x="164443" y="75512"/>
                  </a:cubicBezTo>
                  <a:cubicBezTo>
                    <a:pt x="166492" y="77562"/>
                    <a:pt x="166883" y="80685"/>
                    <a:pt x="166883" y="83515"/>
                  </a:cubicBezTo>
                  <a:cubicBezTo>
                    <a:pt x="166835" y="85125"/>
                    <a:pt x="166604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3" y="87552"/>
                    <a:pt x="162686" y="87126"/>
                  </a:cubicBezTo>
                  <a:cubicBezTo>
                    <a:pt x="158978" y="85759"/>
                    <a:pt x="155757" y="83612"/>
                    <a:pt x="154098" y="79806"/>
                  </a:cubicBezTo>
                  <a:cubicBezTo>
                    <a:pt x="153200" y="77650"/>
                    <a:pt x="152984" y="75472"/>
                    <a:pt x="153174" y="73303"/>
                  </a:cubicBezTo>
                  <a:lnTo>
                    <a:pt x="153174" y="73303"/>
                  </a:lnTo>
                  <a:cubicBezTo>
                    <a:pt x="154304" y="73192"/>
                    <a:pt x="155431" y="73128"/>
                    <a:pt x="156555" y="73128"/>
                  </a:cubicBezTo>
                  <a:close/>
                  <a:moveTo>
                    <a:pt x="193431" y="78868"/>
                  </a:moveTo>
                  <a:cubicBezTo>
                    <a:pt x="196065" y="79246"/>
                    <a:pt x="198650" y="79807"/>
                    <a:pt x="201040" y="81075"/>
                  </a:cubicBezTo>
                  <a:cubicBezTo>
                    <a:pt x="204950" y="83173"/>
                    <a:pt x="207462" y="87134"/>
                    <a:pt x="207757" y="91593"/>
                  </a:cubicBezTo>
                  <a:lnTo>
                    <a:pt x="207757" y="91593"/>
                  </a:lnTo>
                  <a:cubicBezTo>
                    <a:pt x="206291" y="90928"/>
                    <a:pt x="204829" y="90231"/>
                    <a:pt x="203382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1" y="78868"/>
                  </a:cubicBezTo>
                  <a:close/>
                  <a:moveTo>
                    <a:pt x="156912" y="61062"/>
                  </a:moveTo>
                  <a:cubicBezTo>
                    <a:pt x="161378" y="62806"/>
                    <a:pt x="166115" y="63545"/>
                    <a:pt x="170812" y="64414"/>
                  </a:cubicBezTo>
                  <a:lnTo>
                    <a:pt x="170812" y="64414"/>
                  </a:lnTo>
                  <a:cubicBezTo>
                    <a:pt x="171090" y="65768"/>
                    <a:pt x="171549" y="67098"/>
                    <a:pt x="172250" y="68388"/>
                  </a:cubicBezTo>
                  <a:cubicBezTo>
                    <a:pt x="175081" y="73268"/>
                    <a:pt x="179960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3" y="80645"/>
                    <a:pt x="185534" y="83115"/>
                    <a:pt x="184254" y="85174"/>
                  </a:cubicBezTo>
                  <a:cubicBezTo>
                    <a:pt x="182558" y="87860"/>
                    <a:pt x="180605" y="90342"/>
                    <a:pt x="179175" y="93063"/>
                  </a:cubicBezTo>
                  <a:lnTo>
                    <a:pt x="179175" y="93063"/>
                  </a:lnTo>
                  <a:cubicBezTo>
                    <a:pt x="176107" y="91228"/>
                    <a:pt x="172575" y="90168"/>
                    <a:pt x="169030" y="89135"/>
                  </a:cubicBezTo>
                  <a:lnTo>
                    <a:pt x="169030" y="89135"/>
                  </a:lnTo>
                  <a:cubicBezTo>
                    <a:pt x="169330" y="88123"/>
                    <a:pt x="169560" y="87092"/>
                    <a:pt x="169713" y="86052"/>
                  </a:cubicBezTo>
                  <a:cubicBezTo>
                    <a:pt x="170006" y="82539"/>
                    <a:pt x="169908" y="78733"/>
                    <a:pt x="168249" y="75610"/>
                  </a:cubicBezTo>
                  <a:cubicBezTo>
                    <a:pt x="165916" y="71265"/>
                    <a:pt x="161194" y="70104"/>
                    <a:pt x="156654" y="70104"/>
                  </a:cubicBezTo>
                  <a:cubicBezTo>
                    <a:pt x="155688" y="70104"/>
                    <a:pt x="154730" y="70157"/>
                    <a:pt x="153805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2" y="68740"/>
                    <a:pt x="154538" y="67236"/>
                    <a:pt x="155074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3" y="53915"/>
                    <a:pt x="113183" y="54793"/>
                    <a:pt x="115061" y="55701"/>
                  </a:cubicBezTo>
                  <a:cubicBezTo>
                    <a:pt x="116789" y="56491"/>
                    <a:pt x="118517" y="57331"/>
                    <a:pt x="120119" y="58360"/>
                  </a:cubicBezTo>
                  <a:lnTo>
                    <a:pt x="120119" y="58360"/>
                  </a:lnTo>
                  <a:cubicBezTo>
                    <a:pt x="119302" y="59374"/>
                    <a:pt x="118551" y="60437"/>
                    <a:pt x="117892" y="61557"/>
                  </a:cubicBezTo>
                  <a:cubicBezTo>
                    <a:pt x="116623" y="63509"/>
                    <a:pt x="116135" y="65948"/>
                    <a:pt x="116525" y="68388"/>
                  </a:cubicBezTo>
                  <a:cubicBezTo>
                    <a:pt x="117306" y="70926"/>
                    <a:pt x="119063" y="72975"/>
                    <a:pt x="121502" y="74048"/>
                  </a:cubicBezTo>
                  <a:cubicBezTo>
                    <a:pt x="123183" y="74959"/>
                    <a:pt x="124884" y="75576"/>
                    <a:pt x="126600" y="75967"/>
                  </a:cubicBezTo>
                  <a:lnTo>
                    <a:pt x="126600" y="75967"/>
                  </a:lnTo>
                  <a:cubicBezTo>
                    <a:pt x="125307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6" y="93935"/>
                  </a:cubicBezTo>
                  <a:cubicBezTo>
                    <a:pt x="117735" y="93935"/>
                    <a:pt x="115088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0" y="92005"/>
                  </a:cubicBezTo>
                  <a:cubicBezTo>
                    <a:pt x="107684" y="84713"/>
                    <a:pt x="100759" y="80448"/>
                    <a:pt x="93918" y="76345"/>
                  </a:cubicBezTo>
                  <a:lnTo>
                    <a:pt x="93918" y="76345"/>
                  </a:lnTo>
                  <a:cubicBezTo>
                    <a:pt x="94825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8" y="79228"/>
                  </a:moveTo>
                  <a:cubicBezTo>
                    <a:pt x="94781" y="80391"/>
                    <a:pt x="96707" y="81569"/>
                    <a:pt x="98568" y="82832"/>
                  </a:cubicBezTo>
                  <a:cubicBezTo>
                    <a:pt x="102667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3" y="94051"/>
                    <a:pt x="103510" y="93790"/>
                    <a:pt x="100813" y="93079"/>
                  </a:cubicBezTo>
                  <a:cubicBezTo>
                    <a:pt x="96421" y="91908"/>
                    <a:pt x="93006" y="89273"/>
                    <a:pt x="92420" y="84491"/>
                  </a:cubicBezTo>
                  <a:cubicBezTo>
                    <a:pt x="92174" y="82702"/>
                    <a:pt x="92370" y="80939"/>
                    <a:pt x="92848" y="79228"/>
                  </a:cubicBezTo>
                  <a:close/>
                  <a:moveTo>
                    <a:pt x="66821" y="80796"/>
                  </a:moveTo>
                  <a:cubicBezTo>
                    <a:pt x="68194" y="82097"/>
                    <a:pt x="69449" y="83530"/>
                    <a:pt x="70559" y="85076"/>
                  </a:cubicBezTo>
                  <a:cubicBezTo>
                    <a:pt x="73279" y="89180"/>
                    <a:pt x="74245" y="94135"/>
                    <a:pt x="73660" y="98914"/>
                  </a:cubicBezTo>
                  <a:lnTo>
                    <a:pt x="73660" y="98914"/>
                  </a:lnTo>
                  <a:cubicBezTo>
                    <a:pt x="72877" y="98317"/>
                    <a:pt x="72132" y="97677"/>
                    <a:pt x="71438" y="96982"/>
                  </a:cubicBezTo>
                  <a:cubicBezTo>
                    <a:pt x="67241" y="92688"/>
                    <a:pt x="65289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3" y="65483"/>
                  </a:moveTo>
                  <a:cubicBezTo>
                    <a:pt x="201347" y="69773"/>
                    <a:pt x="208988" y="71293"/>
                    <a:pt x="216265" y="72292"/>
                  </a:cubicBezTo>
                  <a:cubicBezTo>
                    <a:pt x="225926" y="73658"/>
                    <a:pt x="238125" y="75708"/>
                    <a:pt x="241541" y="86540"/>
                  </a:cubicBezTo>
                  <a:cubicBezTo>
                    <a:pt x="243102" y="91517"/>
                    <a:pt x="241638" y="97080"/>
                    <a:pt x="237832" y="100789"/>
                  </a:cubicBezTo>
                  <a:cubicBezTo>
                    <a:pt x="236294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7" y="100203"/>
                  </a:cubicBezTo>
                  <a:cubicBezTo>
                    <a:pt x="222706" y="99227"/>
                    <a:pt x="221047" y="97861"/>
                    <a:pt x="218997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14" y="93901"/>
                    <a:pt x="212000" y="93462"/>
                    <a:pt x="210983" y="93019"/>
                  </a:cubicBezTo>
                  <a:lnTo>
                    <a:pt x="210983" y="93019"/>
                  </a:lnTo>
                  <a:cubicBezTo>
                    <a:pt x="210838" y="88845"/>
                    <a:pt x="209294" y="84714"/>
                    <a:pt x="206603" y="81465"/>
                  </a:cubicBezTo>
                  <a:cubicBezTo>
                    <a:pt x="203090" y="77757"/>
                    <a:pt x="198015" y="76488"/>
                    <a:pt x="193135" y="75903"/>
                  </a:cubicBezTo>
                  <a:cubicBezTo>
                    <a:pt x="193107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0" y="73685"/>
                    <a:pt x="193428" y="72585"/>
                  </a:cubicBezTo>
                  <a:cubicBezTo>
                    <a:pt x="194039" y="70206"/>
                    <a:pt x="194746" y="67828"/>
                    <a:pt x="195513" y="65483"/>
                  </a:cubicBezTo>
                  <a:close/>
                  <a:moveTo>
                    <a:pt x="180618" y="98031"/>
                  </a:moveTo>
                  <a:cubicBezTo>
                    <a:pt x="180968" y="98405"/>
                    <a:pt x="181303" y="98803"/>
                    <a:pt x="181619" y="99227"/>
                  </a:cubicBezTo>
                  <a:cubicBezTo>
                    <a:pt x="183891" y="102190"/>
                    <a:pt x="184338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8" y="101569"/>
                  </a:cubicBezTo>
                  <a:cubicBezTo>
                    <a:pt x="180280" y="100364"/>
                    <a:pt x="180361" y="99183"/>
                    <a:pt x="180618" y="98031"/>
                  </a:cubicBezTo>
                  <a:close/>
                  <a:moveTo>
                    <a:pt x="75015" y="64630"/>
                  </a:moveTo>
                  <a:cubicBezTo>
                    <a:pt x="75091" y="64745"/>
                    <a:pt x="75167" y="64859"/>
                    <a:pt x="75244" y="64972"/>
                  </a:cubicBezTo>
                  <a:cubicBezTo>
                    <a:pt x="79026" y="70580"/>
                    <a:pt x="84506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1" y="84296"/>
                    <a:pt x="89590" y="89468"/>
                    <a:pt x="93201" y="92591"/>
                  </a:cubicBezTo>
                  <a:cubicBezTo>
                    <a:pt x="96421" y="95519"/>
                    <a:pt x="100911" y="96495"/>
                    <a:pt x="105107" y="96982"/>
                  </a:cubicBezTo>
                  <a:cubicBezTo>
                    <a:pt x="106829" y="97131"/>
                    <a:pt x="108552" y="97180"/>
                    <a:pt x="110274" y="97182"/>
                  </a:cubicBezTo>
                  <a:lnTo>
                    <a:pt x="110274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8" y="112651"/>
                    <a:pt x="103505" y="112825"/>
                    <a:pt x="102407" y="112825"/>
                  </a:cubicBezTo>
                  <a:cubicBezTo>
                    <a:pt x="101036" y="112825"/>
                    <a:pt x="99674" y="112554"/>
                    <a:pt x="98373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7" y="103640"/>
                    <a:pt x="79150" y="102392"/>
                    <a:pt x="76565" y="100857"/>
                  </a:cubicBezTo>
                  <a:lnTo>
                    <a:pt x="76565" y="100857"/>
                  </a:lnTo>
                  <a:cubicBezTo>
                    <a:pt x="76869" y="99246"/>
                    <a:pt x="77018" y="97590"/>
                    <a:pt x="77000" y="95909"/>
                  </a:cubicBezTo>
                  <a:cubicBezTo>
                    <a:pt x="76927" y="88262"/>
                    <a:pt x="73197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6" y="65172"/>
                    <a:pt x="75015" y="64630"/>
                  </a:cubicBezTo>
                  <a:close/>
                  <a:moveTo>
                    <a:pt x="123772" y="97143"/>
                  </a:moveTo>
                  <a:cubicBezTo>
                    <a:pt x="128503" y="97417"/>
                    <a:pt x="133248" y="98558"/>
                    <a:pt x="136824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3" y="113326"/>
                    <a:pt x="138073" y="113525"/>
                    <a:pt x="136819" y="113525"/>
                  </a:cubicBezTo>
                  <a:cubicBezTo>
                    <a:pt x="136057" y="113525"/>
                    <a:pt x="135304" y="113452"/>
                    <a:pt x="134677" y="113378"/>
                  </a:cubicBezTo>
                  <a:cubicBezTo>
                    <a:pt x="132726" y="113280"/>
                    <a:pt x="130871" y="112792"/>
                    <a:pt x="129115" y="112012"/>
                  </a:cubicBezTo>
                  <a:cubicBezTo>
                    <a:pt x="124723" y="109767"/>
                    <a:pt x="123454" y="104692"/>
                    <a:pt x="123552" y="100008"/>
                  </a:cubicBezTo>
                  <a:cubicBezTo>
                    <a:pt x="123571" y="99042"/>
                    <a:pt x="123648" y="98088"/>
                    <a:pt x="123772" y="97143"/>
                  </a:cubicBezTo>
                  <a:close/>
                  <a:moveTo>
                    <a:pt x="190174" y="79120"/>
                  </a:moveTo>
                  <a:cubicBezTo>
                    <a:pt x="191517" y="86180"/>
                    <a:pt x="197831" y="90401"/>
                    <a:pt x="203968" y="93469"/>
                  </a:cubicBezTo>
                  <a:cubicBezTo>
                    <a:pt x="205248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1" y="113789"/>
                    <a:pt x="194063" y="114088"/>
                    <a:pt x="192623" y="114088"/>
                  </a:cubicBezTo>
                  <a:cubicBezTo>
                    <a:pt x="190816" y="114088"/>
                    <a:pt x="189006" y="113618"/>
                    <a:pt x="187377" y="112695"/>
                  </a:cubicBezTo>
                  <a:cubicBezTo>
                    <a:pt x="186842" y="112385"/>
                    <a:pt x="186328" y="112020"/>
                    <a:pt x="185841" y="111609"/>
                  </a:cubicBezTo>
                  <a:lnTo>
                    <a:pt x="185841" y="111609"/>
                  </a:lnTo>
                  <a:cubicBezTo>
                    <a:pt x="187603" y="107320"/>
                    <a:pt x="187399" y="102334"/>
                    <a:pt x="184742" y="98251"/>
                  </a:cubicBezTo>
                  <a:cubicBezTo>
                    <a:pt x="183855" y="96938"/>
                    <a:pt x="182843" y="95833"/>
                    <a:pt x="181734" y="94888"/>
                  </a:cubicBezTo>
                  <a:lnTo>
                    <a:pt x="181734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2"/>
                    <a:pt x="190174" y="79120"/>
                  </a:cubicBezTo>
                  <a:close/>
                  <a:moveTo>
                    <a:pt x="168035" y="91852"/>
                  </a:moveTo>
                  <a:lnTo>
                    <a:pt x="168035" y="91852"/>
                  </a:lnTo>
                  <a:cubicBezTo>
                    <a:pt x="171562" y="92822"/>
                    <a:pt x="175067" y="93861"/>
                    <a:pt x="177975" y="95804"/>
                  </a:cubicBezTo>
                  <a:lnTo>
                    <a:pt x="177975" y="95804"/>
                  </a:lnTo>
                  <a:cubicBezTo>
                    <a:pt x="177919" y="95968"/>
                    <a:pt x="177865" y="96133"/>
                    <a:pt x="177813" y="96299"/>
                  </a:cubicBezTo>
                  <a:cubicBezTo>
                    <a:pt x="176544" y="100984"/>
                    <a:pt x="178008" y="105863"/>
                    <a:pt x="180448" y="109865"/>
                  </a:cubicBezTo>
                  <a:cubicBezTo>
                    <a:pt x="180911" y="110675"/>
                    <a:pt x="181441" y="111436"/>
                    <a:pt x="182029" y="112139"/>
                  </a:cubicBezTo>
                  <a:lnTo>
                    <a:pt x="182029" y="112139"/>
                  </a:lnTo>
                  <a:cubicBezTo>
                    <a:pt x="180900" y="113978"/>
                    <a:pt x="179292" y="115572"/>
                    <a:pt x="177325" y="116696"/>
                  </a:cubicBezTo>
                  <a:cubicBezTo>
                    <a:pt x="174983" y="117899"/>
                    <a:pt x="172395" y="118526"/>
                    <a:pt x="169801" y="118526"/>
                  </a:cubicBezTo>
                  <a:cubicBezTo>
                    <a:pt x="168394" y="118526"/>
                    <a:pt x="166986" y="118342"/>
                    <a:pt x="165614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3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2" y="95421"/>
                  </a:cubicBezTo>
                  <a:cubicBezTo>
                    <a:pt x="166845" y="94288"/>
                    <a:pt x="167493" y="93092"/>
                    <a:pt x="168035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7" y="99944"/>
                    <a:pt x="73024" y="102132"/>
                  </a:cubicBezTo>
                  <a:lnTo>
                    <a:pt x="73024" y="102132"/>
                  </a:lnTo>
                  <a:cubicBezTo>
                    <a:pt x="72070" y="105601"/>
                    <a:pt x="70276" y="108842"/>
                    <a:pt x="67729" y="111426"/>
                  </a:cubicBezTo>
                  <a:cubicBezTo>
                    <a:pt x="62085" y="117244"/>
                    <a:pt x="54199" y="118813"/>
                    <a:pt x="46480" y="118813"/>
                  </a:cubicBezTo>
                  <a:cubicBezTo>
                    <a:pt x="45524" y="118813"/>
                    <a:pt x="44570" y="118788"/>
                    <a:pt x="43624" y="118745"/>
                  </a:cubicBezTo>
                  <a:cubicBezTo>
                    <a:pt x="39915" y="118648"/>
                    <a:pt x="35914" y="118062"/>
                    <a:pt x="32791" y="116013"/>
                  </a:cubicBezTo>
                  <a:cubicBezTo>
                    <a:pt x="29668" y="113963"/>
                    <a:pt x="28692" y="110353"/>
                    <a:pt x="28790" y="106644"/>
                  </a:cubicBezTo>
                  <a:cubicBezTo>
                    <a:pt x="28985" y="100593"/>
                    <a:pt x="32791" y="95909"/>
                    <a:pt x="37573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7" y="80692"/>
                    <a:pt x="59145" y="78808"/>
                    <a:pt x="61162" y="76575"/>
                  </a:cubicBezTo>
                  <a:close/>
                  <a:moveTo>
                    <a:pt x="217015" y="1"/>
                  </a:moveTo>
                  <a:cubicBezTo>
                    <a:pt x="215530" y="1"/>
                    <a:pt x="214075" y="271"/>
                    <a:pt x="212751" y="952"/>
                  </a:cubicBezTo>
                  <a:cubicBezTo>
                    <a:pt x="208750" y="2807"/>
                    <a:pt x="207969" y="7393"/>
                    <a:pt x="208067" y="11395"/>
                  </a:cubicBezTo>
                  <a:cubicBezTo>
                    <a:pt x="208164" y="16860"/>
                    <a:pt x="209628" y="22520"/>
                    <a:pt x="205627" y="27009"/>
                  </a:cubicBezTo>
                  <a:cubicBezTo>
                    <a:pt x="205303" y="27368"/>
                    <a:pt x="204962" y="27689"/>
                    <a:pt x="204607" y="27978"/>
                  </a:cubicBezTo>
                  <a:lnTo>
                    <a:pt x="204607" y="27978"/>
                  </a:lnTo>
                  <a:cubicBezTo>
                    <a:pt x="204858" y="19353"/>
                    <a:pt x="202854" y="11051"/>
                    <a:pt x="195868" y="5441"/>
                  </a:cubicBezTo>
                  <a:cubicBezTo>
                    <a:pt x="191876" y="2270"/>
                    <a:pt x="186843" y="539"/>
                    <a:pt x="181833" y="539"/>
                  </a:cubicBezTo>
                  <a:cubicBezTo>
                    <a:pt x="177900" y="539"/>
                    <a:pt x="173982" y="1606"/>
                    <a:pt x="170591" y="3880"/>
                  </a:cubicBezTo>
                  <a:cubicBezTo>
                    <a:pt x="168977" y="5022"/>
                    <a:pt x="167569" y="6402"/>
                    <a:pt x="166412" y="7957"/>
                  </a:cubicBezTo>
                  <a:lnTo>
                    <a:pt x="166412" y="7957"/>
                  </a:lnTo>
                  <a:cubicBezTo>
                    <a:pt x="164800" y="5734"/>
                    <a:pt x="162627" y="3951"/>
                    <a:pt x="160051" y="2807"/>
                  </a:cubicBezTo>
                  <a:cubicBezTo>
                    <a:pt x="158081" y="1983"/>
                    <a:pt x="156111" y="1619"/>
                    <a:pt x="154155" y="1619"/>
                  </a:cubicBezTo>
                  <a:cubicBezTo>
                    <a:pt x="150783" y="1619"/>
                    <a:pt x="147453" y="2700"/>
                    <a:pt x="144241" y="4368"/>
                  </a:cubicBezTo>
                  <a:cubicBezTo>
                    <a:pt x="142782" y="5115"/>
                    <a:pt x="141336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1" y="1525"/>
                  </a:cubicBezTo>
                  <a:cubicBezTo>
                    <a:pt x="129377" y="1525"/>
                    <a:pt x="128326" y="1711"/>
                    <a:pt x="127260" y="2123"/>
                  </a:cubicBezTo>
                  <a:cubicBezTo>
                    <a:pt x="123649" y="3587"/>
                    <a:pt x="121698" y="6905"/>
                    <a:pt x="119258" y="9833"/>
                  </a:cubicBezTo>
                  <a:cubicBezTo>
                    <a:pt x="117216" y="12225"/>
                    <a:pt x="114931" y="14407"/>
                    <a:pt x="112630" y="16568"/>
                  </a:cubicBezTo>
                  <a:lnTo>
                    <a:pt x="112630" y="16568"/>
                  </a:lnTo>
                  <a:cubicBezTo>
                    <a:pt x="112533" y="16339"/>
                    <a:pt x="112433" y="16111"/>
                    <a:pt x="112329" y="15884"/>
                  </a:cubicBezTo>
                  <a:cubicBezTo>
                    <a:pt x="110279" y="11492"/>
                    <a:pt x="106766" y="8076"/>
                    <a:pt x="102374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7" y="5002"/>
                    <a:pt x="91112" y="5784"/>
                    <a:pt x="89102" y="7686"/>
                  </a:cubicBezTo>
                  <a:cubicBezTo>
                    <a:pt x="85709" y="10896"/>
                    <a:pt x="84211" y="15743"/>
                    <a:pt x="81290" y="19474"/>
                  </a:cubicBezTo>
                  <a:lnTo>
                    <a:pt x="81290" y="19474"/>
                  </a:lnTo>
                  <a:cubicBezTo>
                    <a:pt x="80768" y="18421"/>
                    <a:pt x="80185" y="17386"/>
                    <a:pt x="79538" y="16372"/>
                  </a:cubicBezTo>
                  <a:cubicBezTo>
                    <a:pt x="74868" y="9108"/>
                    <a:pt x="66675" y="1845"/>
                    <a:pt x="57604" y="1845"/>
                  </a:cubicBezTo>
                  <a:cubicBezTo>
                    <a:pt x="56438" y="1845"/>
                    <a:pt x="55256" y="1965"/>
                    <a:pt x="54066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3" y="33169"/>
                    <a:pt x="31349" y="39149"/>
                  </a:cubicBezTo>
                  <a:lnTo>
                    <a:pt x="31349" y="39149"/>
                  </a:lnTo>
                  <a:cubicBezTo>
                    <a:pt x="25733" y="37787"/>
                    <a:pt x="20236" y="35955"/>
                    <a:pt x="15712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4" y="2993"/>
                    <a:pt x="5330" y="2993"/>
                  </a:cubicBezTo>
                  <a:cubicBezTo>
                    <a:pt x="4877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0" y="13737"/>
                    <a:pt x="3513" y="24569"/>
                    <a:pt x="10930" y="31986"/>
                  </a:cubicBezTo>
                  <a:cubicBezTo>
                    <a:pt x="16505" y="37738"/>
                    <a:pt x="23764" y="40361"/>
                    <a:pt x="31326" y="42182"/>
                  </a:cubicBezTo>
                  <a:lnTo>
                    <a:pt x="31326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0" y="64680"/>
                    <a:pt x="47040" y="69169"/>
                  </a:cubicBezTo>
                  <a:cubicBezTo>
                    <a:pt x="50711" y="71389"/>
                    <a:pt x="54756" y="73011"/>
                    <a:pt x="58521" y="75082"/>
                  </a:cubicBezTo>
                  <a:lnTo>
                    <a:pt x="58521" y="75082"/>
                  </a:lnTo>
                  <a:cubicBezTo>
                    <a:pt x="56362" y="77334"/>
                    <a:pt x="53676" y="79163"/>
                    <a:pt x="51138" y="80782"/>
                  </a:cubicBezTo>
                  <a:cubicBezTo>
                    <a:pt x="45576" y="84100"/>
                    <a:pt x="39720" y="86931"/>
                    <a:pt x="34645" y="90932"/>
                  </a:cubicBezTo>
                  <a:cubicBezTo>
                    <a:pt x="29766" y="94738"/>
                    <a:pt x="26252" y="99813"/>
                    <a:pt x="25862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2" y="119429"/>
                    <a:pt x="35329" y="120697"/>
                    <a:pt x="38939" y="121283"/>
                  </a:cubicBezTo>
                  <a:cubicBezTo>
                    <a:pt x="41397" y="121661"/>
                    <a:pt x="43936" y="121876"/>
                    <a:pt x="46478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1" y="120404"/>
                    <a:pt x="63533" y="118355"/>
                  </a:cubicBezTo>
                  <a:cubicBezTo>
                    <a:pt x="69475" y="115315"/>
                    <a:pt x="73802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3" y="104374"/>
                    <a:pt x="77000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89" y="115923"/>
                    <a:pt x="102746" y="115923"/>
                  </a:cubicBezTo>
                  <a:cubicBezTo>
                    <a:pt x="103453" y="115923"/>
                    <a:pt x="104175" y="115859"/>
                    <a:pt x="104912" y="115720"/>
                  </a:cubicBezTo>
                  <a:cubicBezTo>
                    <a:pt x="109694" y="114647"/>
                    <a:pt x="113402" y="110645"/>
                    <a:pt x="114085" y="105766"/>
                  </a:cubicBezTo>
                  <a:cubicBezTo>
                    <a:pt x="114443" y="102847"/>
                    <a:pt x="114219" y="99929"/>
                    <a:pt x="113479" y="97144"/>
                  </a:cubicBezTo>
                  <a:lnTo>
                    <a:pt x="113479" y="97144"/>
                  </a:lnTo>
                  <a:cubicBezTo>
                    <a:pt x="115485" y="97101"/>
                    <a:pt x="117490" y="97039"/>
                    <a:pt x="119495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5" y="101891"/>
                    <a:pt x="120819" y="104399"/>
                  </a:cubicBezTo>
                  <a:cubicBezTo>
                    <a:pt x="121307" y="108986"/>
                    <a:pt x="124235" y="112890"/>
                    <a:pt x="128334" y="114939"/>
                  </a:cubicBezTo>
                  <a:cubicBezTo>
                    <a:pt x="130537" y="115857"/>
                    <a:pt x="133394" y="116545"/>
                    <a:pt x="136084" y="116545"/>
                  </a:cubicBezTo>
                  <a:cubicBezTo>
                    <a:pt x="137683" y="116545"/>
                    <a:pt x="139223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1" y="96202"/>
                  </a:cubicBezTo>
                  <a:cubicBezTo>
                    <a:pt x="130653" y="94875"/>
                    <a:pt x="127515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6" y="76445"/>
                  </a:cubicBezTo>
                  <a:lnTo>
                    <a:pt x="129756" y="76445"/>
                  </a:lnTo>
                  <a:cubicBezTo>
                    <a:pt x="130469" y="76503"/>
                    <a:pt x="131184" y="76529"/>
                    <a:pt x="131901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49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4" y="89836"/>
                    <a:pt x="163097" y="90471"/>
                    <a:pt x="165135" y="91051"/>
                  </a:cubicBezTo>
                  <a:lnTo>
                    <a:pt x="165135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6" y="99227"/>
                    <a:pt x="157904" y="102448"/>
                  </a:cubicBezTo>
                  <a:cubicBezTo>
                    <a:pt x="156245" y="105083"/>
                    <a:pt x="154489" y="108108"/>
                    <a:pt x="154293" y="111328"/>
                  </a:cubicBezTo>
                  <a:cubicBezTo>
                    <a:pt x="154196" y="114354"/>
                    <a:pt x="155757" y="117184"/>
                    <a:pt x="158490" y="118648"/>
                  </a:cubicBezTo>
                  <a:cubicBezTo>
                    <a:pt x="161943" y="120633"/>
                    <a:pt x="165778" y="121626"/>
                    <a:pt x="169725" y="121626"/>
                  </a:cubicBezTo>
                  <a:cubicBezTo>
                    <a:pt x="170240" y="121626"/>
                    <a:pt x="170757" y="121609"/>
                    <a:pt x="171274" y="121576"/>
                  </a:cubicBezTo>
                  <a:cubicBezTo>
                    <a:pt x="175178" y="121380"/>
                    <a:pt x="178789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1" y="96527"/>
                  </a:cubicBezTo>
                  <a:lnTo>
                    <a:pt x="210871" y="96527"/>
                  </a:lnTo>
                  <a:cubicBezTo>
                    <a:pt x="212087" y="97050"/>
                    <a:pt x="213303" y="97585"/>
                    <a:pt x="214508" y="98154"/>
                  </a:cubicBezTo>
                  <a:cubicBezTo>
                    <a:pt x="218314" y="100008"/>
                    <a:pt x="221827" y="102643"/>
                    <a:pt x="225633" y="104204"/>
                  </a:cubicBezTo>
                  <a:cubicBezTo>
                    <a:pt x="227848" y="105161"/>
                    <a:pt x="230219" y="105780"/>
                    <a:pt x="232545" y="105780"/>
                  </a:cubicBezTo>
                  <a:cubicBezTo>
                    <a:pt x="234728" y="105780"/>
                    <a:pt x="236871" y="105234"/>
                    <a:pt x="238808" y="103911"/>
                  </a:cubicBezTo>
                  <a:cubicBezTo>
                    <a:pt x="242907" y="100691"/>
                    <a:pt x="245249" y="95714"/>
                    <a:pt x="245152" y="90444"/>
                  </a:cubicBezTo>
                  <a:cubicBezTo>
                    <a:pt x="244957" y="85759"/>
                    <a:pt x="242907" y="81173"/>
                    <a:pt x="239491" y="77855"/>
                  </a:cubicBezTo>
                  <a:cubicBezTo>
                    <a:pt x="235685" y="74341"/>
                    <a:pt x="231001" y="71901"/>
                    <a:pt x="225926" y="70926"/>
                  </a:cubicBezTo>
                  <a:cubicBezTo>
                    <a:pt x="216099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3" y="62456"/>
                    <a:pt x="196551" y="62435"/>
                  </a:cubicBezTo>
                  <a:cubicBezTo>
                    <a:pt x="197917" y="58531"/>
                    <a:pt x="199186" y="54530"/>
                    <a:pt x="200357" y="50626"/>
                  </a:cubicBezTo>
                  <a:cubicBezTo>
                    <a:pt x="201957" y="45085"/>
                    <a:pt x="203697" y="38467"/>
                    <a:pt x="204355" y="31833"/>
                  </a:cubicBezTo>
                  <a:lnTo>
                    <a:pt x="204355" y="31833"/>
                  </a:lnTo>
                  <a:cubicBezTo>
                    <a:pt x="204864" y="31569"/>
                    <a:pt x="205355" y="31266"/>
                    <a:pt x="205822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190" y="13054"/>
                    <a:pt x="209726" y="6808"/>
                    <a:pt x="213337" y="4075"/>
                  </a:cubicBezTo>
                  <a:cubicBezTo>
                    <a:pt x="214336" y="3335"/>
                    <a:pt x="215561" y="3058"/>
                    <a:pt x="216844" y="3058"/>
                  </a:cubicBezTo>
                  <a:cubicBezTo>
                    <a:pt x="218945" y="3058"/>
                    <a:pt x="22120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2" y="13737"/>
                    <a:pt x="236173" y="17640"/>
                    <a:pt x="236954" y="21154"/>
                  </a:cubicBezTo>
                  <a:cubicBezTo>
                    <a:pt x="238418" y="28278"/>
                    <a:pt x="237344" y="39111"/>
                    <a:pt x="228073" y="39501"/>
                  </a:cubicBezTo>
                  <a:cubicBezTo>
                    <a:pt x="227781" y="39514"/>
                    <a:pt x="227480" y="39519"/>
                    <a:pt x="227170" y="39519"/>
                  </a:cubicBezTo>
                  <a:cubicBezTo>
                    <a:pt x="224303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6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6" y="60115"/>
                  </a:cubicBezTo>
                  <a:cubicBezTo>
                    <a:pt x="224822" y="60115"/>
                    <a:pt x="226571" y="60018"/>
                    <a:pt x="228317" y="60018"/>
                  </a:cubicBezTo>
                  <a:cubicBezTo>
                    <a:pt x="231656" y="60018"/>
                    <a:pt x="234985" y="60372"/>
                    <a:pt x="237637" y="62435"/>
                  </a:cubicBezTo>
                  <a:cubicBezTo>
                    <a:pt x="240760" y="64875"/>
                    <a:pt x="242126" y="69169"/>
                    <a:pt x="243688" y="72585"/>
                  </a:cubicBezTo>
                  <a:cubicBezTo>
                    <a:pt x="243969" y="73177"/>
                    <a:pt x="244429" y="73421"/>
                    <a:pt x="244896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6" y="67315"/>
                    <a:pt x="243200" y="63021"/>
                    <a:pt x="239882" y="60288"/>
                  </a:cubicBezTo>
                  <a:cubicBezTo>
                    <a:pt x="236473" y="57435"/>
                    <a:pt x="232035" y="57027"/>
                    <a:pt x="227717" y="57027"/>
                  </a:cubicBezTo>
                  <a:cubicBezTo>
                    <a:pt x="226719" y="57027"/>
                    <a:pt x="225726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1" y="56798"/>
                    <a:pt x="216265" y="56092"/>
                  </a:cubicBezTo>
                  <a:cubicBezTo>
                    <a:pt x="214215" y="55213"/>
                    <a:pt x="212458" y="54042"/>
                    <a:pt x="210897" y="52481"/>
                  </a:cubicBezTo>
                  <a:cubicBezTo>
                    <a:pt x="209531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482" y="43014"/>
                  </a:cubicBezTo>
                  <a:cubicBezTo>
                    <a:pt x="213148" y="42313"/>
                    <a:pt x="215010" y="42104"/>
                    <a:pt x="216910" y="42104"/>
                  </a:cubicBezTo>
                  <a:cubicBezTo>
                    <a:pt x="219241" y="42104"/>
                    <a:pt x="221628" y="42419"/>
                    <a:pt x="223779" y="42526"/>
                  </a:cubicBezTo>
                  <a:cubicBezTo>
                    <a:pt x="224773" y="42576"/>
                    <a:pt x="225760" y="42619"/>
                    <a:pt x="226734" y="42619"/>
                  </a:cubicBezTo>
                  <a:cubicBezTo>
                    <a:pt x="229583" y="42619"/>
                    <a:pt x="232309" y="42248"/>
                    <a:pt x="234709" y="40574"/>
                  </a:cubicBezTo>
                  <a:cubicBezTo>
                    <a:pt x="241834" y="35305"/>
                    <a:pt x="241443" y="24667"/>
                    <a:pt x="239101" y="17152"/>
                  </a:cubicBezTo>
                  <a:cubicBezTo>
                    <a:pt x="238125" y="13542"/>
                    <a:pt x="236271" y="10321"/>
                    <a:pt x="233636" y="7686"/>
                  </a:cubicBezTo>
                  <a:cubicBezTo>
                    <a:pt x="230611" y="4856"/>
                    <a:pt x="227097" y="2709"/>
                    <a:pt x="223291" y="1245"/>
                  </a:cubicBezTo>
                  <a:cubicBezTo>
                    <a:pt x="221336" y="555"/>
                    <a:pt x="219145" y="1"/>
                    <a:pt x="217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5"/>
            <p:cNvSpPr/>
            <p:nvPr/>
          </p:nvSpPr>
          <p:spPr>
            <a:xfrm>
              <a:off x="284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8" y="23832"/>
                  </a:cubicBezTo>
                  <a:cubicBezTo>
                    <a:pt x="9369" y="21588"/>
                    <a:pt x="5368" y="18953"/>
                    <a:pt x="4002" y="14561"/>
                  </a:cubicBezTo>
                  <a:cubicBezTo>
                    <a:pt x="3026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4" y="45690"/>
                  </a:cubicBezTo>
                  <a:lnTo>
                    <a:pt x="24764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7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5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8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1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4" y="75946"/>
                    <a:pt x="61288" y="79362"/>
                    <a:pt x="66461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5" y="28953"/>
                    <a:pt x="10748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2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10" y="88836"/>
                  </a:cubicBezTo>
                  <a:lnTo>
                    <a:pt x="33110" y="88836"/>
                  </a:lnTo>
                  <a:cubicBezTo>
                    <a:pt x="32664" y="89574"/>
                    <a:pt x="32231" y="90318"/>
                    <a:pt x="31815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9" y="108554"/>
                    <a:pt x="21698" y="108667"/>
                    <a:pt x="18445" y="109811"/>
                  </a:cubicBezTo>
                  <a:cubicBezTo>
                    <a:pt x="15225" y="110591"/>
                    <a:pt x="12687" y="113226"/>
                    <a:pt x="11907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5" y="111524"/>
                    <a:pt x="30645" y="111463"/>
                  </a:cubicBezTo>
                  <a:lnTo>
                    <a:pt x="30645" y="111463"/>
                  </a:lnTo>
                  <a:cubicBezTo>
                    <a:pt x="32070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8" y="45884"/>
                    <a:pt x="38197" y="45394"/>
                    <a:pt x="38452" y="44912"/>
                  </a:cubicBezTo>
                  <a:cubicBezTo>
                    <a:pt x="40891" y="40228"/>
                    <a:pt x="45381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7" y="657"/>
                    <a:pt x="42174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6" y="25394"/>
                    <a:pt x="47625" y="28126"/>
                  </a:cubicBezTo>
                  <a:cubicBezTo>
                    <a:pt x="46454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8" y="46005"/>
                  </a:cubicBezTo>
                  <a:lnTo>
                    <a:pt x="34958" y="46005"/>
                  </a:lnTo>
                  <a:cubicBezTo>
                    <a:pt x="32566" y="45793"/>
                    <a:pt x="30093" y="45804"/>
                    <a:pt x="27683" y="45771"/>
                  </a:cubicBezTo>
                  <a:lnTo>
                    <a:pt x="27683" y="45771"/>
                  </a:lnTo>
                  <a:cubicBezTo>
                    <a:pt x="27862" y="41128"/>
                    <a:pt x="26855" y="36336"/>
                    <a:pt x="24106" y="32615"/>
                  </a:cubicBezTo>
                  <a:cubicBezTo>
                    <a:pt x="22086" y="29830"/>
                    <a:pt x="19370" y="27789"/>
                    <a:pt x="16527" y="25963"/>
                  </a:cubicBezTo>
                  <a:lnTo>
                    <a:pt x="16527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5"/>
            <p:cNvSpPr/>
            <p:nvPr/>
          </p:nvSpPr>
          <p:spPr>
            <a:xfrm>
              <a:off x="1733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4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7" y="29687"/>
                  </a:cubicBezTo>
                  <a:cubicBezTo>
                    <a:pt x="15208" y="29687"/>
                    <a:pt x="12508" y="26368"/>
                    <a:pt x="10629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1" y="7702"/>
                    <a:pt x="674" y="8914"/>
                  </a:cubicBezTo>
                  <a:lnTo>
                    <a:pt x="577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7" y="22284"/>
                    <a:pt x="36881" y="17112"/>
                    <a:pt x="39321" y="12330"/>
                  </a:cubicBezTo>
                  <a:cubicBezTo>
                    <a:pt x="41647" y="7770"/>
                    <a:pt x="44772" y="3122"/>
                    <a:pt x="50302" y="3122"/>
                  </a:cubicBezTo>
                  <a:cubicBezTo>
                    <a:pt x="50572" y="3122"/>
                    <a:pt x="50848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5"/>
            <p:cNvSpPr/>
            <p:nvPr/>
          </p:nvSpPr>
          <p:spPr>
            <a:xfrm>
              <a:off x="5405250" y="1228675"/>
              <a:ext cx="1478925" cy="818850"/>
            </a:xfrm>
            <a:custGeom>
              <a:avLst/>
              <a:gdLst/>
              <a:ahLst/>
              <a:cxnLst/>
              <a:rect l="l" t="t" r="r" b="b"/>
              <a:pathLst>
                <a:path w="59157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6" y="25286"/>
                  </a:cubicBezTo>
                  <a:cubicBezTo>
                    <a:pt x="15190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3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4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5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5"/>
            <p:cNvSpPr/>
            <p:nvPr/>
          </p:nvSpPr>
          <p:spPr>
            <a:xfrm>
              <a:off x="4140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9" y="13447"/>
                  </a:cubicBezTo>
                  <a:cubicBezTo>
                    <a:pt x="3962" y="18717"/>
                    <a:pt x="3474" y="24377"/>
                    <a:pt x="742" y="29257"/>
                  </a:cubicBezTo>
                  <a:cubicBezTo>
                    <a:pt x="1" y="30469"/>
                    <a:pt x="1026" y="31588"/>
                    <a:pt x="2086" y="31588"/>
                  </a:cubicBezTo>
                  <a:cubicBezTo>
                    <a:pt x="2561" y="31588"/>
                    <a:pt x="3044" y="31362"/>
                    <a:pt x="3377" y="30818"/>
                  </a:cubicBezTo>
                  <a:cubicBezTo>
                    <a:pt x="5621" y="26817"/>
                    <a:pt x="6597" y="22328"/>
                    <a:pt x="7476" y="17741"/>
                  </a:cubicBezTo>
                  <a:cubicBezTo>
                    <a:pt x="8256" y="13935"/>
                    <a:pt x="9037" y="9641"/>
                    <a:pt x="11770" y="6713"/>
                  </a:cubicBezTo>
                  <a:cubicBezTo>
                    <a:pt x="14258" y="4078"/>
                    <a:pt x="18064" y="3090"/>
                    <a:pt x="21665" y="3090"/>
                  </a:cubicBezTo>
                  <a:cubicBezTo>
                    <a:pt x="22865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50" y="12080"/>
                  </a:cubicBezTo>
                  <a:cubicBezTo>
                    <a:pt x="45634" y="16862"/>
                    <a:pt x="48952" y="23206"/>
                    <a:pt x="48855" y="30037"/>
                  </a:cubicBezTo>
                  <a:cubicBezTo>
                    <a:pt x="48855" y="31062"/>
                    <a:pt x="49611" y="31574"/>
                    <a:pt x="50367" y="31574"/>
                  </a:cubicBezTo>
                  <a:cubicBezTo>
                    <a:pt x="51124" y="31574"/>
                    <a:pt x="51880" y="31062"/>
                    <a:pt x="51880" y="30037"/>
                  </a:cubicBezTo>
                  <a:lnTo>
                    <a:pt x="51978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9" name="Google Shape;1049;p35"/>
          <p:cNvGrpSpPr/>
          <p:nvPr/>
        </p:nvGrpSpPr>
        <p:grpSpPr>
          <a:xfrm rot="900586">
            <a:off x="7709231" y="186466"/>
            <a:ext cx="1281090" cy="401028"/>
            <a:chOff x="405300" y="1999648"/>
            <a:chExt cx="6798800" cy="2128275"/>
          </a:xfrm>
        </p:grpSpPr>
        <p:sp>
          <p:nvSpPr>
            <p:cNvPr id="1050" name="Google Shape;1050;p35"/>
            <p:cNvSpPr/>
            <p:nvPr/>
          </p:nvSpPr>
          <p:spPr>
            <a:xfrm>
              <a:off x="405300" y="1999648"/>
              <a:ext cx="6798800" cy="2128275"/>
            </a:xfrm>
            <a:custGeom>
              <a:avLst/>
              <a:gdLst/>
              <a:ahLst/>
              <a:cxnLst/>
              <a:rect l="l" t="t" r="r" b="b"/>
              <a:pathLst>
                <a:path w="271952" h="85131" extrusionOk="0">
                  <a:moveTo>
                    <a:pt x="0" y="1"/>
                  </a:moveTo>
                  <a:lnTo>
                    <a:pt x="0" y="319"/>
                  </a:lnTo>
                  <a:cubicBezTo>
                    <a:pt x="849" y="1274"/>
                    <a:pt x="1805" y="2336"/>
                    <a:pt x="2760" y="3397"/>
                  </a:cubicBezTo>
                  <a:cubicBezTo>
                    <a:pt x="3715" y="4353"/>
                    <a:pt x="4565" y="5414"/>
                    <a:pt x="5414" y="6476"/>
                  </a:cubicBezTo>
                  <a:cubicBezTo>
                    <a:pt x="6051" y="7113"/>
                    <a:pt x="6369" y="7856"/>
                    <a:pt x="6475" y="8705"/>
                  </a:cubicBezTo>
                  <a:cubicBezTo>
                    <a:pt x="6475" y="9554"/>
                    <a:pt x="6051" y="10297"/>
                    <a:pt x="5414" y="10828"/>
                  </a:cubicBezTo>
                  <a:cubicBezTo>
                    <a:pt x="4989" y="11358"/>
                    <a:pt x="4459" y="11783"/>
                    <a:pt x="4034" y="12314"/>
                  </a:cubicBezTo>
                  <a:cubicBezTo>
                    <a:pt x="3715" y="12526"/>
                    <a:pt x="3397" y="12844"/>
                    <a:pt x="3185" y="13163"/>
                  </a:cubicBezTo>
                  <a:cubicBezTo>
                    <a:pt x="2866" y="13375"/>
                    <a:pt x="2866" y="13269"/>
                    <a:pt x="3079" y="13375"/>
                  </a:cubicBezTo>
                  <a:cubicBezTo>
                    <a:pt x="3185" y="13481"/>
                    <a:pt x="3079" y="13800"/>
                    <a:pt x="3185" y="13906"/>
                  </a:cubicBezTo>
                  <a:cubicBezTo>
                    <a:pt x="3291" y="14012"/>
                    <a:pt x="3397" y="14118"/>
                    <a:pt x="3503" y="14331"/>
                  </a:cubicBezTo>
                  <a:cubicBezTo>
                    <a:pt x="3715" y="14543"/>
                    <a:pt x="4034" y="14755"/>
                    <a:pt x="4352" y="14967"/>
                  </a:cubicBezTo>
                  <a:cubicBezTo>
                    <a:pt x="5095" y="15498"/>
                    <a:pt x="5945" y="15817"/>
                    <a:pt x="6794" y="16135"/>
                  </a:cubicBezTo>
                  <a:cubicBezTo>
                    <a:pt x="8174" y="16666"/>
                    <a:pt x="9978" y="17090"/>
                    <a:pt x="10934" y="18152"/>
                  </a:cubicBezTo>
                  <a:cubicBezTo>
                    <a:pt x="11889" y="19319"/>
                    <a:pt x="9978" y="20806"/>
                    <a:pt x="9129" y="21336"/>
                  </a:cubicBezTo>
                  <a:cubicBezTo>
                    <a:pt x="7961" y="22079"/>
                    <a:pt x="6688" y="22504"/>
                    <a:pt x="5626" y="23247"/>
                  </a:cubicBezTo>
                  <a:cubicBezTo>
                    <a:pt x="4989" y="23459"/>
                    <a:pt x="4565" y="23990"/>
                    <a:pt x="4459" y="24627"/>
                  </a:cubicBezTo>
                  <a:cubicBezTo>
                    <a:pt x="4352" y="25370"/>
                    <a:pt x="4565" y="26113"/>
                    <a:pt x="5095" y="26750"/>
                  </a:cubicBezTo>
                  <a:cubicBezTo>
                    <a:pt x="5732" y="27493"/>
                    <a:pt x="7006" y="27917"/>
                    <a:pt x="7431" y="28873"/>
                  </a:cubicBezTo>
                  <a:cubicBezTo>
                    <a:pt x="7749" y="29934"/>
                    <a:pt x="7537" y="30996"/>
                    <a:pt x="6794" y="31739"/>
                  </a:cubicBezTo>
                  <a:cubicBezTo>
                    <a:pt x="5520" y="33543"/>
                    <a:pt x="2229" y="35454"/>
                    <a:pt x="3291" y="38108"/>
                  </a:cubicBezTo>
                  <a:cubicBezTo>
                    <a:pt x="3822" y="39275"/>
                    <a:pt x="4671" y="40230"/>
                    <a:pt x="5626" y="40973"/>
                  </a:cubicBezTo>
                  <a:cubicBezTo>
                    <a:pt x="6688" y="41823"/>
                    <a:pt x="7749" y="42566"/>
                    <a:pt x="8811" y="43415"/>
                  </a:cubicBezTo>
                  <a:cubicBezTo>
                    <a:pt x="10084" y="44582"/>
                    <a:pt x="12207" y="46175"/>
                    <a:pt x="11677" y="48191"/>
                  </a:cubicBezTo>
                  <a:cubicBezTo>
                    <a:pt x="11040" y="50208"/>
                    <a:pt x="8917" y="51482"/>
                    <a:pt x="7325" y="52650"/>
                  </a:cubicBezTo>
                  <a:cubicBezTo>
                    <a:pt x="5732" y="53817"/>
                    <a:pt x="3079" y="55410"/>
                    <a:pt x="3928" y="57745"/>
                  </a:cubicBezTo>
                  <a:cubicBezTo>
                    <a:pt x="4352" y="58806"/>
                    <a:pt x="5095" y="59762"/>
                    <a:pt x="6051" y="60398"/>
                  </a:cubicBezTo>
                  <a:cubicBezTo>
                    <a:pt x="6688" y="60823"/>
                    <a:pt x="7218" y="61354"/>
                    <a:pt x="7537" y="62097"/>
                  </a:cubicBezTo>
                  <a:cubicBezTo>
                    <a:pt x="7643" y="62840"/>
                    <a:pt x="7431" y="63583"/>
                    <a:pt x="6900" y="64220"/>
                  </a:cubicBezTo>
                  <a:cubicBezTo>
                    <a:pt x="6263" y="64857"/>
                    <a:pt x="5626" y="65494"/>
                    <a:pt x="4989" y="66024"/>
                  </a:cubicBezTo>
                  <a:cubicBezTo>
                    <a:pt x="4459" y="66343"/>
                    <a:pt x="4034" y="66767"/>
                    <a:pt x="3715" y="67192"/>
                  </a:cubicBezTo>
                  <a:cubicBezTo>
                    <a:pt x="3397" y="67723"/>
                    <a:pt x="3715" y="68253"/>
                    <a:pt x="3928" y="68784"/>
                  </a:cubicBezTo>
                  <a:cubicBezTo>
                    <a:pt x="4140" y="69315"/>
                    <a:pt x="4565" y="69846"/>
                    <a:pt x="5095" y="70376"/>
                  </a:cubicBezTo>
                  <a:cubicBezTo>
                    <a:pt x="6157" y="71225"/>
                    <a:pt x="7218" y="72181"/>
                    <a:pt x="8174" y="73242"/>
                  </a:cubicBezTo>
                  <a:cubicBezTo>
                    <a:pt x="8811" y="73879"/>
                    <a:pt x="9023" y="74834"/>
                    <a:pt x="8704" y="75684"/>
                  </a:cubicBezTo>
                  <a:cubicBezTo>
                    <a:pt x="8068" y="76745"/>
                    <a:pt x="7325" y="77807"/>
                    <a:pt x="6369" y="78656"/>
                  </a:cubicBezTo>
                  <a:cubicBezTo>
                    <a:pt x="4246" y="80673"/>
                    <a:pt x="2229" y="82902"/>
                    <a:pt x="213" y="85131"/>
                  </a:cubicBezTo>
                  <a:lnTo>
                    <a:pt x="271951" y="85131"/>
                  </a:lnTo>
                  <a:lnTo>
                    <a:pt x="271951" y="84812"/>
                  </a:lnTo>
                  <a:cubicBezTo>
                    <a:pt x="270253" y="83432"/>
                    <a:pt x="268661" y="81946"/>
                    <a:pt x="267174" y="80460"/>
                  </a:cubicBezTo>
                  <a:cubicBezTo>
                    <a:pt x="266431" y="79611"/>
                    <a:pt x="265795" y="78656"/>
                    <a:pt x="265476" y="77594"/>
                  </a:cubicBezTo>
                  <a:cubicBezTo>
                    <a:pt x="265264" y="76745"/>
                    <a:pt x="265476" y="75896"/>
                    <a:pt x="266007" y="75259"/>
                  </a:cubicBezTo>
                  <a:cubicBezTo>
                    <a:pt x="267281" y="73242"/>
                    <a:pt x="269404" y="71862"/>
                    <a:pt x="271102" y="70058"/>
                  </a:cubicBezTo>
                  <a:cubicBezTo>
                    <a:pt x="271208" y="69952"/>
                    <a:pt x="271314" y="69846"/>
                    <a:pt x="271420" y="69739"/>
                  </a:cubicBezTo>
                  <a:cubicBezTo>
                    <a:pt x="271527" y="69633"/>
                    <a:pt x="271420" y="69527"/>
                    <a:pt x="271208" y="69421"/>
                  </a:cubicBezTo>
                  <a:cubicBezTo>
                    <a:pt x="270996" y="69315"/>
                    <a:pt x="270571" y="68890"/>
                    <a:pt x="270253" y="68678"/>
                  </a:cubicBezTo>
                  <a:cubicBezTo>
                    <a:pt x="269616" y="68253"/>
                    <a:pt x="269085" y="67829"/>
                    <a:pt x="268554" y="67404"/>
                  </a:cubicBezTo>
                  <a:cubicBezTo>
                    <a:pt x="267387" y="66343"/>
                    <a:pt x="266219" y="65175"/>
                    <a:pt x="264945" y="64220"/>
                  </a:cubicBezTo>
                  <a:lnTo>
                    <a:pt x="264945" y="64114"/>
                  </a:lnTo>
                  <a:cubicBezTo>
                    <a:pt x="265688" y="62946"/>
                    <a:pt x="266644" y="61991"/>
                    <a:pt x="267599" y="61035"/>
                  </a:cubicBezTo>
                  <a:cubicBezTo>
                    <a:pt x="268236" y="60398"/>
                    <a:pt x="268767" y="59655"/>
                    <a:pt x="269297" y="59019"/>
                  </a:cubicBezTo>
                  <a:cubicBezTo>
                    <a:pt x="269510" y="58594"/>
                    <a:pt x="270253" y="57745"/>
                    <a:pt x="269934" y="57214"/>
                  </a:cubicBezTo>
                  <a:cubicBezTo>
                    <a:pt x="269510" y="56789"/>
                    <a:pt x="269085" y="56471"/>
                    <a:pt x="268448" y="56259"/>
                  </a:cubicBezTo>
                  <a:cubicBezTo>
                    <a:pt x="267705" y="55940"/>
                    <a:pt x="266962" y="55728"/>
                    <a:pt x="266219" y="55516"/>
                  </a:cubicBezTo>
                  <a:cubicBezTo>
                    <a:pt x="264945" y="55197"/>
                    <a:pt x="263672" y="54773"/>
                    <a:pt x="262504" y="54136"/>
                  </a:cubicBezTo>
                  <a:cubicBezTo>
                    <a:pt x="262504" y="54136"/>
                    <a:pt x="262504" y="54030"/>
                    <a:pt x="262504" y="54030"/>
                  </a:cubicBezTo>
                  <a:cubicBezTo>
                    <a:pt x="263884" y="52331"/>
                    <a:pt x="266219" y="51270"/>
                    <a:pt x="267068" y="49253"/>
                  </a:cubicBezTo>
                  <a:cubicBezTo>
                    <a:pt x="267387" y="48616"/>
                    <a:pt x="267705" y="47873"/>
                    <a:pt x="267281" y="47342"/>
                  </a:cubicBezTo>
                  <a:cubicBezTo>
                    <a:pt x="266750" y="46705"/>
                    <a:pt x="266325" y="46175"/>
                    <a:pt x="265795" y="45644"/>
                  </a:cubicBezTo>
                  <a:cubicBezTo>
                    <a:pt x="265052" y="44901"/>
                    <a:pt x="264415" y="44052"/>
                    <a:pt x="263672" y="43203"/>
                  </a:cubicBezTo>
                  <a:cubicBezTo>
                    <a:pt x="263035" y="42460"/>
                    <a:pt x="262504" y="41929"/>
                    <a:pt x="262079" y="41186"/>
                  </a:cubicBezTo>
                  <a:cubicBezTo>
                    <a:pt x="261442" y="40443"/>
                    <a:pt x="260912" y="39700"/>
                    <a:pt x="260487" y="38957"/>
                  </a:cubicBezTo>
                  <a:cubicBezTo>
                    <a:pt x="260275" y="38638"/>
                    <a:pt x="260275" y="38320"/>
                    <a:pt x="260275" y="37895"/>
                  </a:cubicBezTo>
                  <a:cubicBezTo>
                    <a:pt x="260487" y="37364"/>
                    <a:pt x="260806" y="36940"/>
                    <a:pt x="261230" y="36515"/>
                  </a:cubicBezTo>
                  <a:cubicBezTo>
                    <a:pt x="261549" y="35985"/>
                    <a:pt x="262079" y="35454"/>
                    <a:pt x="262504" y="35029"/>
                  </a:cubicBezTo>
                  <a:cubicBezTo>
                    <a:pt x="263672" y="34180"/>
                    <a:pt x="264733" y="33437"/>
                    <a:pt x="266007" y="32694"/>
                  </a:cubicBezTo>
                  <a:cubicBezTo>
                    <a:pt x="267281" y="31951"/>
                    <a:pt x="268448" y="31102"/>
                    <a:pt x="269404" y="29934"/>
                  </a:cubicBezTo>
                  <a:cubicBezTo>
                    <a:pt x="271420" y="26962"/>
                    <a:pt x="268130" y="24202"/>
                    <a:pt x="266325" y="22079"/>
                  </a:cubicBezTo>
                  <a:cubicBezTo>
                    <a:pt x="265264" y="20699"/>
                    <a:pt x="263565" y="18470"/>
                    <a:pt x="265795" y="17409"/>
                  </a:cubicBezTo>
                  <a:cubicBezTo>
                    <a:pt x="266856" y="17090"/>
                    <a:pt x="267917" y="16560"/>
                    <a:pt x="268873" y="16029"/>
                  </a:cubicBezTo>
                  <a:cubicBezTo>
                    <a:pt x="269616" y="15498"/>
                    <a:pt x="270571" y="14755"/>
                    <a:pt x="270465" y="13800"/>
                  </a:cubicBezTo>
                  <a:cubicBezTo>
                    <a:pt x="270359" y="13057"/>
                    <a:pt x="270040" y="12314"/>
                    <a:pt x="269404" y="11783"/>
                  </a:cubicBezTo>
                  <a:cubicBezTo>
                    <a:pt x="268130" y="10085"/>
                    <a:pt x="264945" y="7431"/>
                    <a:pt x="267281" y="5414"/>
                  </a:cubicBezTo>
                  <a:cubicBezTo>
                    <a:pt x="268448" y="4353"/>
                    <a:pt x="269828" y="3610"/>
                    <a:pt x="270996" y="2548"/>
                  </a:cubicBezTo>
                  <a:lnTo>
                    <a:pt x="271845" y="1593"/>
                  </a:lnTo>
                  <a:lnTo>
                    <a:pt x="271845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5"/>
            <p:cNvSpPr/>
            <p:nvPr/>
          </p:nvSpPr>
          <p:spPr>
            <a:xfrm>
              <a:off x="62971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5"/>
            <p:cNvSpPr/>
            <p:nvPr/>
          </p:nvSpPr>
          <p:spPr>
            <a:xfrm>
              <a:off x="57664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5"/>
            <p:cNvSpPr/>
            <p:nvPr/>
          </p:nvSpPr>
          <p:spPr>
            <a:xfrm>
              <a:off x="52357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47049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5"/>
            <p:cNvSpPr/>
            <p:nvPr/>
          </p:nvSpPr>
          <p:spPr>
            <a:xfrm>
              <a:off x="4174200" y="21292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5"/>
            <p:cNvSpPr/>
            <p:nvPr/>
          </p:nvSpPr>
          <p:spPr>
            <a:xfrm>
              <a:off x="36434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5"/>
            <p:cNvSpPr/>
            <p:nvPr/>
          </p:nvSpPr>
          <p:spPr>
            <a:xfrm>
              <a:off x="31127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5"/>
            <p:cNvSpPr/>
            <p:nvPr/>
          </p:nvSpPr>
          <p:spPr>
            <a:xfrm>
              <a:off x="25820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20512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5"/>
            <p:cNvSpPr/>
            <p:nvPr/>
          </p:nvSpPr>
          <p:spPr>
            <a:xfrm>
              <a:off x="9897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5"/>
            <p:cNvSpPr/>
            <p:nvPr/>
          </p:nvSpPr>
          <p:spPr>
            <a:xfrm>
              <a:off x="1517525" y="21292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0"/>
                  </a:moveTo>
                  <a:cubicBezTo>
                    <a:pt x="6064" y="0"/>
                    <a:pt x="5689" y="32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0"/>
                    <a:pt x="6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7214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5"/>
            <p:cNvSpPr/>
            <p:nvPr/>
          </p:nvSpPr>
          <p:spPr>
            <a:xfrm>
              <a:off x="12521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5"/>
            <p:cNvSpPr/>
            <p:nvPr/>
          </p:nvSpPr>
          <p:spPr>
            <a:xfrm>
              <a:off x="178290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231362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5"/>
            <p:cNvSpPr/>
            <p:nvPr/>
          </p:nvSpPr>
          <p:spPr>
            <a:xfrm>
              <a:off x="550105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5"/>
            <p:cNvSpPr/>
            <p:nvPr/>
          </p:nvSpPr>
          <p:spPr>
            <a:xfrm>
              <a:off x="4970325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39058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443657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337810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2847350" y="252725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60288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65595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62971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57664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5"/>
            <p:cNvSpPr/>
            <p:nvPr/>
          </p:nvSpPr>
          <p:spPr>
            <a:xfrm>
              <a:off x="52357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5"/>
            <p:cNvSpPr/>
            <p:nvPr/>
          </p:nvSpPr>
          <p:spPr>
            <a:xfrm>
              <a:off x="47049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5"/>
            <p:cNvSpPr/>
            <p:nvPr/>
          </p:nvSpPr>
          <p:spPr>
            <a:xfrm>
              <a:off x="4174200" y="29253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5"/>
            <p:cNvSpPr/>
            <p:nvPr/>
          </p:nvSpPr>
          <p:spPr>
            <a:xfrm>
              <a:off x="36434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5"/>
            <p:cNvSpPr/>
            <p:nvPr/>
          </p:nvSpPr>
          <p:spPr>
            <a:xfrm>
              <a:off x="31127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5"/>
            <p:cNvSpPr/>
            <p:nvPr/>
          </p:nvSpPr>
          <p:spPr>
            <a:xfrm>
              <a:off x="25820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5"/>
            <p:cNvSpPr/>
            <p:nvPr/>
          </p:nvSpPr>
          <p:spPr>
            <a:xfrm>
              <a:off x="20512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5"/>
            <p:cNvSpPr/>
            <p:nvPr/>
          </p:nvSpPr>
          <p:spPr>
            <a:xfrm>
              <a:off x="9897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5"/>
            <p:cNvSpPr/>
            <p:nvPr/>
          </p:nvSpPr>
          <p:spPr>
            <a:xfrm>
              <a:off x="1517525" y="29253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5"/>
            <p:cNvSpPr/>
            <p:nvPr/>
          </p:nvSpPr>
          <p:spPr>
            <a:xfrm>
              <a:off x="7214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5"/>
            <p:cNvSpPr/>
            <p:nvPr/>
          </p:nvSpPr>
          <p:spPr>
            <a:xfrm>
              <a:off x="12521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5"/>
            <p:cNvSpPr/>
            <p:nvPr/>
          </p:nvSpPr>
          <p:spPr>
            <a:xfrm>
              <a:off x="178290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5"/>
            <p:cNvSpPr/>
            <p:nvPr/>
          </p:nvSpPr>
          <p:spPr>
            <a:xfrm>
              <a:off x="231362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5"/>
            <p:cNvSpPr/>
            <p:nvPr/>
          </p:nvSpPr>
          <p:spPr>
            <a:xfrm>
              <a:off x="550105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5"/>
            <p:cNvSpPr/>
            <p:nvPr/>
          </p:nvSpPr>
          <p:spPr>
            <a:xfrm>
              <a:off x="4970325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5"/>
            <p:cNvSpPr/>
            <p:nvPr/>
          </p:nvSpPr>
          <p:spPr>
            <a:xfrm>
              <a:off x="39058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5"/>
            <p:cNvSpPr/>
            <p:nvPr/>
          </p:nvSpPr>
          <p:spPr>
            <a:xfrm>
              <a:off x="443657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5"/>
            <p:cNvSpPr/>
            <p:nvPr/>
          </p:nvSpPr>
          <p:spPr>
            <a:xfrm>
              <a:off x="337810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5"/>
            <p:cNvSpPr/>
            <p:nvPr/>
          </p:nvSpPr>
          <p:spPr>
            <a:xfrm>
              <a:off x="2847350" y="332335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5"/>
            <p:cNvSpPr/>
            <p:nvPr/>
          </p:nvSpPr>
          <p:spPr>
            <a:xfrm>
              <a:off x="60288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5"/>
            <p:cNvSpPr/>
            <p:nvPr/>
          </p:nvSpPr>
          <p:spPr>
            <a:xfrm>
              <a:off x="65595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5"/>
            <p:cNvSpPr/>
            <p:nvPr/>
          </p:nvSpPr>
          <p:spPr>
            <a:xfrm>
              <a:off x="62971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5"/>
            <p:cNvSpPr/>
            <p:nvPr/>
          </p:nvSpPr>
          <p:spPr>
            <a:xfrm>
              <a:off x="57664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5"/>
            <p:cNvSpPr/>
            <p:nvPr/>
          </p:nvSpPr>
          <p:spPr>
            <a:xfrm>
              <a:off x="52357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5"/>
            <p:cNvSpPr/>
            <p:nvPr/>
          </p:nvSpPr>
          <p:spPr>
            <a:xfrm>
              <a:off x="47049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5"/>
            <p:cNvSpPr/>
            <p:nvPr/>
          </p:nvSpPr>
          <p:spPr>
            <a:xfrm>
              <a:off x="4174200" y="372140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9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5"/>
            <p:cNvSpPr/>
            <p:nvPr/>
          </p:nvSpPr>
          <p:spPr>
            <a:xfrm>
              <a:off x="36434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5"/>
            <p:cNvSpPr/>
            <p:nvPr/>
          </p:nvSpPr>
          <p:spPr>
            <a:xfrm>
              <a:off x="31127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5"/>
            <p:cNvSpPr/>
            <p:nvPr/>
          </p:nvSpPr>
          <p:spPr>
            <a:xfrm>
              <a:off x="25820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5"/>
            <p:cNvSpPr/>
            <p:nvPr/>
          </p:nvSpPr>
          <p:spPr>
            <a:xfrm>
              <a:off x="20512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5"/>
            <p:cNvSpPr/>
            <p:nvPr/>
          </p:nvSpPr>
          <p:spPr>
            <a:xfrm>
              <a:off x="986775" y="372140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1"/>
                  </a:cubicBezTo>
                  <a:cubicBezTo>
                    <a:pt x="1" y="1221"/>
                    <a:pt x="1249" y="9274"/>
                    <a:pt x="6606" y="9274"/>
                  </a:cubicBezTo>
                  <a:cubicBezTo>
                    <a:pt x="6834" y="9274"/>
                    <a:pt x="7069" y="9260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5"/>
            <p:cNvSpPr/>
            <p:nvPr/>
          </p:nvSpPr>
          <p:spPr>
            <a:xfrm>
              <a:off x="1517525" y="372140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1"/>
                  </a:cubicBezTo>
                  <a:cubicBezTo>
                    <a:pt x="0" y="1221"/>
                    <a:pt x="1249" y="9274"/>
                    <a:pt x="6605" y="9274"/>
                  </a:cubicBezTo>
                  <a:cubicBezTo>
                    <a:pt x="6833" y="9274"/>
                    <a:pt x="7069" y="9260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8" name="Google Shape;1108;p35"/>
          <p:cNvGrpSpPr/>
          <p:nvPr/>
        </p:nvGrpSpPr>
        <p:grpSpPr>
          <a:xfrm>
            <a:off x="8191126" y="4468511"/>
            <a:ext cx="508299" cy="488173"/>
            <a:chOff x="8191126" y="4468511"/>
            <a:chExt cx="508299" cy="488173"/>
          </a:xfrm>
        </p:grpSpPr>
        <p:sp>
          <p:nvSpPr>
            <p:cNvPr id="1109" name="Google Shape;1109;p35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avLst/>
              <a:gdLst/>
              <a:ahLst/>
              <a:cxnLst/>
              <a:rect l="l" t="t" r="r" b="b"/>
              <a:pathLst>
                <a:path w="117274" h="126152" extrusionOk="0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5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avLst/>
              <a:gdLst/>
              <a:ahLst/>
              <a:cxnLst/>
              <a:rect l="l" t="t" r="r" b="b"/>
              <a:pathLst>
                <a:path w="87371" h="116340" extrusionOk="0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5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avLst/>
              <a:gdLst/>
              <a:ahLst/>
              <a:cxnLst/>
              <a:rect l="l" t="t" r="r" b="b"/>
              <a:pathLst>
                <a:path w="90643" h="68482" extrusionOk="0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5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avLst/>
              <a:gdLst/>
              <a:ahLst/>
              <a:cxnLst/>
              <a:rect l="l" t="t" r="r" b="b"/>
              <a:pathLst>
                <a:path w="90876" h="68453" extrusionOk="0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29080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37"/>
          <p:cNvSpPr txBox="1">
            <a:spLocks noGrp="1"/>
          </p:cNvSpPr>
          <p:nvPr>
            <p:ph type="title"/>
          </p:nvPr>
        </p:nvSpPr>
        <p:spPr>
          <a:xfrm>
            <a:off x="507200" y="103608"/>
            <a:ext cx="785675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00B050"/>
                </a:solidFill>
              </a:rPr>
              <a:t>I PROGETTI DELL’A.S. 2024-2025</a:t>
            </a:r>
            <a:endParaRPr sz="3600" dirty="0">
              <a:solidFill>
                <a:srgbClr val="00B050"/>
              </a:solidFill>
            </a:endParaRPr>
          </a:p>
        </p:txBody>
      </p:sp>
      <p:sp>
        <p:nvSpPr>
          <p:cNvPr id="1237" name="Google Shape;1237;p37"/>
          <p:cNvSpPr txBox="1">
            <a:spLocks noGrp="1"/>
          </p:cNvSpPr>
          <p:nvPr>
            <p:ph type="title" idx="2"/>
          </p:nvPr>
        </p:nvSpPr>
        <p:spPr>
          <a:xfrm>
            <a:off x="719999" y="1895175"/>
            <a:ext cx="3908707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hangingPunct="1">
              <a:defRPr/>
            </a:pPr>
            <a:r>
              <a:rPr lang="it-IT" altLang="it-IT" sz="2400" b="1" dirty="0">
                <a:latin typeface="Tahoma" pitchFamily="34" charset="0"/>
                <a:cs typeface="Tahoma" pitchFamily="34" charset="0"/>
              </a:rPr>
              <a:t/>
            </a:r>
            <a:br>
              <a:rPr lang="it-IT" altLang="it-IT" sz="2400" b="1" dirty="0">
                <a:latin typeface="Tahoma" pitchFamily="34" charset="0"/>
                <a:cs typeface="Tahoma" pitchFamily="34" charset="0"/>
              </a:rPr>
            </a:br>
            <a:endParaRPr lang="it-IT" dirty="0"/>
          </a:p>
        </p:txBody>
      </p:sp>
      <p:grpSp>
        <p:nvGrpSpPr>
          <p:cNvPr id="1417" name="Google Shape;1417;p37"/>
          <p:cNvGrpSpPr/>
          <p:nvPr/>
        </p:nvGrpSpPr>
        <p:grpSpPr>
          <a:xfrm rot="8012991">
            <a:off x="-412797" y="101592"/>
            <a:ext cx="1098015" cy="328907"/>
            <a:chOff x="0" y="1591500"/>
            <a:chExt cx="7619725" cy="2443871"/>
          </a:xfrm>
        </p:grpSpPr>
        <p:sp>
          <p:nvSpPr>
            <p:cNvPr id="1418" name="Google Shape;1418;p37"/>
            <p:cNvSpPr/>
            <p:nvPr/>
          </p:nvSpPr>
          <p:spPr>
            <a:xfrm>
              <a:off x="0" y="1603948"/>
              <a:ext cx="7619725" cy="2431423"/>
            </a:xfrm>
            <a:custGeom>
              <a:avLst/>
              <a:gdLst/>
              <a:ahLst/>
              <a:cxnLst/>
              <a:rect l="l" t="t" r="r" b="b"/>
              <a:pathLst>
                <a:path w="250032" h="84125" extrusionOk="0">
                  <a:moveTo>
                    <a:pt x="0" y="1"/>
                  </a:moveTo>
                  <a:lnTo>
                    <a:pt x="0" y="781"/>
                  </a:lnTo>
                  <a:cubicBezTo>
                    <a:pt x="390" y="1464"/>
                    <a:pt x="976" y="2148"/>
                    <a:pt x="1464" y="2733"/>
                  </a:cubicBezTo>
                  <a:cubicBezTo>
                    <a:pt x="2050" y="3416"/>
                    <a:pt x="2635" y="4197"/>
                    <a:pt x="3318" y="4880"/>
                  </a:cubicBezTo>
                  <a:cubicBezTo>
                    <a:pt x="3904" y="5563"/>
                    <a:pt x="4197" y="6149"/>
                    <a:pt x="4685" y="6637"/>
                  </a:cubicBezTo>
                  <a:cubicBezTo>
                    <a:pt x="5660" y="7515"/>
                    <a:pt x="6441" y="8491"/>
                    <a:pt x="7027" y="9565"/>
                  </a:cubicBezTo>
                  <a:cubicBezTo>
                    <a:pt x="7515" y="10540"/>
                    <a:pt x="6832" y="11224"/>
                    <a:pt x="6051" y="11712"/>
                  </a:cubicBezTo>
                  <a:cubicBezTo>
                    <a:pt x="4782" y="12492"/>
                    <a:pt x="3416" y="13371"/>
                    <a:pt x="3611" y="14834"/>
                  </a:cubicBezTo>
                  <a:cubicBezTo>
                    <a:pt x="3806" y="16103"/>
                    <a:pt x="4489" y="17177"/>
                    <a:pt x="5368" y="17957"/>
                  </a:cubicBezTo>
                  <a:cubicBezTo>
                    <a:pt x="6344" y="18836"/>
                    <a:pt x="7320" y="19616"/>
                    <a:pt x="8295" y="20397"/>
                  </a:cubicBezTo>
                  <a:cubicBezTo>
                    <a:pt x="9271" y="21080"/>
                    <a:pt x="9955" y="22056"/>
                    <a:pt x="10345" y="23227"/>
                  </a:cubicBezTo>
                  <a:cubicBezTo>
                    <a:pt x="10540" y="24106"/>
                    <a:pt x="9662" y="24886"/>
                    <a:pt x="9076" y="25374"/>
                  </a:cubicBezTo>
                  <a:cubicBezTo>
                    <a:pt x="8100" y="26253"/>
                    <a:pt x="7222" y="27033"/>
                    <a:pt x="6246" y="27717"/>
                  </a:cubicBezTo>
                  <a:cubicBezTo>
                    <a:pt x="5075" y="28400"/>
                    <a:pt x="4197" y="29376"/>
                    <a:pt x="3513" y="30449"/>
                  </a:cubicBezTo>
                  <a:cubicBezTo>
                    <a:pt x="3221" y="31327"/>
                    <a:pt x="3513" y="32303"/>
                    <a:pt x="4392" y="32889"/>
                  </a:cubicBezTo>
                  <a:cubicBezTo>
                    <a:pt x="5075" y="33377"/>
                    <a:pt x="5758" y="33865"/>
                    <a:pt x="6539" y="34255"/>
                  </a:cubicBezTo>
                  <a:cubicBezTo>
                    <a:pt x="7124" y="34450"/>
                    <a:pt x="7612" y="34841"/>
                    <a:pt x="8003" y="35329"/>
                  </a:cubicBezTo>
                  <a:cubicBezTo>
                    <a:pt x="8979" y="36793"/>
                    <a:pt x="6636" y="38354"/>
                    <a:pt x="5563" y="38842"/>
                  </a:cubicBezTo>
                  <a:cubicBezTo>
                    <a:pt x="4489" y="39330"/>
                    <a:pt x="2830" y="39916"/>
                    <a:pt x="3025" y="41477"/>
                  </a:cubicBezTo>
                  <a:cubicBezTo>
                    <a:pt x="3221" y="43038"/>
                    <a:pt x="4392" y="44112"/>
                    <a:pt x="5368" y="45185"/>
                  </a:cubicBezTo>
                  <a:cubicBezTo>
                    <a:pt x="6246" y="46064"/>
                    <a:pt x="7027" y="47137"/>
                    <a:pt x="7710" y="48211"/>
                  </a:cubicBezTo>
                  <a:cubicBezTo>
                    <a:pt x="8198" y="48894"/>
                    <a:pt x="8393" y="49772"/>
                    <a:pt x="8295" y="50651"/>
                  </a:cubicBezTo>
                  <a:cubicBezTo>
                    <a:pt x="7905" y="52212"/>
                    <a:pt x="5856" y="52895"/>
                    <a:pt x="4685" y="53774"/>
                  </a:cubicBezTo>
                  <a:cubicBezTo>
                    <a:pt x="3709" y="54554"/>
                    <a:pt x="2830" y="55530"/>
                    <a:pt x="2245" y="56701"/>
                  </a:cubicBezTo>
                  <a:cubicBezTo>
                    <a:pt x="1952" y="57384"/>
                    <a:pt x="2147" y="58263"/>
                    <a:pt x="2635" y="58751"/>
                  </a:cubicBezTo>
                  <a:cubicBezTo>
                    <a:pt x="3123" y="59239"/>
                    <a:pt x="3611" y="59629"/>
                    <a:pt x="4197" y="60019"/>
                  </a:cubicBezTo>
                  <a:cubicBezTo>
                    <a:pt x="4880" y="60507"/>
                    <a:pt x="5465" y="61093"/>
                    <a:pt x="6051" y="61678"/>
                  </a:cubicBezTo>
                  <a:cubicBezTo>
                    <a:pt x="6344" y="61874"/>
                    <a:pt x="6636" y="62166"/>
                    <a:pt x="6734" y="62459"/>
                  </a:cubicBezTo>
                  <a:cubicBezTo>
                    <a:pt x="6832" y="62850"/>
                    <a:pt x="6734" y="63142"/>
                    <a:pt x="6636" y="63435"/>
                  </a:cubicBezTo>
                  <a:cubicBezTo>
                    <a:pt x="6344" y="63923"/>
                    <a:pt x="6051" y="64411"/>
                    <a:pt x="5758" y="64801"/>
                  </a:cubicBezTo>
                  <a:cubicBezTo>
                    <a:pt x="5075" y="65582"/>
                    <a:pt x="4001" y="66070"/>
                    <a:pt x="3318" y="66948"/>
                  </a:cubicBezTo>
                  <a:cubicBezTo>
                    <a:pt x="2538" y="67924"/>
                    <a:pt x="2830" y="69388"/>
                    <a:pt x="3904" y="70071"/>
                  </a:cubicBezTo>
                  <a:cubicBezTo>
                    <a:pt x="4880" y="70852"/>
                    <a:pt x="5953" y="71340"/>
                    <a:pt x="6832" y="72121"/>
                  </a:cubicBezTo>
                  <a:cubicBezTo>
                    <a:pt x="7612" y="72609"/>
                    <a:pt x="8003" y="73389"/>
                    <a:pt x="7905" y="74268"/>
                  </a:cubicBezTo>
                  <a:cubicBezTo>
                    <a:pt x="7710" y="76220"/>
                    <a:pt x="5856" y="77879"/>
                    <a:pt x="4587" y="79147"/>
                  </a:cubicBezTo>
                  <a:cubicBezTo>
                    <a:pt x="3611" y="80026"/>
                    <a:pt x="2733" y="80904"/>
                    <a:pt x="1854" y="81782"/>
                  </a:cubicBezTo>
                  <a:cubicBezTo>
                    <a:pt x="1171" y="82465"/>
                    <a:pt x="488" y="83246"/>
                    <a:pt x="0" y="84124"/>
                  </a:cubicBezTo>
                  <a:lnTo>
                    <a:pt x="250031" y="84124"/>
                  </a:lnTo>
                  <a:cubicBezTo>
                    <a:pt x="248665" y="81587"/>
                    <a:pt x="247104" y="79245"/>
                    <a:pt x="245249" y="77000"/>
                  </a:cubicBezTo>
                  <a:cubicBezTo>
                    <a:pt x="243981" y="75634"/>
                    <a:pt x="242810" y="74170"/>
                    <a:pt x="241736" y="72609"/>
                  </a:cubicBezTo>
                  <a:cubicBezTo>
                    <a:pt x="241346" y="72023"/>
                    <a:pt x="240955" y="71340"/>
                    <a:pt x="240858" y="70559"/>
                  </a:cubicBezTo>
                  <a:cubicBezTo>
                    <a:pt x="240760" y="69974"/>
                    <a:pt x="241053" y="69388"/>
                    <a:pt x="241443" y="68900"/>
                  </a:cubicBezTo>
                  <a:cubicBezTo>
                    <a:pt x="242810" y="67632"/>
                    <a:pt x="244273" y="66460"/>
                    <a:pt x="245835" y="65484"/>
                  </a:cubicBezTo>
                  <a:cubicBezTo>
                    <a:pt x="246713" y="64801"/>
                    <a:pt x="247982" y="63533"/>
                    <a:pt x="247494" y="62362"/>
                  </a:cubicBezTo>
                  <a:cubicBezTo>
                    <a:pt x="246908" y="60995"/>
                    <a:pt x="246030" y="59824"/>
                    <a:pt x="244957" y="58751"/>
                  </a:cubicBezTo>
                  <a:cubicBezTo>
                    <a:pt x="243981" y="57872"/>
                    <a:pt x="243200" y="56896"/>
                    <a:pt x="242517" y="55725"/>
                  </a:cubicBezTo>
                  <a:cubicBezTo>
                    <a:pt x="242224" y="54652"/>
                    <a:pt x="242419" y="53578"/>
                    <a:pt x="243102" y="52798"/>
                  </a:cubicBezTo>
                  <a:cubicBezTo>
                    <a:pt x="243883" y="51724"/>
                    <a:pt x="244664" y="50651"/>
                    <a:pt x="245347" y="49479"/>
                  </a:cubicBezTo>
                  <a:cubicBezTo>
                    <a:pt x="245640" y="48894"/>
                    <a:pt x="245933" y="48308"/>
                    <a:pt x="246225" y="47723"/>
                  </a:cubicBezTo>
                  <a:cubicBezTo>
                    <a:pt x="246616" y="47235"/>
                    <a:pt x="246811" y="46552"/>
                    <a:pt x="246908" y="45869"/>
                  </a:cubicBezTo>
                  <a:cubicBezTo>
                    <a:pt x="246616" y="43429"/>
                    <a:pt x="243102" y="42063"/>
                    <a:pt x="243590" y="39525"/>
                  </a:cubicBezTo>
                  <a:cubicBezTo>
                    <a:pt x="243981" y="37378"/>
                    <a:pt x="246420" y="36305"/>
                    <a:pt x="247104" y="34353"/>
                  </a:cubicBezTo>
                  <a:cubicBezTo>
                    <a:pt x="247494" y="32791"/>
                    <a:pt x="246713" y="31718"/>
                    <a:pt x="245835" y="30547"/>
                  </a:cubicBezTo>
                  <a:cubicBezTo>
                    <a:pt x="245152" y="29766"/>
                    <a:pt x="244469" y="28888"/>
                    <a:pt x="244859" y="27814"/>
                  </a:cubicBezTo>
                  <a:cubicBezTo>
                    <a:pt x="245152" y="27326"/>
                    <a:pt x="245542" y="26936"/>
                    <a:pt x="245933" y="26545"/>
                  </a:cubicBezTo>
                  <a:cubicBezTo>
                    <a:pt x="246518" y="26155"/>
                    <a:pt x="246908" y="25570"/>
                    <a:pt x="247201" y="24886"/>
                  </a:cubicBezTo>
                  <a:cubicBezTo>
                    <a:pt x="247494" y="24301"/>
                    <a:pt x="247396" y="23520"/>
                    <a:pt x="246908" y="22935"/>
                  </a:cubicBezTo>
                  <a:cubicBezTo>
                    <a:pt x="246420" y="22447"/>
                    <a:pt x="245933" y="21959"/>
                    <a:pt x="245445" y="21568"/>
                  </a:cubicBezTo>
                  <a:cubicBezTo>
                    <a:pt x="243883" y="20104"/>
                    <a:pt x="241736" y="19129"/>
                    <a:pt x="240467" y="17469"/>
                  </a:cubicBezTo>
                  <a:cubicBezTo>
                    <a:pt x="239979" y="16982"/>
                    <a:pt x="239784" y="16298"/>
                    <a:pt x="240077" y="15615"/>
                  </a:cubicBezTo>
                  <a:cubicBezTo>
                    <a:pt x="240565" y="14737"/>
                    <a:pt x="241150" y="14054"/>
                    <a:pt x="241931" y="13371"/>
                  </a:cubicBezTo>
                  <a:cubicBezTo>
                    <a:pt x="242907" y="12590"/>
                    <a:pt x="243883" y="11907"/>
                    <a:pt x="244957" y="11224"/>
                  </a:cubicBezTo>
                  <a:cubicBezTo>
                    <a:pt x="245445" y="10931"/>
                    <a:pt x="245933" y="10638"/>
                    <a:pt x="246420" y="10443"/>
                  </a:cubicBezTo>
                  <a:lnTo>
                    <a:pt x="247006" y="10150"/>
                  </a:lnTo>
                  <a:cubicBezTo>
                    <a:pt x="247299" y="9955"/>
                    <a:pt x="247201" y="9857"/>
                    <a:pt x="246908" y="9662"/>
                  </a:cubicBezTo>
                  <a:cubicBezTo>
                    <a:pt x="246225" y="8881"/>
                    <a:pt x="244859" y="8393"/>
                    <a:pt x="244469" y="7320"/>
                  </a:cubicBezTo>
                  <a:cubicBezTo>
                    <a:pt x="244078" y="6344"/>
                    <a:pt x="244761" y="5466"/>
                    <a:pt x="245347" y="4783"/>
                  </a:cubicBezTo>
                  <a:cubicBezTo>
                    <a:pt x="246420" y="3611"/>
                    <a:pt x="247396" y="2538"/>
                    <a:pt x="248470" y="1464"/>
                  </a:cubicBezTo>
                  <a:lnTo>
                    <a:pt x="250031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7"/>
            <p:cNvSpPr/>
            <p:nvPr/>
          </p:nvSpPr>
          <p:spPr>
            <a:xfrm>
              <a:off x="1262825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1" y="0"/>
                  </a:moveTo>
                  <a:cubicBezTo>
                    <a:pt x="1855" y="5075"/>
                    <a:pt x="1" y="14834"/>
                    <a:pt x="3124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5" y="62654"/>
                    <a:pt x="20202" y="71144"/>
                  </a:cubicBezTo>
                  <a:cubicBezTo>
                    <a:pt x="17567" y="75438"/>
                    <a:pt x="14054" y="79147"/>
                    <a:pt x="11614" y="83636"/>
                  </a:cubicBezTo>
                  <a:cubicBezTo>
                    <a:pt x="11614" y="83734"/>
                    <a:pt x="11517" y="83929"/>
                    <a:pt x="11419" y="84026"/>
                  </a:cubicBezTo>
                  <a:lnTo>
                    <a:pt x="43527" y="84026"/>
                  </a:lnTo>
                  <a:cubicBezTo>
                    <a:pt x="47040" y="71242"/>
                    <a:pt x="56214" y="58750"/>
                    <a:pt x="46845" y="46356"/>
                  </a:cubicBezTo>
                  <a:cubicBezTo>
                    <a:pt x="40794" y="38256"/>
                    <a:pt x="29864" y="32108"/>
                    <a:pt x="28205" y="21373"/>
                  </a:cubicBezTo>
                  <a:cubicBezTo>
                    <a:pt x="26839" y="13370"/>
                    <a:pt x="30254" y="5953"/>
                    <a:pt x="35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7"/>
            <p:cNvSpPr/>
            <p:nvPr/>
          </p:nvSpPr>
          <p:spPr>
            <a:xfrm>
              <a:off x="2131400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293" y="9662"/>
                    <a:pt x="196" y="15029"/>
                  </a:cubicBezTo>
                  <a:cubicBezTo>
                    <a:pt x="1" y="21275"/>
                    <a:pt x="3221" y="26155"/>
                    <a:pt x="7125" y="30742"/>
                  </a:cubicBezTo>
                  <a:cubicBezTo>
                    <a:pt x="12688" y="37378"/>
                    <a:pt x="20690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09" y="36890"/>
                  </a:cubicBezTo>
                  <a:cubicBezTo>
                    <a:pt x="15127" y="31327"/>
                    <a:pt x="8003" y="26350"/>
                    <a:pt x="6734" y="18640"/>
                  </a:cubicBezTo>
                  <a:cubicBezTo>
                    <a:pt x="5661" y="11516"/>
                    <a:pt x="8979" y="5953"/>
                    <a:pt x="120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7"/>
            <p:cNvSpPr/>
            <p:nvPr/>
          </p:nvSpPr>
          <p:spPr>
            <a:xfrm>
              <a:off x="2224125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195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2" y="64020"/>
                    <a:pt x="16884" y="73779"/>
                    <a:pt x="14346" y="84124"/>
                  </a:cubicBezTo>
                  <a:lnTo>
                    <a:pt x="23032" y="84026"/>
                  </a:lnTo>
                  <a:cubicBezTo>
                    <a:pt x="30058" y="68607"/>
                    <a:pt x="31815" y="50943"/>
                    <a:pt x="19811" y="36890"/>
                  </a:cubicBezTo>
                  <a:cubicBezTo>
                    <a:pt x="15029" y="31327"/>
                    <a:pt x="7905" y="26350"/>
                    <a:pt x="6734" y="18640"/>
                  </a:cubicBezTo>
                  <a:cubicBezTo>
                    <a:pt x="5660" y="11516"/>
                    <a:pt x="8881" y="5953"/>
                    <a:pt x="11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7"/>
            <p:cNvSpPr/>
            <p:nvPr/>
          </p:nvSpPr>
          <p:spPr>
            <a:xfrm>
              <a:off x="3060975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0" y="0"/>
                  </a:moveTo>
                  <a:cubicBezTo>
                    <a:pt x="586" y="8100"/>
                    <a:pt x="0" y="18250"/>
                    <a:pt x="5465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299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4" y="50845"/>
                    <a:pt x="29766" y="38158"/>
                  </a:cubicBezTo>
                  <a:cubicBezTo>
                    <a:pt x="25081" y="31620"/>
                    <a:pt x="15615" y="28107"/>
                    <a:pt x="13078" y="20006"/>
                  </a:cubicBezTo>
                  <a:cubicBezTo>
                    <a:pt x="11028" y="12980"/>
                    <a:pt x="12882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7"/>
            <p:cNvSpPr/>
            <p:nvPr/>
          </p:nvSpPr>
          <p:spPr>
            <a:xfrm>
              <a:off x="3641650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202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614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7040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204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7"/>
            <p:cNvSpPr/>
            <p:nvPr/>
          </p:nvSpPr>
          <p:spPr>
            <a:xfrm>
              <a:off x="4510200" y="1602602"/>
              <a:ext cx="795425" cy="2431423"/>
            </a:xfrm>
            <a:custGeom>
              <a:avLst/>
              <a:gdLst/>
              <a:ahLst/>
              <a:cxnLst/>
              <a:rect l="l" t="t" r="r" b="b"/>
              <a:pathLst>
                <a:path w="31817" h="84125" extrusionOk="0">
                  <a:moveTo>
                    <a:pt x="5857" y="0"/>
                  </a:moveTo>
                  <a:cubicBezTo>
                    <a:pt x="2929" y="4489"/>
                    <a:pt x="294" y="9662"/>
                    <a:pt x="196" y="15029"/>
                  </a:cubicBezTo>
                  <a:cubicBezTo>
                    <a:pt x="1" y="21275"/>
                    <a:pt x="3222" y="26155"/>
                    <a:pt x="7125" y="30742"/>
                  </a:cubicBezTo>
                  <a:cubicBezTo>
                    <a:pt x="12688" y="37378"/>
                    <a:pt x="20691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10" y="36890"/>
                  </a:cubicBezTo>
                  <a:cubicBezTo>
                    <a:pt x="15128" y="31327"/>
                    <a:pt x="8004" y="26350"/>
                    <a:pt x="6735" y="18640"/>
                  </a:cubicBezTo>
                  <a:cubicBezTo>
                    <a:pt x="5661" y="11516"/>
                    <a:pt x="8979" y="5953"/>
                    <a:pt x="12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7"/>
            <p:cNvSpPr/>
            <p:nvPr/>
          </p:nvSpPr>
          <p:spPr>
            <a:xfrm>
              <a:off x="4602925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196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032" y="84026"/>
                  </a:lnTo>
                  <a:cubicBezTo>
                    <a:pt x="30059" y="68607"/>
                    <a:pt x="31816" y="50943"/>
                    <a:pt x="19812" y="36890"/>
                  </a:cubicBezTo>
                  <a:cubicBezTo>
                    <a:pt x="15030" y="31327"/>
                    <a:pt x="7905" y="26350"/>
                    <a:pt x="6734" y="18640"/>
                  </a:cubicBezTo>
                  <a:cubicBezTo>
                    <a:pt x="5661" y="11516"/>
                    <a:pt x="8881" y="5953"/>
                    <a:pt x="119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7"/>
            <p:cNvSpPr/>
            <p:nvPr/>
          </p:nvSpPr>
          <p:spPr>
            <a:xfrm>
              <a:off x="5439775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300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5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7"/>
            <p:cNvSpPr/>
            <p:nvPr/>
          </p:nvSpPr>
          <p:spPr>
            <a:xfrm>
              <a:off x="6035100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734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104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516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6942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107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7"/>
            <p:cNvSpPr/>
            <p:nvPr/>
          </p:nvSpPr>
          <p:spPr>
            <a:xfrm>
              <a:off x="682150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6" y="33474"/>
                    <a:pt x="15908" y="39525"/>
                    <a:pt x="17860" y="48308"/>
                  </a:cubicBezTo>
                  <a:cubicBezTo>
                    <a:pt x="20300" y="60312"/>
                    <a:pt x="18934" y="72803"/>
                    <a:pt x="14152" y="84026"/>
                  </a:cubicBezTo>
                  <a:lnTo>
                    <a:pt x="30450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6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7"/>
            <p:cNvSpPr/>
            <p:nvPr/>
          </p:nvSpPr>
          <p:spPr>
            <a:xfrm>
              <a:off x="1475100" y="1669300"/>
              <a:ext cx="746600" cy="2310525"/>
            </a:xfrm>
            <a:custGeom>
              <a:avLst/>
              <a:gdLst/>
              <a:ahLst/>
              <a:cxnLst/>
              <a:rect l="l" t="t" r="r" b="b"/>
              <a:pathLst>
                <a:path w="29864" h="92421" fill="none" extrusionOk="0">
                  <a:moveTo>
                    <a:pt x="12199" y="1"/>
                  </a:moveTo>
                  <a:cubicBezTo>
                    <a:pt x="0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3" y="73780"/>
                    <a:pt x="25862" y="82954"/>
                    <a:pt x="21275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7"/>
            <p:cNvSpPr/>
            <p:nvPr/>
          </p:nvSpPr>
          <p:spPr>
            <a:xfrm>
              <a:off x="2614475" y="1591500"/>
              <a:ext cx="612425" cy="2431325"/>
            </a:xfrm>
            <a:custGeom>
              <a:avLst/>
              <a:gdLst/>
              <a:ahLst/>
              <a:cxnLst/>
              <a:rect l="l" t="t" r="r" b="b"/>
              <a:pathLst>
                <a:path w="24497" h="97253" extrusionOk="0">
                  <a:moveTo>
                    <a:pt x="9107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1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7" y="48005"/>
                    <a:pt x="18251" y="50933"/>
                    <a:pt x="19129" y="53958"/>
                  </a:cubicBezTo>
                  <a:cubicBezTo>
                    <a:pt x="21081" y="60692"/>
                    <a:pt x="21569" y="67621"/>
                    <a:pt x="20690" y="74550"/>
                  </a:cubicBezTo>
                  <a:cubicBezTo>
                    <a:pt x="20007" y="81869"/>
                    <a:pt x="17470" y="88896"/>
                    <a:pt x="13469" y="95044"/>
                  </a:cubicBezTo>
                  <a:cubicBezTo>
                    <a:pt x="12709" y="96148"/>
                    <a:pt x="13805" y="97252"/>
                    <a:pt x="14891" y="97252"/>
                  </a:cubicBezTo>
                  <a:cubicBezTo>
                    <a:pt x="15341" y="97252"/>
                    <a:pt x="15789" y="97063"/>
                    <a:pt x="16104" y="96606"/>
                  </a:cubicBezTo>
                  <a:cubicBezTo>
                    <a:pt x="19617" y="91238"/>
                    <a:pt x="22057" y="85187"/>
                    <a:pt x="23130" y="78844"/>
                  </a:cubicBezTo>
                  <a:cubicBezTo>
                    <a:pt x="24399" y="72013"/>
                    <a:pt x="24496" y="64888"/>
                    <a:pt x="23228" y="57959"/>
                  </a:cubicBezTo>
                  <a:cubicBezTo>
                    <a:pt x="22057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6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3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7"/>
            <p:cNvSpPr/>
            <p:nvPr/>
          </p:nvSpPr>
          <p:spPr>
            <a:xfrm>
              <a:off x="2816975" y="1611650"/>
              <a:ext cx="570950" cy="2393325"/>
            </a:xfrm>
            <a:custGeom>
              <a:avLst/>
              <a:gdLst/>
              <a:ahLst/>
              <a:cxnLst/>
              <a:rect l="l" t="t" r="r" b="b"/>
              <a:pathLst>
                <a:path w="22838" h="95733" extrusionOk="0">
                  <a:moveTo>
                    <a:pt x="8413" y="1"/>
                  </a:moveTo>
                  <a:cubicBezTo>
                    <a:pt x="8171" y="1"/>
                    <a:pt x="7937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9" y="20654"/>
                  </a:cubicBezTo>
                  <a:cubicBezTo>
                    <a:pt x="1" y="24167"/>
                    <a:pt x="782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6" y="39294"/>
                    <a:pt x="12688" y="41636"/>
                    <a:pt x="14737" y="44174"/>
                  </a:cubicBezTo>
                  <a:cubicBezTo>
                    <a:pt x="16592" y="46809"/>
                    <a:pt x="18056" y="49834"/>
                    <a:pt x="19031" y="52957"/>
                  </a:cubicBezTo>
                  <a:cubicBezTo>
                    <a:pt x="20983" y="59691"/>
                    <a:pt x="21569" y="66815"/>
                    <a:pt x="20593" y="73744"/>
                  </a:cubicBezTo>
                  <a:cubicBezTo>
                    <a:pt x="19812" y="81063"/>
                    <a:pt x="17568" y="88578"/>
                    <a:pt x="13274" y="94629"/>
                  </a:cubicBezTo>
                  <a:cubicBezTo>
                    <a:pt x="12928" y="95181"/>
                    <a:pt x="13462" y="95733"/>
                    <a:pt x="14011" y="95733"/>
                  </a:cubicBezTo>
                  <a:cubicBezTo>
                    <a:pt x="14238" y="95733"/>
                    <a:pt x="14468" y="95638"/>
                    <a:pt x="14640" y="95409"/>
                  </a:cubicBezTo>
                  <a:cubicBezTo>
                    <a:pt x="18153" y="90139"/>
                    <a:pt x="20398" y="84186"/>
                    <a:pt x="21471" y="77940"/>
                  </a:cubicBezTo>
                  <a:cubicBezTo>
                    <a:pt x="22838" y="71109"/>
                    <a:pt x="22838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2" y="38221"/>
                    <a:pt x="8687" y="36269"/>
                    <a:pt x="6540" y="34024"/>
                  </a:cubicBezTo>
                  <a:cubicBezTo>
                    <a:pt x="4393" y="31877"/>
                    <a:pt x="2831" y="29145"/>
                    <a:pt x="2148" y="26119"/>
                  </a:cubicBezTo>
                  <a:cubicBezTo>
                    <a:pt x="1074" y="21630"/>
                    <a:pt x="1465" y="16946"/>
                    <a:pt x="3319" y="12652"/>
                  </a:cubicBezTo>
                  <a:cubicBezTo>
                    <a:pt x="4978" y="8650"/>
                    <a:pt x="7418" y="5137"/>
                    <a:pt x="9175" y="1136"/>
                  </a:cubicBezTo>
                  <a:cubicBezTo>
                    <a:pt x="9437" y="546"/>
                    <a:pt x="8907" y="1"/>
                    <a:pt x="8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7"/>
            <p:cNvSpPr/>
            <p:nvPr/>
          </p:nvSpPr>
          <p:spPr>
            <a:xfrm>
              <a:off x="3853900" y="1669300"/>
              <a:ext cx="746600" cy="2310525"/>
            </a:xfrm>
            <a:custGeom>
              <a:avLst/>
              <a:gdLst/>
              <a:ahLst/>
              <a:cxnLst/>
              <a:rect l="l" t="t" r="r" b="b"/>
              <a:pathLst>
                <a:path w="29864" h="92421" fill="none" extrusionOk="0">
                  <a:moveTo>
                    <a:pt x="12200" y="1"/>
                  </a:moveTo>
                  <a:cubicBezTo>
                    <a:pt x="1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4" y="73780"/>
                    <a:pt x="25863" y="82954"/>
                    <a:pt x="21276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7"/>
            <p:cNvSpPr/>
            <p:nvPr/>
          </p:nvSpPr>
          <p:spPr>
            <a:xfrm>
              <a:off x="4993300" y="1591500"/>
              <a:ext cx="612400" cy="2431325"/>
            </a:xfrm>
            <a:custGeom>
              <a:avLst/>
              <a:gdLst/>
              <a:ahLst/>
              <a:cxnLst/>
              <a:rect l="l" t="t" r="r" b="b"/>
              <a:pathLst>
                <a:path w="24496" h="97253" extrusionOk="0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7" y="7700"/>
                    <a:pt x="195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0" y="38539"/>
                  </a:cubicBezTo>
                  <a:cubicBezTo>
                    <a:pt x="10638" y="40588"/>
                    <a:pt x="12882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594"/>
                    <a:pt x="21666" y="67621"/>
                    <a:pt x="20690" y="74452"/>
                  </a:cubicBezTo>
                  <a:cubicBezTo>
                    <a:pt x="20007" y="81869"/>
                    <a:pt x="17567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29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806" y="26730"/>
                  </a:cubicBezTo>
                  <a:cubicBezTo>
                    <a:pt x="2733" y="22338"/>
                    <a:pt x="3123" y="17849"/>
                    <a:pt x="4880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7"/>
            <p:cNvSpPr/>
            <p:nvPr/>
          </p:nvSpPr>
          <p:spPr>
            <a:xfrm>
              <a:off x="5195800" y="1611650"/>
              <a:ext cx="570925" cy="2393325"/>
            </a:xfrm>
            <a:custGeom>
              <a:avLst/>
              <a:gdLst/>
              <a:ahLst/>
              <a:cxnLst/>
              <a:rect l="l" t="t" r="r" b="b"/>
              <a:pathLst>
                <a:path w="22837" h="95733" extrusionOk="0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0" y="24167"/>
                    <a:pt x="781" y="27681"/>
                    <a:pt x="2343" y="30901"/>
                  </a:cubicBezTo>
                  <a:cubicBezTo>
                    <a:pt x="3806" y="33341"/>
                    <a:pt x="5661" y="35488"/>
                    <a:pt x="7808" y="37245"/>
                  </a:cubicBezTo>
                  <a:cubicBezTo>
                    <a:pt x="10345" y="39294"/>
                    <a:pt x="12687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2" y="73744"/>
                  </a:cubicBezTo>
                  <a:cubicBezTo>
                    <a:pt x="19812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7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7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7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7"/>
            <p:cNvSpPr/>
            <p:nvPr/>
          </p:nvSpPr>
          <p:spPr>
            <a:xfrm>
              <a:off x="6244925" y="1669300"/>
              <a:ext cx="749025" cy="2310525"/>
            </a:xfrm>
            <a:custGeom>
              <a:avLst/>
              <a:gdLst/>
              <a:ahLst/>
              <a:cxnLst/>
              <a:rect l="l" t="t" r="r" b="b"/>
              <a:pathLst>
                <a:path w="29961" h="92421" fill="none" extrusionOk="0">
                  <a:moveTo>
                    <a:pt x="12199" y="1"/>
                  </a:moveTo>
                  <a:cubicBezTo>
                    <a:pt x="0" y="13664"/>
                    <a:pt x="4880" y="26253"/>
                    <a:pt x="16200" y="38745"/>
                  </a:cubicBezTo>
                  <a:cubicBezTo>
                    <a:pt x="22934" y="46650"/>
                    <a:pt x="29278" y="52115"/>
                    <a:pt x="29668" y="63143"/>
                  </a:cubicBezTo>
                  <a:cubicBezTo>
                    <a:pt x="29961" y="73780"/>
                    <a:pt x="25960" y="82954"/>
                    <a:pt x="21373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7"/>
            <p:cNvSpPr/>
            <p:nvPr/>
          </p:nvSpPr>
          <p:spPr>
            <a:xfrm>
              <a:off x="235675" y="1591500"/>
              <a:ext cx="612425" cy="2431325"/>
            </a:xfrm>
            <a:custGeom>
              <a:avLst/>
              <a:gdLst/>
              <a:ahLst/>
              <a:cxnLst/>
              <a:rect l="l" t="t" r="r" b="b"/>
              <a:pathLst>
                <a:path w="24497" h="97253" extrusionOk="0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692"/>
                    <a:pt x="21568" y="67621"/>
                    <a:pt x="20690" y="74550"/>
                  </a:cubicBezTo>
                  <a:cubicBezTo>
                    <a:pt x="20007" y="81869"/>
                    <a:pt x="17469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2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438175" y="1611650"/>
              <a:ext cx="570950" cy="2393325"/>
            </a:xfrm>
            <a:custGeom>
              <a:avLst/>
              <a:gdLst/>
              <a:ahLst/>
              <a:cxnLst/>
              <a:rect l="l" t="t" r="r" b="b"/>
              <a:pathLst>
                <a:path w="22838" h="95733" extrusionOk="0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1" y="24167"/>
                    <a:pt x="781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5" y="39294"/>
                    <a:pt x="12688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3" y="73744"/>
                  </a:cubicBezTo>
                  <a:cubicBezTo>
                    <a:pt x="19714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8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8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20;p15">
            <a:extLst>
              <a:ext uri="{FF2B5EF4-FFF2-40B4-BE49-F238E27FC236}">
                <a16:creationId xmlns:a16="http://schemas.microsoft.com/office/drawing/2014/main" id="{1D795A58-AD92-FAF8-F260-E4E6791496D5}"/>
              </a:ext>
            </a:extLst>
          </p:cNvPr>
          <p:cNvSpPr txBox="1">
            <a:spLocks/>
          </p:cNvSpPr>
          <p:nvPr/>
        </p:nvSpPr>
        <p:spPr>
          <a:xfrm>
            <a:off x="115835" y="1096186"/>
            <a:ext cx="7123242" cy="4154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buSzPts val="1800"/>
              <a:defRPr/>
            </a:pPr>
            <a:r>
              <a:rPr lang="it-IT" sz="1350" b="1" dirty="0">
                <a:latin typeface="Tahoma"/>
                <a:ea typeface="Tahoma"/>
                <a:cs typeface="Tahoma"/>
                <a:sym typeface="Tahoma"/>
              </a:rPr>
              <a:t>                                      </a:t>
            </a:r>
            <a:r>
              <a:rPr lang="it-IT" sz="1350" b="1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Progetti di </a:t>
            </a:r>
            <a:r>
              <a:rPr lang="it-IT" sz="1350" b="1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Plesso</a:t>
            </a:r>
          </a:p>
          <a:p>
            <a:pPr>
              <a:buSzPts val="1800"/>
              <a:defRPr/>
            </a:pPr>
            <a:endParaRPr lang="it-IT" sz="1350" b="1" dirty="0">
              <a:solidFill>
                <a:srgbClr val="FF0000"/>
              </a:solidFill>
            </a:endParaRPr>
          </a:p>
          <a:p>
            <a:pPr>
              <a:spcBef>
                <a:spcPts val="270"/>
              </a:spcBef>
              <a:buSzPts val="1800"/>
              <a:buFont typeface="Tahoma"/>
              <a:buChar char="•"/>
              <a:defRPr/>
            </a:pPr>
            <a:r>
              <a:rPr lang="it-IT" sz="1350" b="1" dirty="0">
                <a:latin typeface="Tahoma"/>
                <a:ea typeface="Tahoma"/>
                <a:cs typeface="Tahoma"/>
                <a:sym typeface="Tahoma"/>
              </a:rPr>
              <a:t>«In cammino con lo sport» (Camminata di fine anno con giochi sportivi )</a:t>
            </a:r>
          </a:p>
          <a:p>
            <a:pPr>
              <a:spcBef>
                <a:spcPts val="270"/>
              </a:spcBef>
              <a:buSzPts val="1800"/>
              <a:buFont typeface="Tahoma"/>
              <a:buChar char="•"/>
              <a:defRPr/>
            </a:pPr>
            <a:r>
              <a:rPr lang="it-IT" sz="1350" b="1" dirty="0">
                <a:latin typeface="Tahoma"/>
                <a:ea typeface="Tahoma"/>
                <a:cs typeface="Tahoma"/>
              </a:rPr>
              <a:t> Progetto di arte: « La vita nell’arte … l’arte nelle vita» ( laboratori </a:t>
            </a:r>
          </a:p>
          <a:p>
            <a:pPr marL="127000" indent="0">
              <a:spcBef>
                <a:spcPts val="270"/>
              </a:spcBef>
              <a:buSzPts val="1800"/>
              <a:defRPr/>
            </a:pPr>
            <a:r>
              <a:rPr lang="it-IT" sz="1350" b="1" dirty="0">
                <a:latin typeface="Tahoma"/>
                <a:ea typeface="Tahoma"/>
                <a:cs typeface="Tahoma"/>
              </a:rPr>
              <a:t>       creativi per abbellire l’atrio della scuola)</a:t>
            </a:r>
          </a:p>
          <a:p>
            <a:pPr>
              <a:spcBef>
                <a:spcPts val="270"/>
              </a:spcBef>
              <a:buSzPts val="1800"/>
              <a:buFont typeface="Tahoma"/>
              <a:buChar char="•"/>
              <a:defRPr/>
            </a:pPr>
            <a:r>
              <a:rPr lang="it-IT" sz="1350" b="1" dirty="0">
                <a:latin typeface="Tahoma"/>
                <a:ea typeface="Tahoma"/>
                <a:cs typeface="Tahoma"/>
                <a:sym typeface="Tahoma"/>
              </a:rPr>
              <a:t>«Sport» (Basket School e Pallavolo)</a:t>
            </a:r>
          </a:p>
          <a:p>
            <a:pPr>
              <a:spcBef>
                <a:spcPts val="270"/>
              </a:spcBef>
              <a:buSzPts val="1800"/>
              <a:buFont typeface="Tahoma"/>
              <a:buChar char="•"/>
              <a:defRPr/>
            </a:pPr>
            <a:r>
              <a:rPr lang="it-IT" sz="1350" b="1" dirty="0">
                <a:latin typeface="Tahoma"/>
                <a:ea typeface="Tahoma"/>
                <a:cs typeface="Tahoma"/>
                <a:sym typeface="Tahoma"/>
              </a:rPr>
              <a:t> «Musica attiva» .Progetto di musica in collaborazione con il corpo musicale di Cabiate ( classi IV e V)</a:t>
            </a:r>
            <a:endParaRPr lang="it-IT" dirty="0"/>
          </a:p>
          <a:p>
            <a:pPr>
              <a:spcBef>
                <a:spcPts val="270"/>
              </a:spcBef>
              <a:buSzPts val="1800"/>
              <a:buFont typeface="Tahoma"/>
              <a:buChar char="•"/>
              <a:defRPr/>
            </a:pPr>
            <a:r>
              <a:rPr lang="it-IT" sz="1350" b="1" dirty="0">
                <a:latin typeface="Tahoma"/>
                <a:ea typeface="Tahoma"/>
                <a:cs typeface="Tahoma"/>
                <a:sym typeface="Tahoma"/>
              </a:rPr>
              <a:t>«Biblioteca» (Promozione alla lettura)</a:t>
            </a:r>
          </a:p>
          <a:p>
            <a:pPr>
              <a:spcBef>
                <a:spcPts val="270"/>
              </a:spcBef>
              <a:buSzPts val="1800"/>
              <a:buFont typeface="Tahoma"/>
              <a:buChar char="•"/>
              <a:defRPr/>
            </a:pPr>
            <a:r>
              <a:rPr lang="it-IT" sz="1350" b="1" dirty="0">
                <a:latin typeface="Tahoma"/>
                <a:ea typeface="Tahoma"/>
                <a:cs typeface="Tahoma"/>
                <a:sym typeface="Tahoma"/>
              </a:rPr>
              <a:t>«Educazione ambientale» (in collaborazione con il Parco delle Groane e </a:t>
            </a:r>
            <a:r>
              <a:rPr lang="it-IT" sz="1350" b="1" dirty="0" err="1">
                <a:latin typeface="Tahoma"/>
                <a:ea typeface="Tahoma"/>
                <a:cs typeface="Tahoma"/>
                <a:sym typeface="Tahoma"/>
              </a:rPr>
              <a:t>Gelsia</a:t>
            </a:r>
            <a:r>
              <a:rPr lang="it-IT" sz="1350" b="1" dirty="0">
                <a:latin typeface="Tahoma"/>
                <a:ea typeface="Tahoma"/>
                <a:cs typeface="Tahoma"/>
                <a:sym typeface="Tahoma"/>
              </a:rPr>
              <a:t>)</a:t>
            </a:r>
          </a:p>
          <a:p>
            <a:pPr>
              <a:spcBef>
                <a:spcPts val="270"/>
              </a:spcBef>
              <a:buSzPts val="1800"/>
              <a:buFont typeface="Tahoma"/>
              <a:buChar char="•"/>
              <a:defRPr/>
            </a:pPr>
            <a:r>
              <a:rPr lang="it-IT" sz="1350" b="1" dirty="0">
                <a:latin typeface="Tahoma"/>
                <a:ea typeface="Tahoma"/>
                <a:cs typeface="Tahoma"/>
                <a:sym typeface="Tahoma"/>
              </a:rPr>
              <a:t>«Psicomotricità in musica»(classi I e II - III- Finanziato con i Fondi </a:t>
            </a:r>
            <a:endParaRPr lang="it-IT" sz="1350" b="1" dirty="0" smtClean="0">
              <a:latin typeface="Tahoma"/>
              <a:ea typeface="Tahoma"/>
              <a:cs typeface="Tahoma"/>
              <a:sym typeface="Tahoma"/>
            </a:endParaRPr>
          </a:p>
          <a:p>
            <a:pPr marL="127000" indent="0">
              <a:spcBef>
                <a:spcPts val="270"/>
              </a:spcBef>
              <a:buSzPts val="1800"/>
              <a:defRPr/>
            </a:pPr>
            <a:r>
              <a:rPr lang="it-IT" sz="1350" b="1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it-IT" sz="1350" b="1" dirty="0" smtClean="0">
                <a:latin typeface="Tahoma"/>
                <a:ea typeface="Tahoma"/>
                <a:cs typeface="Tahoma"/>
                <a:sym typeface="Tahoma"/>
              </a:rPr>
              <a:t>      per </a:t>
            </a:r>
            <a:r>
              <a:rPr lang="it-IT" sz="1350" b="1" dirty="0">
                <a:latin typeface="Tahoma"/>
                <a:ea typeface="Tahoma"/>
                <a:cs typeface="Tahoma"/>
                <a:sym typeface="Tahoma"/>
              </a:rPr>
              <a:t>il diritto allo studio)</a:t>
            </a:r>
          </a:p>
          <a:p>
            <a:pPr>
              <a:spcBef>
                <a:spcPts val="270"/>
              </a:spcBef>
              <a:buSzPts val="1800"/>
              <a:buFont typeface="Tahoma"/>
              <a:buChar char="•"/>
              <a:defRPr/>
            </a:pPr>
            <a:r>
              <a:rPr lang="it-IT" sz="1350" b="1" dirty="0">
                <a:latin typeface="Tahoma"/>
                <a:ea typeface="Tahoma"/>
                <a:cs typeface="Tahoma"/>
                <a:sym typeface="Tahoma"/>
              </a:rPr>
              <a:t>«I love English»- Madrelingua (classi III, IV, V - Finanziato con i Fondi del PNRR)</a:t>
            </a:r>
          </a:p>
          <a:p>
            <a:pPr>
              <a:spcBef>
                <a:spcPts val="270"/>
              </a:spcBef>
              <a:buSzPts val="1800"/>
              <a:defRPr/>
            </a:pPr>
            <a:r>
              <a:rPr lang="it-IT" sz="1350" b="1" dirty="0">
                <a:latin typeface="Tahoma"/>
                <a:ea typeface="Tahoma"/>
                <a:cs typeface="Tahoma"/>
                <a:sym typeface="Tahoma"/>
              </a:rPr>
              <a:t>                                     </a:t>
            </a:r>
            <a:endParaRPr lang="it-IT" sz="1350" b="1" dirty="0"/>
          </a:p>
        </p:txBody>
      </p:sp>
      <p:pic>
        <p:nvPicPr>
          <p:cNvPr id="1047" name="Immagine 1046" descr="Immagini Sport | Vettori Gratuiti, Foto Stock e PSD">
            <a:extLst>
              <a:ext uri="{FF2B5EF4-FFF2-40B4-BE49-F238E27FC236}">
                <a16:creationId xmlns:a16="http://schemas.microsoft.com/office/drawing/2014/main" id="{6C519749-8836-F0B3-8640-9DFBF15A9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3279">
            <a:off x="6919347" y="523725"/>
            <a:ext cx="1973720" cy="1286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Presentazione di progetti di educazione musicale | Europainnovazi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4777">
            <a:off x="7114939" y="2521657"/>
            <a:ext cx="1846241" cy="13821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016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37"/>
          <p:cNvSpPr txBox="1">
            <a:spLocks noGrp="1"/>
          </p:cNvSpPr>
          <p:nvPr>
            <p:ph type="title"/>
          </p:nvPr>
        </p:nvSpPr>
        <p:spPr>
          <a:xfrm>
            <a:off x="581899" y="96705"/>
            <a:ext cx="785675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00B050"/>
                </a:solidFill>
              </a:rPr>
              <a:t>I PROGETTI DELL’A.S. 2024-2025</a:t>
            </a:r>
            <a:endParaRPr sz="3600" dirty="0">
              <a:solidFill>
                <a:srgbClr val="00B050"/>
              </a:solidFill>
            </a:endParaRPr>
          </a:p>
        </p:txBody>
      </p:sp>
      <p:sp>
        <p:nvSpPr>
          <p:cNvPr id="1237" name="Google Shape;1237;p37"/>
          <p:cNvSpPr txBox="1">
            <a:spLocks noGrp="1"/>
          </p:cNvSpPr>
          <p:nvPr>
            <p:ph type="title" idx="2"/>
          </p:nvPr>
        </p:nvSpPr>
        <p:spPr>
          <a:xfrm>
            <a:off x="719999" y="1895175"/>
            <a:ext cx="3908707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hangingPunct="1">
              <a:defRPr/>
            </a:pPr>
            <a:r>
              <a:rPr lang="it-IT" altLang="it-IT" sz="2400" b="1" dirty="0">
                <a:latin typeface="Tahoma" pitchFamily="34" charset="0"/>
                <a:cs typeface="Tahoma" pitchFamily="34" charset="0"/>
              </a:rPr>
              <a:t/>
            </a:r>
            <a:br>
              <a:rPr lang="it-IT" altLang="it-IT" sz="2400" b="1" dirty="0">
                <a:latin typeface="Tahoma" pitchFamily="34" charset="0"/>
                <a:cs typeface="Tahoma" pitchFamily="34" charset="0"/>
              </a:rPr>
            </a:br>
            <a:endParaRPr lang="it-IT" dirty="0"/>
          </a:p>
        </p:txBody>
      </p:sp>
      <p:grpSp>
        <p:nvGrpSpPr>
          <p:cNvPr id="1417" name="Google Shape;1417;p37"/>
          <p:cNvGrpSpPr/>
          <p:nvPr/>
        </p:nvGrpSpPr>
        <p:grpSpPr>
          <a:xfrm rot="8012991">
            <a:off x="-412797" y="101592"/>
            <a:ext cx="1098015" cy="328907"/>
            <a:chOff x="0" y="1591500"/>
            <a:chExt cx="7619725" cy="2443871"/>
          </a:xfrm>
        </p:grpSpPr>
        <p:sp>
          <p:nvSpPr>
            <p:cNvPr id="1418" name="Google Shape;1418;p37"/>
            <p:cNvSpPr/>
            <p:nvPr/>
          </p:nvSpPr>
          <p:spPr>
            <a:xfrm>
              <a:off x="0" y="1603948"/>
              <a:ext cx="7619725" cy="2431423"/>
            </a:xfrm>
            <a:custGeom>
              <a:avLst/>
              <a:gdLst/>
              <a:ahLst/>
              <a:cxnLst/>
              <a:rect l="l" t="t" r="r" b="b"/>
              <a:pathLst>
                <a:path w="250032" h="84125" extrusionOk="0">
                  <a:moveTo>
                    <a:pt x="0" y="1"/>
                  </a:moveTo>
                  <a:lnTo>
                    <a:pt x="0" y="781"/>
                  </a:lnTo>
                  <a:cubicBezTo>
                    <a:pt x="390" y="1464"/>
                    <a:pt x="976" y="2148"/>
                    <a:pt x="1464" y="2733"/>
                  </a:cubicBezTo>
                  <a:cubicBezTo>
                    <a:pt x="2050" y="3416"/>
                    <a:pt x="2635" y="4197"/>
                    <a:pt x="3318" y="4880"/>
                  </a:cubicBezTo>
                  <a:cubicBezTo>
                    <a:pt x="3904" y="5563"/>
                    <a:pt x="4197" y="6149"/>
                    <a:pt x="4685" y="6637"/>
                  </a:cubicBezTo>
                  <a:cubicBezTo>
                    <a:pt x="5660" y="7515"/>
                    <a:pt x="6441" y="8491"/>
                    <a:pt x="7027" y="9565"/>
                  </a:cubicBezTo>
                  <a:cubicBezTo>
                    <a:pt x="7515" y="10540"/>
                    <a:pt x="6832" y="11224"/>
                    <a:pt x="6051" y="11712"/>
                  </a:cubicBezTo>
                  <a:cubicBezTo>
                    <a:pt x="4782" y="12492"/>
                    <a:pt x="3416" y="13371"/>
                    <a:pt x="3611" y="14834"/>
                  </a:cubicBezTo>
                  <a:cubicBezTo>
                    <a:pt x="3806" y="16103"/>
                    <a:pt x="4489" y="17177"/>
                    <a:pt x="5368" y="17957"/>
                  </a:cubicBezTo>
                  <a:cubicBezTo>
                    <a:pt x="6344" y="18836"/>
                    <a:pt x="7320" y="19616"/>
                    <a:pt x="8295" y="20397"/>
                  </a:cubicBezTo>
                  <a:cubicBezTo>
                    <a:pt x="9271" y="21080"/>
                    <a:pt x="9955" y="22056"/>
                    <a:pt x="10345" y="23227"/>
                  </a:cubicBezTo>
                  <a:cubicBezTo>
                    <a:pt x="10540" y="24106"/>
                    <a:pt x="9662" y="24886"/>
                    <a:pt x="9076" y="25374"/>
                  </a:cubicBezTo>
                  <a:cubicBezTo>
                    <a:pt x="8100" y="26253"/>
                    <a:pt x="7222" y="27033"/>
                    <a:pt x="6246" y="27717"/>
                  </a:cubicBezTo>
                  <a:cubicBezTo>
                    <a:pt x="5075" y="28400"/>
                    <a:pt x="4197" y="29376"/>
                    <a:pt x="3513" y="30449"/>
                  </a:cubicBezTo>
                  <a:cubicBezTo>
                    <a:pt x="3221" y="31327"/>
                    <a:pt x="3513" y="32303"/>
                    <a:pt x="4392" y="32889"/>
                  </a:cubicBezTo>
                  <a:cubicBezTo>
                    <a:pt x="5075" y="33377"/>
                    <a:pt x="5758" y="33865"/>
                    <a:pt x="6539" y="34255"/>
                  </a:cubicBezTo>
                  <a:cubicBezTo>
                    <a:pt x="7124" y="34450"/>
                    <a:pt x="7612" y="34841"/>
                    <a:pt x="8003" y="35329"/>
                  </a:cubicBezTo>
                  <a:cubicBezTo>
                    <a:pt x="8979" y="36793"/>
                    <a:pt x="6636" y="38354"/>
                    <a:pt x="5563" y="38842"/>
                  </a:cubicBezTo>
                  <a:cubicBezTo>
                    <a:pt x="4489" y="39330"/>
                    <a:pt x="2830" y="39916"/>
                    <a:pt x="3025" y="41477"/>
                  </a:cubicBezTo>
                  <a:cubicBezTo>
                    <a:pt x="3221" y="43038"/>
                    <a:pt x="4392" y="44112"/>
                    <a:pt x="5368" y="45185"/>
                  </a:cubicBezTo>
                  <a:cubicBezTo>
                    <a:pt x="6246" y="46064"/>
                    <a:pt x="7027" y="47137"/>
                    <a:pt x="7710" y="48211"/>
                  </a:cubicBezTo>
                  <a:cubicBezTo>
                    <a:pt x="8198" y="48894"/>
                    <a:pt x="8393" y="49772"/>
                    <a:pt x="8295" y="50651"/>
                  </a:cubicBezTo>
                  <a:cubicBezTo>
                    <a:pt x="7905" y="52212"/>
                    <a:pt x="5856" y="52895"/>
                    <a:pt x="4685" y="53774"/>
                  </a:cubicBezTo>
                  <a:cubicBezTo>
                    <a:pt x="3709" y="54554"/>
                    <a:pt x="2830" y="55530"/>
                    <a:pt x="2245" y="56701"/>
                  </a:cubicBezTo>
                  <a:cubicBezTo>
                    <a:pt x="1952" y="57384"/>
                    <a:pt x="2147" y="58263"/>
                    <a:pt x="2635" y="58751"/>
                  </a:cubicBezTo>
                  <a:cubicBezTo>
                    <a:pt x="3123" y="59239"/>
                    <a:pt x="3611" y="59629"/>
                    <a:pt x="4197" y="60019"/>
                  </a:cubicBezTo>
                  <a:cubicBezTo>
                    <a:pt x="4880" y="60507"/>
                    <a:pt x="5465" y="61093"/>
                    <a:pt x="6051" y="61678"/>
                  </a:cubicBezTo>
                  <a:cubicBezTo>
                    <a:pt x="6344" y="61874"/>
                    <a:pt x="6636" y="62166"/>
                    <a:pt x="6734" y="62459"/>
                  </a:cubicBezTo>
                  <a:cubicBezTo>
                    <a:pt x="6832" y="62850"/>
                    <a:pt x="6734" y="63142"/>
                    <a:pt x="6636" y="63435"/>
                  </a:cubicBezTo>
                  <a:cubicBezTo>
                    <a:pt x="6344" y="63923"/>
                    <a:pt x="6051" y="64411"/>
                    <a:pt x="5758" y="64801"/>
                  </a:cubicBezTo>
                  <a:cubicBezTo>
                    <a:pt x="5075" y="65582"/>
                    <a:pt x="4001" y="66070"/>
                    <a:pt x="3318" y="66948"/>
                  </a:cubicBezTo>
                  <a:cubicBezTo>
                    <a:pt x="2538" y="67924"/>
                    <a:pt x="2830" y="69388"/>
                    <a:pt x="3904" y="70071"/>
                  </a:cubicBezTo>
                  <a:cubicBezTo>
                    <a:pt x="4880" y="70852"/>
                    <a:pt x="5953" y="71340"/>
                    <a:pt x="6832" y="72121"/>
                  </a:cubicBezTo>
                  <a:cubicBezTo>
                    <a:pt x="7612" y="72609"/>
                    <a:pt x="8003" y="73389"/>
                    <a:pt x="7905" y="74268"/>
                  </a:cubicBezTo>
                  <a:cubicBezTo>
                    <a:pt x="7710" y="76220"/>
                    <a:pt x="5856" y="77879"/>
                    <a:pt x="4587" y="79147"/>
                  </a:cubicBezTo>
                  <a:cubicBezTo>
                    <a:pt x="3611" y="80026"/>
                    <a:pt x="2733" y="80904"/>
                    <a:pt x="1854" y="81782"/>
                  </a:cubicBezTo>
                  <a:cubicBezTo>
                    <a:pt x="1171" y="82465"/>
                    <a:pt x="488" y="83246"/>
                    <a:pt x="0" y="84124"/>
                  </a:cubicBezTo>
                  <a:lnTo>
                    <a:pt x="250031" y="84124"/>
                  </a:lnTo>
                  <a:cubicBezTo>
                    <a:pt x="248665" y="81587"/>
                    <a:pt x="247104" y="79245"/>
                    <a:pt x="245249" y="77000"/>
                  </a:cubicBezTo>
                  <a:cubicBezTo>
                    <a:pt x="243981" y="75634"/>
                    <a:pt x="242810" y="74170"/>
                    <a:pt x="241736" y="72609"/>
                  </a:cubicBezTo>
                  <a:cubicBezTo>
                    <a:pt x="241346" y="72023"/>
                    <a:pt x="240955" y="71340"/>
                    <a:pt x="240858" y="70559"/>
                  </a:cubicBezTo>
                  <a:cubicBezTo>
                    <a:pt x="240760" y="69974"/>
                    <a:pt x="241053" y="69388"/>
                    <a:pt x="241443" y="68900"/>
                  </a:cubicBezTo>
                  <a:cubicBezTo>
                    <a:pt x="242810" y="67632"/>
                    <a:pt x="244273" y="66460"/>
                    <a:pt x="245835" y="65484"/>
                  </a:cubicBezTo>
                  <a:cubicBezTo>
                    <a:pt x="246713" y="64801"/>
                    <a:pt x="247982" y="63533"/>
                    <a:pt x="247494" y="62362"/>
                  </a:cubicBezTo>
                  <a:cubicBezTo>
                    <a:pt x="246908" y="60995"/>
                    <a:pt x="246030" y="59824"/>
                    <a:pt x="244957" y="58751"/>
                  </a:cubicBezTo>
                  <a:cubicBezTo>
                    <a:pt x="243981" y="57872"/>
                    <a:pt x="243200" y="56896"/>
                    <a:pt x="242517" y="55725"/>
                  </a:cubicBezTo>
                  <a:cubicBezTo>
                    <a:pt x="242224" y="54652"/>
                    <a:pt x="242419" y="53578"/>
                    <a:pt x="243102" y="52798"/>
                  </a:cubicBezTo>
                  <a:cubicBezTo>
                    <a:pt x="243883" y="51724"/>
                    <a:pt x="244664" y="50651"/>
                    <a:pt x="245347" y="49479"/>
                  </a:cubicBezTo>
                  <a:cubicBezTo>
                    <a:pt x="245640" y="48894"/>
                    <a:pt x="245933" y="48308"/>
                    <a:pt x="246225" y="47723"/>
                  </a:cubicBezTo>
                  <a:cubicBezTo>
                    <a:pt x="246616" y="47235"/>
                    <a:pt x="246811" y="46552"/>
                    <a:pt x="246908" y="45869"/>
                  </a:cubicBezTo>
                  <a:cubicBezTo>
                    <a:pt x="246616" y="43429"/>
                    <a:pt x="243102" y="42063"/>
                    <a:pt x="243590" y="39525"/>
                  </a:cubicBezTo>
                  <a:cubicBezTo>
                    <a:pt x="243981" y="37378"/>
                    <a:pt x="246420" y="36305"/>
                    <a:pt x="247104" y="34353"/>
                  </a:cubicBezTo>
                  <a:cubicBezTo>
                    <a:pt x="247494" y="32791"/>
                    <a:pt x="246713" y="31718"/>
                    <a:pt x="245835" y="30547"/>
                  </a:cubicBezTo>
                  <a:cubicBezTo>
                    <a:pt x="245152" y="29766"/>
                    <a:pt x="244469" y="28888"/>
                    <a:pt x="244859" y="27814"/>
                  </a:cubicBezTo>
                  <a:cubicBezTo>
                    <a:pt x="245152" y="27326"/>
                    <a:pt x="245542" y="26936"/>
                    <a:pt x="245933" y="26545"/>
                  </a:cubicBezTo>
                  <a:cubicBezTo>
                    <a:pt x="246518" y="26155"/>
                    <a:pt x="246908" y="25570"/>
                    <a:pt x="247201" y="24886"/>
                  </a:cubicBezTo>
                  <a:cubicBezTo>
                    <a:pt x="247494" y="24301"/>
                    <a:pt x="247396" y="23520"/>
                    <a:pt x="246908" y="22935"/>
                  </a:cubicBezTo>
                  <a:cubicBezTo>
                    <a:pt x="246420" y="22447"/>
                    <a:pt x="245933" y="21959"/>
                    <a:pt x="245445" y="21568"/>
                  </a:cubicBezTo>
                  <a:cubicBezTo>
                    <a:pt x="243883" y="20104"/>
                    <a:pt x="241736" y="19129"/>
                    <a:pt x="240467" y="17469"/>
                  </a:cubicBezTo>
                  <a:cubicBezTo>
                    <a:pt x="239979" y="16982"/>
                    <a:pt x="239784" y="16298"/>
                    <a:pt x="240077" y="15615"/>
                  </a:cubicBezTo>
                  <a:cubicBezTo>
                    <a:pt x="240565" y="14737"/>
                    <a:pt x="241150" y="14054"/>
                    <a:pt x="241931" y="13371"/>
                  </a:cubicBezTo>
                  <a:cubicBezTo>
                    <a:pt x="242907" y="12590"/>
                    <a:pt x="243883" y="11907"/>
                    <a:pt x="244957" y="11224"/>
                  </a:cubicBezTo>
                  <a:cubicBezTo>
                    <a:pt x="245445" y="10931"/>
                    <a:pt x="245933" y="10638"/>
                    <a:pt x="246420" y="10443"/>
                  </a:cubicBezTo>
                  <a:lnTo>
                    <a:pt x="247006" y="10150"/>
                  </a:lnTo>
                  <a:cubicBezTo>
                    <a:pt x="247299" y="9955"/>
                    <a:pt x="247201" y="9857"/>
                    <a:pt x="246908" y="9662"/>
                  </a:cubicBezTo>
                  <a:cubicBezTo>
                    <a:pt x="246225" y="8881"/>
                    <a:pt x="244859" y="8393"/>
                    <a:pt x="244469" y="7320"/>
                  </a:cubicBezTo>
                  <a:cubicBezTo>
                    <a:pt x="244078" y="6344"/>
                    <a:pt x="244761" y="5466"/>
                    <a:pt x="245347" y="4783"/>
                  </a:cubicBezTo>
                  <a:cubicBezTo>
                    <a:pt x="246420" y="3611"/>
                    <a:pt x="247396" y="2538"/>
                    <a:pt x="248470" y="1464"/>
                  </a:cubicBezTo>
                  <a:lnTo>
                    <a:pt x="250031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7"/>
            <p:cNvSpPr/>
            <p:nvPr/>
          </p:nvSpPr>
          <p:spPr>
            <a:xfrm>
              <a:off x="1262825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1" y="0"/>
                  </a:moveTo>
                  <a:cubicBezTo>
                    <a:pt x="1855" y="5075"/>
                    <a:pt x="1" y="14834"/>
                    <a:pt x="3124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5" y="62654"/>
                    <a:pt x="20202" y="71144"/>
                  </a:cubicBezTo>
                  <a:cubicBezTo>
                    <a:pt x="17567" y="75438"/>
                    <a:pt x="14054" y="79147"/>
                    <a:pt x="11614" y="83636"/>
                  </a:cubicBezTo>
                  <a:cubicBezTo>
                    <a:pt x="11614" y="83734"/>
                    <a:pt x="11517" y="83929"/>
                    <a:pt x="11419" y="84026"/>
                  </a:cubicBezTo>
                  <a:lnTo>
                    <a:pt x="43527" y="84026"/>
                  </a:lnTo>
                  <a:cubicBezTo>
                    <a:pt x="47040" y="71242"/>
                    <a:pt x="56214" y="58750"/>
                    <a:pt x="46845" y="46356"/>
                  </a:cubicBezTo>
                  <a:cubicBezTo>
                    <a:pt x="40794" y="38256"/>
                    <a:pt x="29864" y="32108"/>
                    <a:pt x="28205" y="21373"/>
                  </a:cubicBezTo>
                  <a:cubicBezTo>
                    <a:pt x="26839" y="13370"/>
                    <a:pt x="30254" y="5953"/>
                    <a:pt x="35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7"/>
            <p:cNvSpPr/>
            <p:nvPr/>
          </p:nvSpPr>
          <p:spPr>
            <a:xfrm>
              <a:off x="2131400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293" y="9662"/>
                    <a:pt x="196" y="15029"/>
                  </a:cubicBezTo>
                  <a:cubicBezTo>
                    <a:pt x="1" y="21275"/>
                    <a:pt x="3221" y="26155"/>
                    <a:pt x="7125" y="30742"/>
                  </a:cubicBezTo>
                  <a:cubicBezTo>
                    <a:pt x="12688" y="37378"/>
                    <a:pt x="20690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09" y="36890"/>
                  </a:cubicBezTo>
                  <a:cubicBezTo>
                    <a:pt x="15127" y="31327"/>
                    <a:pt x="8003" y="26350"/>
                    <a:pt x="6734" y="18640"/>
                  </a:cubicBezTo>
                  <a:cubicBezTo>
                    <a:pt x="5661" y="11516"/>
                    <a:pt x="8979" y="5953"/>
                    <a:pt x="120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7"/>
            <p:cNvSpPr/>
            <p:nvPr/>
          </p:nvSpPr>
          <p:spPr>
            <a:xfrm>
              <a:off x="2224125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195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2" y="64020"/>
                    <a:pt x="16884" y="73779"/>
                    <a:pt x="14346" y="84124"/>
                  </a:cubicBezTo>
                  <a:lnTo>
                    <a:pt x="23032" y="84026"/>
                  </a:lnTo>
                  <a:cubicBezTo>
                    <a:pt x="30058" y="68607"/>
                    <a:pt x="31815" y="50943"/>
                    <a:pt x="19811" y="36890"/>
                  </a:cubicBezTo>
                  <a:cubicBezTo>
                    <a:pt x="15029" y="31327"/>
                    <a:pt x="7905" y="26350"/>
                    <a:pt x="6734" y="18640"/>
                  </a:cubicBezTo>
                  <a:cubicBezTo>
                    <a:pt x="5660" y="11516"/>
                    <a:pt x="8881" y="5953"/>
                    <a:pt x="11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7"/>
            <p:cNvSpPr/>
            <p:nvPr/>
          </p:nvSpPr>
          <p:spPr>
            <a:xfrm>
              <a:off x="3060975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0" y="0"/>
                  </a:moveTo>
                  <a:cubicBezTo>
                    <a:pt x="586" y="8100"/>
                    <a:pt x="0" y="18250"/>
                    <a:pt x="5465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299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4" y="50845"/>
                    <a:pt x="29766" y="38158"/>
                  </a:cubicBezTo>
                  <a:cubicBezTo>
                    <a:pt x="25081" y="31620"/>
                    <a:pt x="15615" y="28107"/>
                    <a:pt x="13078" y="20006"/>
                  </a:cubicBezTo>
                  <a:cubicBezTo>
                    <a:pt x="11028" y="12980"/>
                    <a:pt x="12882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7"/>
            <p:cNvSpPr/>
            <p:nvPr/>
          </p:nvSpPr>
          <p:spPr>
            <a:xfrm>
              <a:off x="3641650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202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614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7040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204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7"/>
            <p:cNvSpPr/>
            <p:nvPr/>
          </p:nvSpPr>
          <p:spPr>
            <a:xfrm>
              <a:off x="4510200" y="1602602"/>
              <a:ext cx="795425" cy="2431423"/>
            </a:xfrm>
            <a:custGeom>
              <a:avLst/>
              <a:gdLst/>
              <a:ahLst/>
              <a:cxnLst/>
              <a:rect l="l" t="t" r="r" b="b"/>
              <a:pathLst>
                <a:path w="31817" h="84125" extrusionOk="0">
                  <a:moveTo>
                    <a:pt x="5857" y="0"/>
                  </a:moveTo>
                  <a:cubicBezTo>
                    <a:pt x="2929" y="4489"/>
                    <a:pt x="294" y="9662"/>
                    <a:pt x="196" y="15029"/>
                  </a:cubicBezTo>
                  <a:cubicBezTo>
                    <a:pt x="1" y="21275"/>
                    <a:pt x="3222" y="26155"/>
                    <a:pt x="7125" y="30742"/>
                  </a:cubicBezTo>
                  <a:cubicBezTo>
                    <a:pt x="12688" y="37378"/>
                    <a:pt x="20691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10" y="36890"/>
                  </a:cubicBezTo>
                  <a:cubicBezTo>
                    <a:pt x="15128" y="31327"/>
                    <a:pt x="8004" y="26350"/>
                    <a:pt x="6735" y="18640"/>
                  </a:cubicBezTo>
                  <a:cubicBezTo>
                    <a:pt x="5661" y="11516"/>
                    <a:pt x="8979" y="5953"/>
                    <a:pt x="12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7"/>
            <p:cNvSpPr/>
            <p:nvPr/>
          </p:nvSpPr>
          <p:spPr>
            <a:xfrm>
              <a:off x="4602925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196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032" y="84026"/>
                  </a:lnTo>
                  <a:cubicBezTo>
                    <a:pt x="30059" y="68607"/>
                    <a:pt x="31816" y="50943"/>
                    <a:pt x="19812" y="36890"/>
                  </a:cubicBezTo>
                  <a:cubicBezTo>
                    <a:pt x="15030" y="31327"/>
                    <a:pt x="7905" y="26350"/>
                    <a:pt x="6734" y="18640"/>
                  </a:cubicBezTo>
                  <a:cubicBezTo>
                    <a:pt x="5661" y="11516"/>
                    <a:pt x="8881" y="5953"/>
                    <a:pt x="119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7"/>
            <p:cNvSpPr/>
            <p:nvPr/>
          </p:nvSpPr>
          <p:spPr>
            <a:xfrm>
              <a:off x="5439775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300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5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7"/>
            <p:cNvSpPr/>
            <p:nvPr/>
          </p:nvSpPr>
          <p:spPr>
            <a:xfrm>
              <a:off x="6035100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734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104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516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6942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107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7"/>
            <p:cNvSpPr/>
            <p:nvPr/>
          </p:nvSpPr>
          <p:spPr>
            <a:xfrm>
              <a:off x="682150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6" y="33474"/>
                    <a:pt x="15908" y="39525"/>
                    <a:pt x="17860" y="48308"/>
                  </a:cubicBezTo>
                  <a:cubicBezTo>
                    <a:pt x="20300" y="60312"/>
                    <a:pt x="18934" y="72803"/>
                    <a:pt x="14152" y="84026"/>
                  </a:cubicBezTo>
                  <a:lnTo>
                    <a:pt x="30450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6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7"/>
            <p:cNvSpPr/>
            <p:nvPr/>
          </p:nvSpPr>
          <p:spPr>
            <a:xfrm>
              <a:off x="1475100" y="1669300"/>
              <a:ext cx="746600" cy="2310525"/>
            </a:xfrm>
            <a:custGeom>
              <a:avLst/>
              <a:gdLst/>
              <a:ahLst/>
              <a:cxnLst/>
              <a:rect l="l" t="t" r="r" b="b"/>
              <a:pathLst>
                <a:path w="29864" h="92421" fill="none" extrusionOk="0">
                  <a:moveTo>
                    <a:pt x="12199" y="1"/>
                  </a:moveTo>
                  <a:cubicBezTo>
                    <a:pt x="0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3" y="73780"/>
                    <a:pt x="25862" y="82954"/>
                    <a:pt x="21275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7"/>
            <p:cNvSpPr/>
            <p:nvPr/>
          </p:nvSpPr>
          <p:spPr>
            <a:xfrm>
              <a:off x="2614475" y="1591500"/>
              <a:ext cx="612425" cy="2431325"/>
            </a:xfrm>
            <a:custGeom>
              <a:avLst/>
              <a:gdLst/>
              <a:ahLst/>
              <a:cxnLst/>
              <a:rect l="l" t="t" r="r" b="b"/>
              <a:pathLst>
                <a:path w="24497" h="97253" extrusionOk="0">
                  <a:moveTo>
                    <a:pt x="9107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1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7" y="48005"/>
                    <a:pt x="18251" y="50933"/>
                    <a:pt x="19129" y="53958"/>
                  </a:cubicBezTo>
                  <a:cubicBezTo>
                    <a:pt x="21081" y="60692"/>
                    <a:pt x="21569" y="67621"/>
                    <a:pt x="20690" y="74550"/>
                  </a:cubicBezTo>
                  <a:cubicBezTo>
                    <a:pt x="20007" y="81869"/>
                    <a:pt x="17470" y="88896"/>
                    <a:pt x="13469" y="95044"/>
                  </a:cubicBezTo>
                  <a:cubicBezTo>
                    <a:pt x="12709" y="96148"/>
                    <a:pt x="13805" y="97252"/>
                    <a:pt x="14891" y="97252"/>
                  </a:cubicBezTo>
                  <a:cubicBezTo>
                    <a:pt x="15341" y="97252"/>
                    <a:pt x="15789" y="97063"/>
                    <a:pt x="16104" y="96606"/>
                  </a:cubicBezTo>
                  <a:cubicBezTo>
                    <a:pt x="19617" y="91238"/>
                    <a:pt x="22057" y="85187"/>
                    <a:pt x="23130" y="78844"/>
                  </a:cubicBezTo>
                  <a:cubicBezTo>
                    <a:pt x="24399" y="72013"/>
                    <a:pt x="24496" y="64888"/>
                    <a:pt x="23228" y="57959"/>
                  </a:cubicBezTo>
                  <a:cubicBezTo>
                    <a:pt x="22057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6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3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7"/>
            <p:cNvSpPr/>
            <p:nvPr/>
          </p:nvSpPr>
          <p:spPr>
            <a:xfrm>
              <a:off x="2816975" y="1611650"/>
              <a:ext cx="570950" cy="2393325"/>
            </a:xfrm>
            <a:custGeom>
              <a:avLst/>
              <a:gdLst/>
              <a:ahLst/>
              <a:cxnLst/>
              <a:rect l="l" t="t" r="r" b="b"/>
              <a:pathLst>
                <a:path w="22838" h="95733" extrusionOk="0">
                  <a:moveTo>
                    <a:pt x="8413" y="1"/>
                  </a:moveTo>
                  <a:cubicBezTo>
                    <a:pt x="8171" y="1"/>
                    <a:pt x="7937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9" y="20654"/>
                  </a:cubicBezTo>
                  <a:cubicBezTo>
                    <a:pt x="1" y="24167"/>
                    <a:pt x="782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6" y="39294"/>
                    <a:pt x="12688" y="41636"/>
                    <a:pt x="14737" y="44174"/>
                  </a:cubicBezTo>
                  <a:cubicBezTo>
                    <a:pt x="16592" y="46809"/>
                    <a:pt x="18056" y="49834"/>
                    <a:pt x="19031" y="52957"/>
                  </a:cubicBezTo>
                  <a:cubicBezTo>
                    <a:pt x="20983" y="59691"/>
                    <a:pt x="21569" y="66815"/>
                    <a:pt x="20593" y="73744"/>
                  </a:cubicBezTo>
                  <a:cubicBezTo>
                    <a:pt x="19812" y="81063"/>
                    <a:pt x="17568" y="88578"/>
                    <a:pt x="13274" y="94629"/>
                  </a:cubicBezTo>
                  <a:cubicBezTo>
                    <a:pt x="12928" y="95181"/>
                    <a:pt x="13462" y="95733"/>
                    <a:pt x="14011" y="95733"/>
                  </a:cubicBezTo>
                  <a:cubicBezTo>
                    <a:pt x="14238" y="95733"/>
                    <a:pt x="14468" y="95638"/>
                    <a:pt x="14640" y="95409"/>
                  </a:cubicBezTo>
                  <a:cubicBezTo>
                    <a:pt x="18153" y="90139"/>
                    <a:pt x="20398" y="84186"/>
                    <a:pt x="21471" y="77940"/>
                  </a:cubicBezTo>
                  <a:cubicBezTo>
                    <a:pt x="22838" y="71109"/>
                    <a:pt x="22838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2" y="38221"/>
                    <a:pt x="8687" y="36269"/>
                    <a:pt x="6540" y="34024"/>
                  </a:cubicBezTo>
                  <a:cubicBezTo>
                    <a:pt x="4393" y="31877"/>
                    <a:pt x="2831" y="29145"/>
                    <a:pt x="2148" y="26119"/>
                  </a:cubicBezTo>
                  <a:cubicBezTo>
                    <a:pt x="1074" y="21630"/>
                    <a:pt x="1465" y="16946"/>
                    <a:pt x="3319" y="12652"/>
                  </a:cubicBezTo>
                  <a:cubicBezTo>
                    <a:pt x="4978" y="8650"/>
                    <a:pt x="7418" y="5137"/>
                    <a:pt x="9175" y="1136"/>
                  </a:cubicBezTo>
                  <a:cubicBezTo>
                    <a:pt x="9437" y="546"/>
                    <a:pt x="8907" y="1"/>
                    <a:pt x="8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7"/>
            <p:cNvSpPr/>
            <p:nvPr/>
          </p:nvSpPr>
          <p:spPr>
            <a:xfrm>
              <a:off x="3853900" y="1669300"/>
              <a:ext cx="746600" cy="2310525"/>
            </a:xfrm>
            <a:custGeom>
              <a:avLst/>
              <a:gdLst/>
              <a:ahLst/>
              <a:cxnLst/>
              <a:rect l="l" t="t" r="r" b="b"/>
              <a:pathLst>
                <a:path w="29864" h="92421" fill="none" extrusionOk="0">
                  <a:moveTo>
                    <a:pt x="12200" y="1"/>
                  </a:moveTo>
                  <a:cubicBezTo>
                    <a:pt x="1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4" y="73780"/>
                    <a:pt x="25863" y="82954"/>
                    <a:pt x="21276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7"/>
            <p:cNvSpPr/>
            <p:nvPr/>
          </p:nvSpPr>
          <p:spPr>
            <a:xfrm>
              <a:off x="4993300" y="1591500"/>
              <a:ext cx="612400" cy="2431325"/>
            </a:xfrm>
            <a:custGeom>
              <a:avLst/>
              <a:gdLst/>
              <a:ahLst/>
              <a:cxnLst/>
              <a:rect l="l" t="t" r="r" b="b"/>
              <a:pathLst>
                <a:path w="24496" h="97253" extrusionOk="0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7" y="7700"/>
                    <a:pt x="195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0" y="38539"/>
                  </a:cubicBezTo>
                  <a:cubicBezTo>
                    <a:pt x="10638" y="40588"/>
                    <a:pt x="12882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594"/>
                    <a:pt x="21666" y="67621"/>
                    <a:pt x="20690" y="74452"/>
                  </a:cubicBezTo>
                  <a:cubicBezTo>
                    <a:pt x="20007" y="81869"/>
                    <a:pt x="17567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29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806" y="26730"/>
                  </a:cubicBezTo>
                  <a:cubicBezTo>
                    <a:pt x="2733" y="22338"/>
                    <a:pt x="3123" y="17849"/>
                    <a:pt x="4880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7"/>
            <p:cNvSpPr/>
            <p:nvPr/>
          </p:nvSpPr>
          <p:spPr>
            <a:xfrm>
              <a:off x="5195800" y="1611650"/>
              <a:ext cx="570925" cy="2393325"/>
            </a:xfrm>
            <a:custGeom>
              <a:avLst/>
              <a:gdLst/>
              <a:ahLst/>
              <a:cxnLst/>
              <a:rect l="l" t="t" r="r" b="b"/>
              <a:pathLst>
                <a:path w="22837" h="95733" extrusionOk="0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0" y="24167"/>
                    <a:pt x="781" y="27681"/>
                    <a:pt x="2343" y="30901"/>
                  </a:cubicBezTo>
                  <a:cubicBezTo>
                    <a:pt x="3806" y="33341"/>
                    <a:pt x="5661" y="35488"/>
                    <a:pt x="7808" y="37245"/>
                  </a:cubicBezTo>
                  <a:cubicBezTo>
                    <a:pt x="10345" y="39294"/>
                    <a:pt x="12687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2" y="73744"/>
                  </a:cubicBezTo>
                  <a:cubicBezTo>
                    <a:pt x="19812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7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7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7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7"/>
            <p:cNvSpPr/>
            <p:nvPr/>
          </p:nvSpPr>
          <p:spPr>
            <a:xfrm>
              <a:off x="6244925" y="1669300"/>
              <a:ext cx="749025" cy="2310525"/>
            </a:xfrm>
            <a:custGeom>
              <a:avLst/>
              <a:gdLst/>
              <a:ahLst/>
              <a:cxnLst/>
              <a:rect l="l" t="t" r="r" b="b"/>
              <a:pathLst>
                <a:path w="29961" h="92421" fill="none" extrusionOk="0">
                  <a:moveTo>
                    <a:pt x="12199" y="1"/>
                  </a:moveTo>
                  <a:cubicBezTo>
                    <a:pt x="0" y="13664"/>
                    <a:pt x="4880" y="26253"/>
                    <a:pt x="16200" y="38745"/>
                  </a:cubicBezTo>
                  <a:cubicBezTo>
                    <a:pt x="22934" y="46650"/>
                    <a:pt x="29278" y="52115"/>
                    <a:pt x="29668" y="63143"/>
                  </a:cubicBezTo>
                  <a:cubicBezTo>
                    <a:pt x="29961" y="73780"/>
                    <a:pt x="25960" y="82954"/>
                    <a:pt x="21373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7"/>
            <p:cNvSpPr/>
            <p:nvPr/>
          </p:nvSpPr>
          <p:spPr>
            <a:xfrm>
              <a:off x="235675" y="1591500"/>
              <a:ext cx="612425" cy="2431325"/>
            </a:xfrm>
            <a:custGeom>
              <a:avLst/>
              <a:gdLst/>
              <a:ahLst/>
              <a:cxnLst/>
              <a:rect l="l" t="t" r="r" b="b"/>
              <a:pathLst>
                <a:path w="24497" h="97253" extrusionOk="0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692"/>
                    <a:pt x="21568" y="67621"/>
                    <a:pt x="20690" y="74550"/>
                  </a:cubicBezTo>
                  <a:cubicBezTo>
                    <a:pt x="20007" y="81869"/>
                    <a:pt x="17469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2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438175" y="1611650"/>
              <a:ext cx="570950" cy="2393325"/>
            </a:xfrm>
            <a:custGeom>
              <a:avLst/>
              <a:gdLst/>
              <a:ahLst/>
              <a:cxnLst/>
              <a:rect l="l" t="t" r="r" b="b"/>
              <a:pathLst>
                <a:path w="22838" h="95733" extrusionOk="0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1" y="24167"/>
                    <a:pt x="781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5" y="39294"/>
                    <a:pt x="12688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3" y="73744"/>
                  </a:cubicBezTo>
                  <a:cubicBezTo>
                    <a:pt x="19714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8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8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20;p15">
            <a:extLst>
              <a:ext uri="{FF2B5EF4-FFF2-40B4-BE49-F238E27FC236}">
                <a16:creationId xmlns:a16="http://schemas.microsoft.com/office/drawing/2014/main" id="{1D795A58-AD92-FAF8-F260-E4E6791496D5}"/>
              </a:ext>
            </a:extLst>
          </p:cNvPr>
          <p:cNvSpPr txBox="1">
            <a:spLocks/>
          </p:cNvSpPr>
          <p:nvPr/>
        </p:nvSpPr>
        <p:spPr>
          <a:xfrm>
            <a:off x="443121" y="902921"/>
            <a:ext cx="7123242" cy="4154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buSzPts val="1800"/>
              <a:defRPr/>
            </a:pPr>
            <a:r>
              <a:rPr lang="it-IT" sz="1350" b="1" dirty="0">
                <a:latin typeface="Tahoma"/>
                <a:ea typeface="Tahoma"/>
                <a:cs typeface="Tahoma"/>
                <a:sym typeface="Tahoma"/>
              </a:rPr>
              <a:t> </a:t>
            </a:r>
            <a:endParaRPr lang="it-IT" sz="1350" b="1" dirty="0" smtClean="0">
              <a:latin typeface="Tahoma"/>
              <a:ea typeface="Tahoma"/>
              <a:cs typeface="Tahoma"/>
              <a:sym typeface="Tahoma"/>
            </a:endParaRPr>
          </a:p>
          <a:p>
            <a:pPr>
              <a:buSzPts val="1800"/>
              <a:defRPr/>
            </a:pPr>
            <a:r>
              <a:rPr lang="it-IT" sz="1350" b="1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Progetti </a:t>
            </a:r>
            <a:r>
              <a:rPr lang="it-IT" sz="1350" b="1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di </a:t>
            </a:r>
            <a:r>
              <a:rPr lang="it-IT" sz="1350" b="1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Classe</a:t>
            </a:r>
          </a:p>
          <a:p>
            <a:pPr>
              <a:buSzPts val="1800"/>
              <a:defRPr/>
            </a:pPr>
            <a:endParaRPr lang="it-IT" sz="1350" b="1" dirty="0">
              <a:latin typeface="Tahoma"/>
              <a:ea typeface="Tahoma"/>
              <a:cs typeface="Tahoma"/>
              <a:sym typeface="Tahoma"/>
            </a:endParaRPr>
          </a:p>
          <a:p>
            <a:pPr>
              <a:spcBef>
                <a:spcPts val="270"/>
              </a:spcBef>
              <a:buSzPts val="1800"/>
              <a:buFont typeface="Tahoma"/>
              <a:buChar char="•"/>
              <a:defRPr/>
            </a:pPr>
            <a:r>
              <a:rPr lang="it-IT" sz="1350" b="1" dirty="0" err="1">
                <a:latin typeface="Tahoma"/>
                <a:ea typeface="Tahoma"/>
                <a:cs typeface="Tahoma"/>
                <a:sym typeface="Tahoma"/>
              </a:rPr>
              <a:t>eTwinning</a:t>
            </a:r>
            <a:r>
              <a:rPr lang="it-IT" sz="1350" b="1" dirty="0">
                <a:latin typeface="Tahoma"/>
                <a:ea typeface="Tahoma"/>
                <a:cs typeface="Tahoma"/>
                <a:sym typeface="Tahoma"/>
              </a:rPr>
              <a:t> (gemellaggio con scuole straniere cl. III</a:t>
            </a:r>
            <a:r>
              <a:rPr lang="it-IT" sz="1350" b="1" dirty="0" smtClean="0">
                <a:latin typeface="Tahoma"/>
                <a:ea typeface="Tahoma"/>
                <a:cs typeface="Tahoma"/>
                <a:sym typeface="Tahoma"/>
              </a:rPr>
              <a:t>)</a:t>
            </a:r>
          </a:p>
          <a:p>
            <a:pPr marL="127000" indent="0">
              <a:spcBef>
                <a:spcPts val="270"/>
              </a:spcBef>
              <a:buSzPts val="1800"/>
              <a:defRPr/>
            </a:pPr>
            <a:endParaRPr lang="it-IT" sz="1350" b="1" dirty="0">
              <a:latin typeface="Tahoma"/>
              <a:ea typeface="Tahoma"/>
              <a:cs typeface="Tahoma"/>
              <a:sym typeface="Tahoma"/>
            </a:endParaRPr>
          </a:p>
          <a:p>
            <a:pPr>
              <a:spcBef>
                <a:spcPts val="270"/>
              </a:spcBef>
              <a:buSzPts val="1800"/>
              <a:buFont typeface="Tahoma"/>
              <a:buChar char="•"/>
              <a:defRPr/>
            </a:pPr>
            <a:r>
              <a:rPr lang="it-IT" sz="1350" b="1" dirty="0">
                <a:latin typeface="Tahoma"/>
                <a:ea typeface="Tahoma"/>
                <a:cs typeface="Tahoma"/>
                <a:sym typeface="Tahoma"/>
              </a:rPr>
              <a:t>English new world (classi II  autofinanziato </a:t>
            </a:r>
            <a:r>
              <a:rPr lang="it-IT" sz="1350" b="1" dirty="0" smtClean="0">
                <a:latin typeface="Tahoma"/>
                <a:ea typeface="Tahoma"/>
                <a:cs typeface="Tahoma"/>
                <a:sym typeface="Tahoma"/>
              </a:rPr>
              <a:t>)</a:t>
            </a:r>
          </a:p>
          <a:p>
            <a:pPr marL="127000" indent="0">
              <a:spcBef>
                <a:spcPts val="270"/>
              </a:spcBef>
              <a:buSzPts val="1800"/>
              <a:defRPr/>
            </a:pPr>
            <a:endParaRPr lang="it-IT" sz="1350" b="1" dirty="0">
              <a:latin typeface="Tahoma"/>
              <a:ea typeface="Tahoma"/>
              <a:cs typeface="Tahoma"/>
              <a:sym typeface="Tahoma"/>
            </a:endParaRPr>
          </a:p>
          <a:p>
            <a:pPr>
              <a:spcBef>
                <a:spcPts val="270"/>
              </a:spcBef>
              <a:buSzPts val="1800"/>
              <a:buFont typeface="Tahoma"/>
              <a:buChar char="•"/>
              <a:defRPr/>
            </a:pPr>
            <a:r>
              <a:rPr lang="it-IT" sz="1350" b="1" dirty="0">
                <a:latin typeface="Tahoma"/>
                <a:ea typeface="Tahoma"/>
                <a:cs typeface="Tahoma"/>
                <a:sym typeface="Tahoma"/>
              </a:rPr>
              <a:t>Come sono fatti i denti? (classi I, II,III progetto di educazione alla salute</a:t>
            </a:r>
            <a:r>
              <a:rPr lang="it-IT" sz="1350" b="1" dirty="0" smtClean="0">
                <a:latin typeface="Tahoma"/>
                <a:ea typeface="Tahoma"/>
                <a:cs typeface="Tahoma"/>
                <a:sym typeface="Tahoma"/>
              </a:rPr>
              <a:t>)</a:t>
            </a:r>
          </a:p>
          <a:p>
            <a:pPr marL="127000" indent="0">
              <a:spcBef>
                <a:spcPts val="270"/>
              </a:spcBef>
              <a:buSzPts val="1800"/>
              <a:defRPr/>
            </a:pPr>
            <a:endParaRPr lang="it-IT" sz="1350" b="1" dirty="0">
              <a:latin typeface="Tahoma"/>
              <a:ea typeface="Tahoma"/>
              <a:cs typeface="Tahoma"/>
              <a:sym typeface="Tahoma"/>
            </a:endParaRPr>
          </a:p>
          <a:p>
            <a:pPr>
              <a:spcBef>
                <a:spcPts val="270"/>
              </a:spcBef>
              <a:buSzPts val="1800"/>
              <a:buFont typeface="Tahoma"/>
              <a:buChar char="•"/>
              <a:defRPr/>
            </a:pPr>
            <a:r>
              <a:rPr lang="it-IT" sz="1350" b="1" dirty="0">
                <a:latin typeface="Tahoma"/>
                <a:ea typeface="Tahoma"/>
                <a:cs typeface="Tahoma"/>
                <a:sym typeface="Tahoma"/>
              </a:rPr>
              <a:t>Cittadinanza e Costituzione (Consiglio comunale Unicef cl. </a:t>
            </a:r>
            <a:r>
              <a:rPr lang="it-IT" sz="1350" b="1" dirty="0" smtClean="0">
                <a:latin typeface="Tahoma"/>
                <a:ea typeface="Tahoma"/>
                <a:cs typeface="Tahoma"/>
                <a:sym typeface="Tahoma"/>
              </a:rPr>
              <a:t>IV, Partecipazione </a:t>
            </a:r>
            <a:r>
              <a:rPr lang="it-IT" sz="1350" b="1" dirty="0">
                <a:latin typeface="Tahoma"/>
                <a:ea typeface="Tahoma"/>
                <a:cs typeface="Tahoma"/>
                <a:sym typeface="Tahoma"/>
              </a:rPr>
              <a:t>manifestazione 4 novembre</a:t>
            </a:r>
            <a:r>
              <a:rPr lang="it-IT" sz="1350" b="1" dirty="0" smtClean="0">
                <a:latin typeface="Tahoma"/>
                <a:ea typeface="Tahoma"/>
                <a:cs typeface="Tahoma"/>
                <a:sym typeface="Tahoma"/>
              </a:rPr>
              <a:t>)</a:t>
            </a:r>
          </a:p>
          <a:p>
            <a:pPr marL="127000" indent="0">
              <a:spcBef>
                <a:spcPts val="270"/>
              </a:spcBef>
              <a:buSzPts val="1800"/>
              <a:defRPr/>
            </a:pPr>
            <a:endParaRPr lang="it-IT" dirty="0"/>
          </a:p>
          <a:p>
            <a:pPr>
              <a:spcBef>
                <a:spcPts val="270"/>
              </a:spcBef>
              <a:buSzPts val="1800"/>
              <a:buFont typeface="Tahoma"/>
              <a:buChar char="•"/>
              <a:defRPr/>
            </a:pPr>
            <a:r>
              <a:rPr lang="it-IT" sz="1350" b="1" dirty="0">
                <a:latin typeface="Tahoma"/>
                <a:ea typeface="Tahoma"/>
                <a:cs typeface="Tahoma"/>
                <a:sym typeface="Tahoma"/>
              </a:rPr>
              <a:t>Affettività (classi V)</a:t>
            </a:r>
            <a:endParaRPr lang="it-IT" dirty="0"/>
          </a:p>
          <a:p>
            <a:pPr marL="0" indent="0">
              <a:spcBef>
                <a:spcPts val="270"/>
              </a:spcBef>
              <a:defRPr/>
            </a:pPr>
            <a:endParaRPr lang="it-IT" sz="1350" b="1" dirty="0"/>
          </a:p>
        </p:txBody>
      </p:sp>
      <p:pic>
        <p:nvPicPr>
          <p:cNvPr id="1026" name="Picture 2" descr="eTwinning - Erasmusplus">
            <a:extLst>
              <a:ext uri="{FF2B5EF4-FFF2-40B4-BE49-F238E27FC236}">
                <a16:creationId xmlns:a16="http://schemas.microsoft.com/office/drawing/2014/main" id="{FDF1EC39-46C4-4800-ACBD-5EC2CD68F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2868">
            <a:off x="6619007" y="564789"/>
            <a:ext cx="2182783" cy="149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100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049;p35"/>
          <p:cNvGrpSpPr/>
          <p:nvPr/>
        </p:nvGrpSpPr>
        <p:grpSpPr>
          <a:xfrm rot="8611383">
            <a:off x="8124148" y="4595392"/>
            <a:ext cx="1281090" cy="401028"/>
            <a:chOff x="405300" y="1999648"/>
            <a:chExt cx="6798800" cy="2128275"/>
          </a:xfrm>
        </p:grpSpPr>
        <p:sp>
          <p:nvSpPr>
            <p:cNvPr id="17" name="Google Shape;1050;p35"/>
            <p:cNvSpPr/>
            <p:nvPr/>
          </p:nvSpPr>
          <p:spPr>
            <a:xfrm>
              <a:off x="405300" y="1999648"/>
              <a:ext cx="6798800" cy="2128275"/>
            </a:xfrm>
            <a:custGeom>
              <a:avLst/>
              <a:gdLst/>
              <a:ahLst/>
              <a:cxnLst/>
              <a:rect l="l" t="t" r="r" b="b"/>
              <a:pathLst>
                <a:path w="271952" h="85131" extrusionOk="0">
                  <a:moveTo>
                    <a:pt x="0" y="1"/>
                  </a:moveTo>
                  <a:lnTo>
                    <a:pt x="0" y="319"/>
                  </a:lnTo>
                  <a:cubicBezTo>
                    <a:pt x="849" y="1274"/>
                    <a:pt x="1805" y="2336"/>
                    <a:pt x="2760" y="3397"/>
                  </a:cubicBezTo>
                  <a:cubicBezTo>
                    <a:pt x="3715" y="4353"/>
                    <a:pt x="4565" y="5414"/>
                    <a:pt x="5414" y="6476"/>
                  </a:cubicBezTo>
                  <a:cubicBezTo>
                    <a:pt x="6051" y="7113"/>
                    <a:pt x="6369" y="7856"/>
                    <a:pt x="6475" y="8705"/>
                  </a:cubicBezTo>
                  <a:cubicBezTo>
                    <a:pt x="6475" y="9554"/>
                    <a:pt x="6051" y="10297"/>
                    <a:pt x="5414" y="10828"/>
                  </a:cubicBezTo>
                  <a:cubicBezTo>
                    <a:pt x="4989" y="11358"/>
                    <a:pt x="4459" y="11783"/>
                    <a:pt x="4034" y="12314"/>
                  </a:cubicBezTo>
                  <a:cubicBezTo>
                    <a:pt x="3715" y="12526"/>
                    <a:pt x="3397" y="12844"/>
                    <a:pt x="3185" y="13163"/>
                  </a:cubicBezTo>
                  <a:cubicBezTo>
                    <a:pt x="2866" y="13375"/>
                    <a:pt x="2866" y="13269"/>
                    <a:pt x="3079" y="13375"/>
                  </a:cubicBezTo>
                  <a:cubicBezTo>
                    <a:pt x="3185" y="13481"/>
                    <a:pt x="3079" y="13800"/>
                    <a:pt x="3185" y="13906"/>
                  </a:cubicBezTo>
                  <a:cubicBezTo>
                    <a:pt x="3291" y="14012"/>
                    <a:pt x="3397" y="14118"/>
                    <a:pt x="3503" y="14331"/>
                  </a:cubicBezTo>
                  <a:cubicBezTo>
                    <a:pt x="3715" y="14543"/>
                    <a:pt x="4034" y="14755"/>
                    <a:pt x="4352" y="14967"/>
                  </a:cubicBezTo>
                  <a:cubicBezTo>
                    <a:pt x="5095" y="15498"/>
                    <a:pt x="5945" y="15817"/>
                    <a:pt x="6794" y="16135"/>
                  </a:cubicBezTo>
                  <a:cubicBezTo>
                    <a:pt x="8174" y="16666"/>
                    <a:pt x="9978" y="17090"/>
                    <a:pt x="10934" y="18152"/>
                  </a:cubicBezTo>
                  <a:cubicBezTo>
                    <a:pt x="11889" y="19319"/>
                    <a:pt x="9978" y="20806"/>
                    <a:pt x="9129" y="21336"/>
                  </a:cubicBezTo>
                  <a:cubicBezTo>
                    <a:pt x="7961" y="22079"/>
                    <a:pt x="6688" y="22504"/>
                    <a:pt x="5626" y="23247"/>
                  </a:cubicBezTo>
                  <a:cubicBezTo>
                    <a:pt x="4989" y="23459"/>
                    <a:pt x="4565" y="23990"/>
                    <a:pt x="4459" y="24627"/>
                  </a:cubicBezTo>
                  <a:cubicBezTo>
                    <a:pt x="4352" y="25370"/>
                    <a:pt x="4565" y="26113"/>
                    <a:pt x="5095" y="26750"/>
                  </a:cubicBezTo>
                  <a:cubicBezTo>
                    <a:pt x="5732" y="27493"/>
                    <a:pt x="7006" y="27917"/>
                    <a:pt x="7431" y="28873"/>
                  </a:cubicBezTo>
                  <a:cubicBezTo>
                    <a:pt x="7749" y="29934"/>
                    <a:pt x="7537" y="30996"/>
                    <a:pt x="6794" y="31739"/>
                  </a:cubicBezTo>
                  <a:cubicBezTo>
                    <a:pt x="5520" y="33543"/>
                    <a:pt x="2229" y="35454"/>
                    <a:pt x="3291" y="38108"/>
                  </a:cubicBezTo>
                  <a:cubicBezTo>
                    <a:pt x="3822" y="39275"/>
                    <a:pt x="4671" y="40230"/>
                    <a:pt x="5626" y="40973"/>
                  </a:cubicBezTo>
                  <a:cubicBezTo>
                    <a:pt x="6688" y="41823"/>
                    <a:pt x="7749" y="42566"/>
                    <a:pt x="8811" y="43415"/>
                  </a:cubicBezTo>
                  <a:cubicBezTo>
                    <a:pt x="10084" y="44582"/>
                    <a:pt x="12207" y="46175"/>
                    <a:pt x="11677" y="48191"/>
                  </a:cubicBezTo>
                  <a:cubicBezTo>
                    <a:pt x="11040" y="50208"/>
                    <a:pt x="8917" y="51482"/>
                    <a:pt x="7325" y="52650"/>
                  </a:cubicBezTo>
                  <a:cubicBezTo>
                    <a:pt x="5732" y="53817"/>
                    <a:pt x="3079" y="55410"/>
                    <a:pt x="3928" y="57745"/>
                  </a:cubicBezTo>
                  <a:cubicBezTo>
                    <a:pt x="4352" y="58806"/>
                    <a:pt x="5095" y="59762"/>
                    <a:pt x="6051" y="60398"/>
                  </a:cubicBezTo>
                  <a:cubicBezTo>
                    <a:pt x="6688" y="60823"/>
                    <a:pt x="7218" y="61354"/>
                    <a:pt x="7537" y="62097"/>
                  </a:cubicBezTo>
                  <a:cubicBezTo>
                    <a:pt x="7643" y="62840"/>
                    <a:pt x="7431" y="63583"/>
                    <a:pt x="6900" y="64220"/>
                  </a:cubicBezTo>
                  <a:cubicBezTo>
                    <a:pt x="6263" y="64857"/>
                    <a:pt x="5626" y="65494"/>
                    <a:pt x="4989" y="66024"/>
                  </a:cubicBezTo>
                  <a:cubicBezTo>
                    <a:pt x="4459" y="66343"/>
                    <a:pt x="4034" y="66767"/>
                    <a:pt x="3715" y="67192"/>
                  </a:cubicBezTo>
                  <a:cubicBezTo>
                    <a:pt x="3397" y="67723"/>
                    <a:pt x="3715" y="68253"/>
                    <a:pt x="3928" y="68784"/>
                  </a:cubicBezTo>
                  <a:cubicBezTo>
                    <a:pt x="4140" y="69315"/>
                    <a:pt x="4565" y="69846"/>
                    <a:pt x="5095" y="70376"/>
                  </a:cubicBezTo>
                  <a:cubicBezTo>
                    <a:pt x="6157" y="71225"/>
                    <a:pt x="7218" y="72181"/>
                    <a:pt x="8174" y="73242"/>
                  </a:cubicBezTo>
                  <a:cubicBezTo>
                    <a:pt x="8811" y="73879"/>
                    <a:pt x="9023" y="74834"/>
                    <a:pt x="8704" y="75684"/>
                  </a:cubicBezTo>
                  <a:cubicBezTo>
                    <a:pt x="8068" y="76745"/>
                    <a:pt x="7325" y="77807"/>
                    <a:pt x="6369" y="78656"/>
                  </a:cubicBezTo>
                  <a:cubicBezTo>
                    <a:pt x="4246" y="80673"/>
                    <a:pt x="2229" y="82902"/>
                    <a:pt x="213" y="85131"/>
                  </a:cubicBezTo>
                  <a:lnTo>
                    <a:pt x="271951" y="85131"/>
                  </a:lnTo>
                  <a:lnTo>
                    <a:pt x="271951" y="84812"/>
                  </a:lnTo>
                  <a:cubicBezTo>
                    <a:pt x="270253" y="83432"/>
                    <a:pt x="268661" y="81946"/>
                    <a:pt x="267174" y="80460"/>
                  </a:cubicBezTo>
                  <a:cubicBezTo>
                    <a:pt x="266431" y="79611"/>
                    <a:pt x="265795" y="78656"/>
                    <a:pt x="265476" y="77594"/>
                  </a:cubicBezTo>
                  <a:cubicBezTo>
                    <a:pt x="265264" y="76745"/>
                    <a:pt x="265476" y="75896"/>
                    <a:pt x="266007" y="75259"/>
                  </a:cubicBezTo>
                  <a:cubicBezTo>
                    <a:pt x="267281" y="73242"/>
                    <a:pt x="269404" y="71862"/>
                    <a:pt x="271102" y="70058"/>
                  </a:cubicBezTo>
                  <a:cubicBezTo>
                    <a:pt x="271208" y="69952"/>
                    <a:pt x="271314" y="69846"/>
                    <a:pt x="271420" y="69739"/>
                  </a:cubicBezTo>
                  <a:cubicBezTo>
                    <a:pt x="271527" y="69633"/>
                    <a:pt x="271420" y="69527"/>
                    <a:pt x="271208" y="69421"/>
                  </a:cubicBezTo>
                  <a:cubicBezTo>
                    <a:pt x="270996" y="69315"/>
                    <a:pt x="270571" y="68890"/>
                    <a:pt x="270253" y="68678"/>
                  </a:cubicBezTo>
                  <a:cubicBezTo>
                    <a:pt x="269616" y="68253"/>
                    <a:pt x="269085" y="67829"/>
                    <a:pt x="268554" y="67404"/>
                  </a:cubicBezTo>
                  <a:cubicBezTo>
                    <a:pt x="267387" y="66343"/>
                    <a:pt x="266219" y="65175"/>
                    <a:pt x="264945" y="64220"/>
                  </a:cubicBezTo>
                  <a:lnTo>
                    <a:pt x="264945" y="64114"/>
                  </a:lnTo>
                  <a:cubicBezTo>
                    <a:pt x="265688" y="62946"/>
                    <a:pt x="266644" y="61991"/>
                    <a:pt x="267599" y="61035"/>
                  </a:cubicBezTo>
                  <a:cubicBezTo>
                    <a:pt x="268236" y="60398"/>
                    <a:pt x="268767" y="59655"/>
                    <a:pt x="269297" y="59019"/>
                  </a:cubicBezTo>
                  <a:cubicBezTo>
                    <a:pt x="269510" y="58594"/>
                    <a:pt x="270253" y="57745"/>
                    <a:pt x="269934" y="57214"/>
                  </a:cubicBezTo>
                  <a:cubicBezTo>
                    <a:pt x="269510" y="56789"/>
                    <a:pt x="269085" y="56471"/>
                    <a:pt x="268448" y="56259"/>
                  </a:cubicBezTo>
                  <a:cubicBezTo>
                    <a:pt x="267705" y="55940"/>
                    <a:pt x="266962" y="55728"/>
                    <a:pt x="266219" y="55516"/>
                  </a:cubicBezTo>
                  <a:cubicBezTo>
                    <a:pt x="264945" y="55197"/>
                    <a:pt x="263672" y="54773"/>
                    <a:pt x="262504" y="54136"/>
                  </a:cubicBezTo>
                  <a:cubicBezTo>
                    <a:pt x="262504" y="54136"/>
                    <a:pt x="262504" y="54030"/>
                    <a:pt x="262504" y="54030"/>
                  </a:cubicBezTo>
                  <a:cubicBezTo>
                    <a:pt x="263884" y="52331"/>
                    <a:pt x="266219" y="51270"/>
                    <a:pt x="267068" y="49253"/>
                  </a:cubicBezTo>
                  <a:cubicBezTo>
                    <a:pt x="267387" y="48616"/>
                    <a:pt x="267705" y="47873"/>
                    <a:pt x="267281" y="47342"/>
                  </a:cubicBezTo>
                  <a:cubicBezTo>
                    <a:pt x="266750" y="46705"/>
                    <a:pt x="266325" y="46175"/>
                    <a:pt x="265795" y="45644"/>
                  </a:cubicBezTo>
                  <a:cubicBezTo>
                    <a:pt x="265052" y="44901"/>
                    <a:pt x="264415" y="44052"/>
                    <a:pt x="263672" y="43203"/>
                  </a:cubicBezTo>
                  <a:cubicBezTo>
                    <a:pt x="263035" y="42460"/>
                    <a:pt x="262504" y="41929"/>
                    <a:pt x="262079" y="41186"/>
                  </a:cubicBezTo>
                  <a:cubicBezTo>
                    <a:pt x="261442" y="40443"/>
                    <a:pt x="260912" y="39700"/>
                    <a:pt x="260487" y="38957"/>
                  </a:cubicBezTo>
                  <a:cubicBezTo>
                    <a:pt x="260275" y="38638"/>
                    <a:pt x="260275" y="38320"/>
                    <a:pt x="260275" y="37895"/>
                  </a:cubicBezTo>
                  <a:cubicBezTo>
                    <a:pt x="260487" y="37364"/>
                    <a:pt x="260806" y="36940"/>
                    <a:pt x="261230" y="36515"/>
                  </a:cubicBezTo>
                  <a:cubicBezTo>
                    <a:pt x="261549" y="35985"/>
                    <a:pt x="262079" y="35454"/>
                    <a:pt x="262504" y="35029"/>
                  </a:cubicBezTo>
                  <a:cubicBezTo>
                    <a:pt x="263672" y="34180"/>
                    <a:pt x="264733" y="33437"/>
                    <a:pt x="266007" y="32694"/>
                  </a:cubicBezTo>
                  <a:cubicBezTo>
                    <a:pt x="267281" y="31951"/>
                    <a:pt x="268448" y="31102"/>
                    <a:pt x="269404" y="29934"/>
                  </a:cubicBezTo>
                  <a:cubicBezTo>
                    <a:pt x="271420" y="26962"/>
                    <a:pt x="268130" y="24202"/>
                    <a:pt x="266325" y="22079"/>
                  </a:cubicBezTo>
                  <a:cubicBezTo>
                    <a:pt x="265264" y="20699"/>
                    <a:pt x="263565" y="18470"/>
                    <a:pt x="265795" y="17409"/>
                  </a:cubicBezTo>
                  <a:cubicBezTo>
                    <a:pt x="266856" y="17090"/>
                    <a:pt x="267917" y="16560"/>
                    <a:pt x="268873" y="16029"/>
                  </a:cubicBezTo>
                  <a:cubicBezTo>
                    <a:pt x="269616" y="15498"/>
                    <a:pt x="270571" y="14755"/>
                    <a:pt x="270465" y="13800"/>
                  </a:cubicBezTo>
                  <a:cubicBezTo>
                    <a:pt x="270359" y="13057"/>
                    <a:pt x="270040" y="12314"/>
                    <a:pt x="269404" y="11783"/>
                  </a:cubicBezTo>
                  <a:cubicBezTo>
                    <a:pt x="268130" y="10085"/>
                    <a:pt x="264945" y="7431"/>
                    <a:pt x="267281" y="5414"/>
                  </a:cubicBezTo>
                  <a:cubicBezTo>
                    <a:pt x="268448" y="4353"/>
                    <a:pt x="269828" y="3610"/>
                    <a:pt x="270996" y="2548"/>
                  </a:cubicBezTo>
                  <a:lnTo>
                    <a:pt x="271845" y="1593"/>
                  </a:lnTo>
                  <a:lnTo>
                    <a:pt x="271845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51;p35"/>
            <p:cNvSpPr/>
            <p:nvPr/>
          </p:nvSpPr>
          <p:spPr>
            <a:xfrm>
              <a:off x="62971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52;p35"/>
            <p:cNvSpPr/>
            <p:nvPr/>
          </p:nvSpPr>
          <p:spPr>
            <a:xfrm>
              <a:off x="57664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53;p35"/>
            <p:cNvSpPr/>
            <p:nvPr/>
          </p:nvSpPr>
          <p:spPr>
            <a:xfrm>
              <a:off x="52357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54;p35"/>
            <p:cNvSpPr/>
            <p:nvPr/>
          </p:nvSpPr>
          <p:spPr>
            <a:xfrm>
              <a:off x="47049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55;p35"/>
            <p:cNvSpPr/>
            <p:nvPr/>
          </p:nvSpPr>
          <p:spPr>
            <a:xfrm>
              <a:off x="4174200" y="21292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56;p35"/>
            <p:cNvSpPr/>
            <p:nvPr/>
          </p:nvSpPr>
          <p:spPr>
            <a:xfrm>
              <a:off x="36434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57;p35"/>
            <p:cNvSpPr/>
            <p:nvPr/>
          </p:nvSpPr>
          <p:spPr>
            <a:xfrm>
              <a:off x="31127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58;p35"/>
            <p:cNvSpPr/>
            <p:nvPr/>
          </p:nvSpPr>
          <p:spPr>
            <a:xfrm>
              <a:off x="25820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59;p35"/>
            <p:cNvSpPr/>
            <p:nvPr/>
          </p:nvSpPr>
          <p:spPr>
            <a:xfrm>
              <a:off x="20512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60;p35"/>
            <p:cNvSpPr/>
            <p:nvPr/>
          </p:nvSpPr>
          <p:spPr>
            <a:xfrm>
              <a:off x="9897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61;p35"/>
            <p:cNvSpPr/>
            <p:nvPr/>
          </p:nvSpPr>
          <p:spPr>
            <a:xfrm>
              <a:off x="1517525" y="21292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0"/>
                  </a:moveTo>
                  <a:cubicBezTo>
                    <a:pt x="6064" y="0"/>
                    <a:pt x="5689" y="32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0"/>
                    <a:pt x="6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62;p35"/>
            <p:cNvSpPr/>
            <p:nvPr/>
          </p:nvSpPr>
          <p:spPr>
            <a:xfrm>
              <a:off x="7214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63;p35"/>
            <p:cNvSpPr/>
            <p:nvPr/>
          </p:nvSpPr>
          <p:spPr>
            <a:xfrm>
              <a:off x="12521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64;p35"/>
            <p:cNvSpPr/>
            <p:nvPr/>
          </p:nvSpPr>
          <p:spPr>
            <a:xfrm>
              <a:off x="178290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65;p35"/>
            <p:cNvSpPr/>
            <p:nvPr/>
          </p:nvSpPr>
          <p:spPr>
            <a:xfrm>
              <a:off x="231362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66;p35"/>
            <p:cNvSpPr/>
            <p:nvPr/>
          </p:nvSpPr>
          <p:spPr>
            <a:xfrm>
              <a:off x="550105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67;p35"/>
            <p:cNvSpPr/>
            <p:nvPr/>
          </p:nvSpPr>
          <p:spPr>
            <a:xfrm>
              <a:off x="4970325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68;p35"/>
            <p:cNvSpPr/>
            <p:nvPr/>
          </p:nvSpPr>
          <p:spPr>
            <a:xfrm>
              <a:off x="39058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69;p35"/>
            <p:cNvSpPr/>
            <p:nvPr/>
          </p:nvSpPr>
          <p:spPr>
            <a:xfrm>
              <a:off x="443657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70;p35"/>
            <p:cNvSpPr/>
            <p:nvPr/>
          </p:nvSpPr>
          <p:spPr>
            <a:xfrm>
              <a:off x="337810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71;p35"/>
            <p:cNvSpPr/>
            <p:nvPr/>
          </p:nvSpPr>
          <p:spPr>
            <a:xfrm>
              <a:off x="2847350" y="252725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72;p35"/>
            <p:cNvSpPr/>
            <p:nvPr/>
          </p:nvSpPr>
          <p:spPr>
            <a:xfrm>
              <a:off x="60288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73;p35"/>
            <p:cNvSpPr/>
            <p:nvPr/>
          </p:nvSpPr>
          <p:spPr>
            <a:xfrm>
              <a:off x="65595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74;p35"/>
            <p:cNvSpPr/>
            <p:nvPr/>
          </p:nvSpPr>
          <p:spPr>
            <a:xfrm>
              <a:off x="62971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75;p35"/>
            <p:cNvSpPr/>
            <p:nvPr/>
          </p:nvSpPr>
          <p:spPr>
            <a:xfrm>
              <a:off x="57664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76;p35"/>
            <p:cNvSpPr/>
            <p:nvPr/>
          </p:nvSpPr>
          <p:spPr>
            <a:xfrm>
              <a:off x="52357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77;p35"/>
            <p:cNvSpPr/>
            <p:nvPr/>
          </p:nvSpPr>
          <p:spPr>
            <a:xfrm>
              <a:off x="47049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78;p35"/>
            <p:cNvSpPr/>
            <p:nvPr/>
          </p:nvSpPr>
          <p:spPr>
            <a:xfrm>
              <a:off x="4174200" y="29253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79;p35"/>
            <p:cNvSpPr/>
            <p:nvPr/>
          </p:nvSpPr>
          <p:spPr>
            <a:xfrm>
              <a:off x="36434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80;p35"/>
            <p:cNvSpPr/>
            <p:nvPr/>
          </p:nvSpPr>
          <p:spPr>
            <a:xfrm>
              <a:off x="31127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81;p35"/>
            <p:cNvSpPr/>
            <p:nvPr/>
          </p:nvSpPr>
          <p:spPr>
            <a:xfrm>
              <a:off x="25820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82;p35"/>
            <p:cNvSpPr/>
            <p:nvPr/>
          </p:nvSpPr>
          <p:spPr>
            <a:xfrm>
              <a:off x="20512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83;p35"/>
            <p:cNvSpPr/>
            <p:nvPr/>
          </p:nvSpPr>
          <p:spPr>
            <a:xfrm>
              <a:off x="9897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84;p35"/>
            <p:cNvSpPr/>
            <p:nvPr/>
          </p:nvSpPr>
          <p:spPr>
            <a:xfrm>
              <a:off x="1517525" y="29253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85;p35"/>
            <p:cNvSpPr/>
            <p:nvPr/>
          </p:nvSpPr>
          <p:spPr>
            <a:xfrm>
              <a:off x="7214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86;p35"/>
            <p:cNvSpPr/>
            <p:nvPr/>
          </p:nvSpPr>
          <p:spPr>
            <a:xfrm>
              <a:off x="12521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87;p35"/>
            <p:cNvSpPr/>
            <p:nvPr/>
          </p:nvSpPr>
          <p:spPr>
            <a:xfrm>
              <a:off x="178290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88;p35"/>
            <p:cNvSpPr/>
            <p:nvPr/>
          </p:nvSpPr>
          <p:spPr>
            <a:xfrm>
              <a:off x="231362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89;p35"/>
            <p:cNvSpPr/>
            <p:nvPr/>
          </p:nvSpPr>
          <p:spPr>
            <a:xfrm>
              <a:off x="550105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90;p35"/>
            <p:cNvSpPr/>
            <p:nvPr/>
          </p:nvSpPr>
          <p:spPr>
            <a:xfrm>
              <a:off x="4970325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091;p35"/>
            <p:cNvSpPr/>
            <p:nvPr/>
          </p:nvSpPr>
          <p:spPr>
            <a:xfrm>
              <a:off x="39058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092;p35"/>
            <p:cNvSpPr/>
            <p:nvPr/>
          </p:nvSpPr>
          <p:spPr>
            <a:xfrm>
              <a:off x="443657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093;p35"/>
            <p:cNvSpPr/>
            <p:nvPr/>
          </p:nvSpPr>
          <p:spPr>
            <a:xfrm>
              <a:off x="337810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94;p35"/>
            <p:cNvSpPr/>
            <p:nvPr/>
          </p:nvSpPr>
          <p:spPr>
            <a:xfrm>
              <a:off x="2847350" y="332335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95;p35"/>
            <p:cNvSpPr/>
            <p:nvPr/>
          </p:nvSpPr>
          <p:spPr>
            <a:xfrm>
              <a:off x="60288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096;p35"/>
            <p:cNvSpPr/>
            <p:nvPr/>
          </p:nvSpPr>
          <p:spPr>
            <a:xfrm>
              <a:off x="65595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097;p35"/>
            <p:cNvSpPr/>
            <p:nvPr/>
          </p:nvSpPr>
          <p:spPr>
            <a:xfrm>
              <a:off x="62971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098;p35"/>
            <p:cNvSpPr/>
            <p:nvPr/>
          </p:nvSpPr>
          <p:spPr>
            <a:xfrm>
              <a:off x="57664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099;p35"/>
            <p:cNvSpPr/>
            <p:nvPr/>
          </p:nvSpPr>
          <p:spPr>
            <a:xfrm>
              <a:off x="52357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100;p35"/>
            <p:cNvSpPr/>
            <p:nvPr/>
          </p:nvSpPr>
          <p:spPr>
            <a:xfrm>
              <a:off x="47049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101;p35"/>
            <p:cNvSpPr/>
            <p:nvPr/>
          </p:nvSpPr>
          <p:spPr>
            <a:xfrm>
              <a:off x="4174200" y="372140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9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102;p35"/>
            <p:cNvSpPr/>
            <p:nvPr/>
          </p:nvSpPr>
          <p:spPr>
            <a:xfrm>
              <a:off x="36434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103;p35"/>
            <p:cNvSpPr/>
            <p:nvPr/>
          </p:nvSpPr>
          <p:spPr>
            <a:xfrm>
              <a:off x="31127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104;p35"/>
            <p:cNvSpPr/>
            <p:nvPr/>
          </p:nvSpPr>
          <p:spPr>
            <a:xfrm>
              <a:off x="25820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105;p35"/>
            <p:cNvSpPr/>
            <p:nvPr/>
          </p:nvSpPr>
          <p:spPr>
            <a:xfrm>
              <a:off x="20512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106;p35"/>
            <p:cNvSpPr/>
            <p:nvPr/>
          </p:nvSpPr>
          <p:spPr>
            <a:xfrm>
              <a:off x="986775" y="372140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1"/>
                  </a:cubicBezTo>
                  <a:cubicBezTo>
                    <a:pt x="1" y="1221"/>
                    <a:pt x="1249" y="9274"/>
                    <a:pt x="6606" y="9274"/>
                  </a:cubicBezTo>
                  <a:cubicBezTo>
                    <a:pt x="6834" y="9274"/>
                    <a:pt x="7069" y="9260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107;p35"/>
            <p:cNvSpPr/>
            <p:nvPr/>
          </p:nvSpPr>
          <p:spPr>
            <a:xfrm>
              <a:off x="1517525" y="372140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1"/>
                  </a:cubicBezTo>
                  <a:cubicBezTo>
                    <a:pt x="0" y="1221"/>
                    <a:pt x="1249" y="9274"/>
                    <a:pt x="6605" y="9274"/>
                  </a:cubicBezTo>
                  <a:cubicBezTo>
                    <a:pt x="6833" y="9274"/>
                    <a:pt x="7069" y="9260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1049;p35"/>
          <p:cNvGrpSpPr/>
          <p:nvPr/>
        </p:nvGrpSpPr>
        <p:grpSpPr>
          <a:xfrm rot="18921648">
            <a:off x="-328974" y="126548"/>
            <a:ext cx="1281090" cy="401028"/>
            <a:chOff x="405300" y="1999648"/>
            <a:chExt cx="6798800" cy="2128275"/>
          </a:xfrm>
        </p:grpSpPr>
        <p:sp>
          <p:nvSpPr>
            <p:cNvPr id="76" name="Google Shape;1050;p35"/>
            <p:cNvSpPr/>
            <p:nvPr/>
          </p:nvSpPr>
          <p:spPr>
            <a:xfrm>
              <a:off x="405300" y="1999648"/>
              <a:ext cx="6798800" cy="2128275"/>
            </a:xfrm>
            <a:custGeom>
              <a:avLst/>
              <a:gdLst/>
              <a:ahLst/>
              <a:cxnLst/>
              <a:rect l="l" t="t" r="r" b="b"/>
              <a:pathLst>
                <a:path w="271952" h="85131" extrusionOk="0">
                  <a:moveTo>
                    <a:pt x="0" y="1"/>
                  </a:moveTo>
                  <a:lnTo>
                    <a:pt x="0" y="319"/>
                  </a:lnTo>
                  <a:cubicBezTo>
                    <a:pt x="849" y="1274"/>
                    <a:pt x="1805" y="2336"/>
                    <a:pt x="2760" y="3397"/>
                  </a:cubicBezTo>
                  <a:cubicBezTo>
                    <a:pt x="3715" y="4353"/>
                    <a:pt x="4565" y="5414"/>
                    <a:pt x="5414" y="6476"/>
                  </a:cubicBezTo>
                  <a:cubicBezTo>
                    <a:pt x="6051" y="7113"/>
                    <a:pt x="6369" y="7856"/>
                    <a:pt x="6475" y="8705"/>
                  </a:cubicBezTo>
                  <a:cubicBezTo>
                    <a:pt x="6475" y="9554"/>
                    <a:pt x="6051" y="10297"/>
                    <a:pt x="5414" y="10828"/>
                  </a:cubicBezTo>
                  <a:cubicBezTo>
                    <a:pt x="4989" y="11358"/>
                    <a:pt x="4459" y="11783"/>
                    <a:pt x="4034" y="12314"/>
                  </a:cubicBezTo>
                  <a:cubicBezTo>
                    <a:pt x="3715" y="12526"/>
                    <a:pt x="3397" y="12844"/>
                    <a:pt x="3185" y="13163"/>
                  </a:cubicBezTo>
                  <a:cubicBezTo>
                    <a:pt x="2866" y="13375"/>
                    <a:pt x="2866" y="13269"/>
                    <a:pt x="3079" y="13375"/>
                  </a:cubicBezTo>
                  <a:cubicBezTo>
                    <a:pt x="3185" y="13481"/>
                    <a:pt x="3079" y="13800"/>
                    <a:pt x="3185" y="13906"/>
                  </a:cubicBezTo>
                  <a:cubicBezTo>
                    <a:pt x="3291" y="14012"/>
                    <a:pt x="3397" y="14118"/>
                    <a:pt x="3503" y="14331"/>
                  </a:cubicBezTo>
                  <a:cubicBezTo>
                    <a:pt x="3715" y="14543"/>
                    <a:pt x="4034" y="14755"/>
                    <a:pt x="4352" y="14967"/>
                  </a:cubicBezTo>
                  <a:cubicBezTo>
                    <a:pt x="5095" y="15498"/>
                    <a:pt x="5945" y="15817"/>
                    <a:pt x="6794" y="16135"/>
                  </a:cubicBezTo>
                  <a:cubicBezTo>
                    <a:pt x="8174" y="16666"/>
                    <a:pt x="9978" y="17090"/>
                    <a:pt x="10934" y="18152"/>
                  </a:cubicBezTo>
                  <a:cubicBezTo>
                    <a:pt x="11889" y="19319"/>
                    <a:pt x="9978" y="20806"/>
                    <a:pt x="9129" y="21336"/>
                  </a:cubicBezTo>
                  <a:cubicBezTo>
                    <a:pt x="7961" y="22079"/>
                    <a:pt x="6688" y="22504"/>
                    <a:pt x="5626" y="23247"/>
                  </a:cubicBezTo>
                  <a:cubicBezTo>
                    <a:pt x="4989" y="23459"/>
                    <a:pt x="4565" y="23990"/>
                    <a:pt x="4459" y="24627"/>
                  </a:cubicBezTo>
                  <a:cubicBezTo>
                    <a:pt x="4352" y="25370"/>
                    <a:pt x="4565" y="26113"/>
                    <a:pt x="5095" y="26750"/>
                  </a:cubicBezTo>
                  <a:cubicBezTo>
                    <a:pt x="5732" y="27493"/>
                    <a:pt x="7006" y="27917"/>
                    <a:pt x="7431" y="28873"/>
                  </a:cubicBezTo>
                  <a:cubicBezTo>
                    <a:pt x="7749" y="29934"/>
                    <a:pt x="7537" y="30996"/>
                    <a:pt x="6794" y="31739"/>
                  </a:cubicBezTo>
                  <a:cubicBezTo>
                    <a:pt x="5520" y="33543"/>
                    <a:pt x="2229" y="35454"/>
                    <a:pt x="3291" y="38108"/>
                  </a:cubicBezTo>
                  <a:cubicBezTo>
                    <a:pt x="3822" y="39275"/>
                    <a:pt x="4671" y="40230"/>
                    <a:pt x="5626" y="40973"/>
                  </a:cubicBezTo>
                  <a:cubicBezTo>
                    <a:pt x="6688" y="41823"/>
                    <a:pt x="7749" y="42566"/>
                    <a:pt x="8811" y="43415"/>
                  </a:cubicBezTo>
                  <a:cubicBezTo>
                    <a:pt x="10084" y="44582"/>
                    <a:pt x="12207" y="46175"/>
                    <a:pt x="11677" y="48191"/>
                  </a:cubicBezTo>
                  <a:cubicBezTo>
                    <a:pt x="11040" y="50208"/>
                    <a:pt x="8917" y="51482"/>
                    <a:pt x="7325" y="52650"/>
                  </a:cubicBezTo>
                  <a:cubicBezTo>
                    <a:pt x="5732" y="53817"/>
                    <a:pt x="3079" y="55410"/>
                    <a:pt x="3928" y="57745"/>
                  </a:cubicBezTo>
                  <a:cubicBezTo>
                    <a:pt x="4352" y="58806"/>
                    <a:pt x="5095" y="59762"/>
                    <a:pt x="6051" y="60398"/>
                  </a:cubicBezTo>
                  <a:cubicBezTo>
                    <a:pt x="6688" y="60823"/>
                    <a:pt x="7218" y="61354"/>
                    <a:pt x="7537" y="62097"/>
                  </a:cubicBezTo>
                  <a:cubicBezTo>
                    <a:pt x="7643" y="62840"/>
                    <a:pt x="7431" y="63583"/>
                    <a:pt x="6900" y="64220"/>
                  </a:cubicBezTo>
                  <a:cubicBezTo>
                    <a:pt x="6263" y="64857"/>
                    <a:pt x="5626" y="65494"/>
                    <a:pt x="4989" y="66024"/>
                  </a:cubicBezTo>
                  <a:cubicBezTo>
                    <a:pt x="4459" y="66343"/>
                    <a:pt x="4034" y="66767"/>
                    <a:pt x="3715" y="67192"/>
                  </a:cubicBezTo>
                  <a:cubicBezTo>
                    <a:pt x="3397" y="67723"/>
                    <a:pt x="3715" y="68253"/>
                    <a:pt x="3928" y="68784"/>
                  </a:cubicBezTo>
                  <a:cubicBezTo>
                    <a:pt x="4140" y="69315"/>
                    <a:pt x="4565" y="69846"/>
                    <a:pt x="5095" y="70376"/>
                  </a:cubicBezTo>
                  <a:cubicBezTo>
                    <a:pt x="6157" y="71225"/>
                    <a:pt x="7218" y="72181"/>
                    <a:pt x="8174" y="73242"/>
                  </a:cubicBezTo>
                  <a:cubicBezTo>
                    <a:pt x="8811" y="73879"/>
                    <a:pt x="9023" y="74834"/>
                    <a:pt x="8704" y="75684"/>
                  </a:cubicBezTo>
                  <a:cubicBezTo>
                    <a:pt x="8068" y="76745"/>
                    <a:pt x="7325" y="77807"/>
                    <a:pt x="6369" y="78656"/>
                  </a:cubicBezTo>
                  <a:cubicBezTo>
                    <a:pt x="4246" y="80673"/>
                    <a:pt x="2229" y="82902"/>
                    <a:pt x="213" y="85131"/>
                  </a:cubicBezTo>
                  <a:lnTo>
                    <a:pt x="271951" y="85131"/>
                  </a:lnTo>
                  <a:lnTo>
                    <a:pt x="271951" y="84812"/>
                  </a:lnTo>
                  <a:cubicBezTo>
                    <a:pt x="270253" y="83432"/>
                    <a:pt x="268661" y="81946"/>
                    <a:pt x="267174" y="80460"/>
                  </a:cubicBezTo>
                  <a:cubicBezTo>
                    <a:pt x="266431" y="79611"/>
                    <a:pt x="265795" y="78656"/>
                    <a:pt x="265476" y="77594"/>
                  </a:cubicBezTo>
                  <a:cubicBezTo>
                    <a:pt x="265264" y="76745"/>
                    <a:pt x="265476" y="75896"/>
                    <a:pt x="266007" y="75259"/>
                  </a:cubicBezTo>
                  <a:cubicBezTo>
                    <a:pt x="267281" y="73242"/>
                    <a:pt x="269404" y="71862"/>
                    <a:pt x="271102" y="70058"/>
                  </a:cubicBezTo>
                  <a:cubicBezTo>
                    <a:pt x="271208" y="69952"/>
                    <a:pt x="271314" y="69846"/>
                    <a:pt x="271420" y="69739"/>
                  </a:cubicBezTo>
                  <a:cubicBezTo>
                    <a:pt x="271527" y="69633"/>
                    <a:pt x="271420" y="69527"/>
                    <a:pt x="271208" y="69421"/>
                  </a:cubicBezTo>
                  <a:cubicBezTo>
                    <a:pt x="270996" y="69315"/>
                    <a:pt x="270571" y="68890"/>
                    <a:pt x="270253" y="68678"/>
                  </a:cubicBezTo>
                  <a:cubicBezTo>
                    <a:pt x="269616" y="68253"/>
                    <a:pt x="269085" y="67829"/>
                    <a:pt x="268554" y="67404"/>
                  </a:cubicBezTo>
                  <a:cubicBezTo>
                    <a:pt x="267387" y="66343"/>
                    <a:pt x="266219" y="65175"/>
                    <a:pt x="264945" y="64220"/>
                  </a:cubicBezTo>
                  <a:lnTo>
                    <a:pt x="264945" y="64114"/>
                  </a:lnTo>
                  <a:cubicBezTo>
                    <a:pt x="265688" y="62946"/>
                    <a:pt x="266644" y="61991"/>
                    <a:pt x="267599" y="61035"/>
                  </a:cubicBezTo>
                  <a:cubicBezTo>
                    <a:pt x="268236" y="60398"/>
                    <a:pt x="268767" y="59655"/>
                    <a:pt x="269297" y="59019"/>
                  </a:cubicBezTo>
                  <a:cubicBezTo>
                    <a:pt x="269510" y="58594"/>
                    <a:pt x="270253" y="57745"/>
                    <a:pt x="269934" y="57214"/>
                  </a:cubicBezTo>
                  <a:cubicBezTo>
                    <a:pt x="269510" y="56789"/>
                    <a:pt x="269085" y="56471"/>
                    <a:pt x="268448" y="56259"/>
                  </a:cubicBezTo>
                  <a:cubicBezTo>
                    <a:pt x="267705" y="55940"/>
                    <a:pt x="266962" y="55728"/>
                    <a:pt x="266219" y="55516"/>
                  </a:cubicBezTo>
                  <a:cubicBezTo>
                    <a:pt x="264945" y="55197"/>
                    <a:pt x="263672" y="54773"/>
                    <a:pt x="262504" y="54136"/>
                  </a:cubicBezTo>
                  <a:cubicBezTo>
                    <a:pt x="262504" y="54136"/>
                    <a:pt x="262504" y="54030"/>
                    <a:pt x="262504" y="54030"/>
                  </a:cubicBezTo>
                  <a:cubicBezTo>
                    <a:pt x="263884" y="52331"/>
                    <a:pt x="266219" y="51270"/>
                    <a:pt x="267068" y="49253"/>
                  </a:cubicBezTo>
                  <a:cubicBezTo>
                    <a:pt x="267387" y="48616"/>
                    <a:pt x="267705" y="47873"/>
                    <a:pt x="267281" y="47342"/>
                  </a:cubicBezTo>
                  <a:cubicBezTo>
                    <a:pt x="266750" y="46705"/>
                    <a:pt x="266325" y="46175"/>
                    <a:pt x="265795" y="45644"/>
                  </a:cubicBezTo>
                  <a:cubicBezTo>
                    <a:pt x="265052" y="44901"/>
                    <a:pt x="264415" y="44052"/>
                    <a:pt x="263672" y="43203"/>
                  </a:cubicBezTo>
                  <a:cubicBezTo>
                    <a:pt x="263035" y="42460"/>
                    <a:pt x="262504" y="41929"/>
                    <a:pt x="262079" y="41186"/>
                  </a:cubicBezTo>
                  <a:cubicBezTo>
                    <a:pt x="261442" y="40443"/>
                    <a:pt x="260912" y="39700"/>
                    <a:pt x="260487" y="38957"/>
                  </a:cubicBezTo>
                  <a:cubicBezTo>
                    <a:pt x="260275" y="38638"/>
                    <a:pt x="260275" y="38320"/>
                    <a:pt x="260275" y="37895"/>
                  </a:cubicBezTo>
                  <a:cubicBezTo>
                    <a:pt x="260487" y="37364"/>
                    <a:pt x="260806" y="36940"/>
                    <a:pt x="261230" y="36515"/>
                  </a:cubicBezTo>
                  <a:cubicBezTo>
                    <a:pt x="261549" y="35985"/>
                    <a:pt x="262079" y="35454"/>
                    <a:pt x="262504" y="35029"/>
                  </a:cubicBezTo>
                  <a:cubicBezTo>
                    <a:pt x="263672" y="34180"/>
                    <a:pt x="264733" y="33437"/>
                    <a:pt x="266007" y="32694"/>
                  </a:cubicBezTo>
                  <a:cubicBezTo>
                    <a:pt x="267281" y="31951"/>
                    <a:pt x="268448" y="31102"/>
                    <a:pt x="269404" y="29934"/>
                  </a:cubicBezTo>
                  <a:cubicBezTo>
                    <a:pt x="271420" y="26962"/>
                    <a:pt x="268130" y="24202"/>
                    <a:pt x="266325" y="22079"/>
                  </a:cubicBezTo>
                  <a:cubicBezTo>
                    <a:pt x="265264" y="20699"/>
                    <a:pt x="263565" y="18470"/>
                    <a:pt x="265795" y="17409"/>
                  </a:cubicBezTo>
                  <a:cubicBezTo>
                    <a:pt x="266856" y="17090"/>
                    <a:pt x="267917" y="16560"/>
                    <a:pt x="268873" y="16029"/>
                  </a:cubicBezTo>
                  <a:cubicBezTo>
                    <a:pt x="269616" y="15498"/>
                    <a:pt x="270571" y="14755"/>
                    <a:pt x="270465" y="13800"/>
                  </a:cubicBezTo>
                  <a:cubicBezTo>
                    <a:pt x="270359" y="13057"/>
                    <a:pt x="270040" y="12314"/>
                    <a:pt x="269404" y="11783"/>
                  </a:cubicBezTo>
                  <a:cubicBezTo>
                    <a:pt x="268130" y="10085"/>
                    <a:pt x="264945" y="7431"/>
                    <a:pt x="267281" y="5414"/>
                  </a:cubicBezTo>
                  <a:cubicBezTo>
                    <a:pt x="268448" y="4353"/>
                    <a:pt x="269828" y="3610"/>
                    <a:pt x="270996" y="2548"/>
                  </a:cubicBezTo>
                  <a:lnTo>
                    <a:pt x="271845" y="1593"/>
                  </a:lnTo>
                  <a:lnTo>
                    <a:pt x="271845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051;p35"/>
            <p:cNvSpPr/>
            <p:nvPr/>
          </p:nvSpPr>
          <p:spPr>
            <a:xfrm>
              <a:off x="62971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052;p35"/>
            <p:cNvSpPr/>
            <p:nvPr/>
          </p:nvSpPr>
          <p:spPr>
            <a:xfrm>
              <a:off x="57664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053;p35"/>
            <p:cNvSpPr/>
            <p:nvPr/>
          </p:nvSpPr>
          <p:spPr>
            <a:xfrm>
              <a:off x="52357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054;p35"/>
            <p:cNvSpPr/>
            <p:nvPr/>
          </p:nvSpPr>
          <p:spPr>
            <a:xfrm>
              <a:off x="47049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055;p35"/>
            <p:cNvSpPr/>
            <p:nvPr/>
          </p:nvSpPr>
          <p:spPr>
            <a:xfrm>
              <a:off x="4174200" y="21292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056;p35"/>
            <p:cNvSpPr/>
            <p:nvPr/>
          </p:nvSpPr>
          <p:spPr>
            <a:xfrm>
              <a:off x="36434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057;p35"/>
            <p:cNvSpPr/>
            <p:nvPr/>
          </p:nvSpPr>
          <p:spPr>
            <a:xfrm>
              <a:off x="31127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058;p35"/>
            <p:cNvSpPr/>
            <p:nvPr/>
          </p:nvSpPr>
          <p:spPr>
            <a:xfrm>
              <a:off x="25820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059;p35"/>
            <p:cNvSpPr/>
            <p:nvPr/>
          </p:nvSpPr>
          <p:spPr>
            <a:xfrm>
              <a:off x="20512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060;p35"/>
            <p:cNvSpPr/>
            <p:nvPr/>
          </p:nvSpPr>
          <p:spPr>
            <a:xfrm>
              <a:off x="9897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061;p35"/>
            <p:cNvSpPr/>
            <p:nvPr/>
          </p:nvSpPr>
          <p:spPr>
            <a:xfrm>
              <a:off x="1517525" y="21292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0"/>
                  </a:moveTo>
                  <a:cubicBezTo>
                    <a:pt x="6064" y="0"/>
                    <a:pt x="5689" y="32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0"/>
                    <a:pt x="6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062;p35"/>
            <p:cNvSpPr/>
            <p:nvPr/>
          </p:nvSpPr>
          <p:spPr>
            <a:xfrm>
              <a:off x="7214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063;p35"/>
            <p:cNvSpPr/>
            <p:nvPr/>
          </p:nvSpPr>
          <p:spPr>
            <a:xfrm>
              <a:off x="12521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064;p35"/>
            <p:cNvSpPr/>
            <p:nvPr/>
          </p:nvSpPr>
          <p:spPr>
            <a:xfrm>
              <a:off x="178290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065;p35"/>
            <p:cNvSpPr/>
            <p:nvPr/>
          </p:nvSpPr>
          <p:spPr>
            <a:xfrm>
              <a:off x="231362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066;p35"/>
            <p:cNvSpPr/>
            <p:nvPr/>
          </p:nvSpPr>
          <p:spPr>
            <a:xfrm>
              <a:off x="550105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067;p35"/>
            <p:cNvSpPr/>
            <p:nvPr/>
          </p:nvSpPr>
          <p:spPr>
            <a:xfrm>
              <a:off x="4970325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068;p35"/>
            <p:cNvSpPr/>
            <p:nvPr/>
          </p:nvSpPr>
          <p:spPr>
            <a:xfrm>
              <a:off x="39058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069;p35"/>
            <p:cNvSpPr/>
            <p:nvPr/>
          </p:nvSpPr>
          <p:spPr>
            <a:xfrm>
              <a:off x="443657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070;p35"/>
            <p:cNvSpPr/>
            <p:nvPr/>
          </p:nvSpPr>
          <p:spPr>
            <a:xfrm>
              <a:off x="337810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071;p35"/>
            <p:cNvSpPr/>
            <p:nvPr/>
          </p:nvSpPr>
          <p:spPr>
            <a:xfrm>
              <a:off x="2847350" y="252725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072;p35"/>
            <p:cNvSpPr/>
            <p:nvPr/>
          </p:nvSpPr>
          <p:spPr>
            <a:xfrm>
              <a:off x="60288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073;p35"/>
            <p:cNvSpPr/>
            <p:nvPr/>
          </p:nvSpPr>
          <p:spPr>
            <a:xfrm>
              <a:off x="65595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74;p35"/>
            <p:cNvSpPr/>
            <p:nvPr/>
          </p:nvSpPr>
          <p:spPr>
            <a:xfrm>
              <a:off x="62971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75;p35"/>
            <p:cNvSpPr/>
            <p:nvPr/>
          </p:nvSpPr>
          <p:spPr>
            <a:xfrm>
              <a:off x="57664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76;p35"/>
            <p:cNvSpPr/>
            <p:nvPr/>
          </p:nvSpPr>
          <p:spPr>
            <a:xfrm>
              <a:off x="52357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77;p35"/>
            <p:cNvSpPr/>
            <p:nvPr/>
          </p:nvSpPr>
          <p:spPr>
            <a:xfrm>
              <a:off x="47049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78;p35"/>
            <p:cNvSpPr/>
            <p:nvPr/>
          </p:nvSpPr>
          <p:spPr>
            <a:xfrm>
              <a:off x="4174200" y="29253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79;p35"/>
            <p:cNvSpPr/>
            <p:nvPr/>
          </p:nvSpPr>
          <p:spPr>
            <a:xfrm>
              <a:off x="36434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80;p35"/>
            <p:cNvSpPr/>
            <p:nvPr/>
          </p:nvSpPr>
          <p:spPr>
            <a:xfrm>
              <a:off x="31127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81;p35"/>
            <p:cNvSpPr/>
            <p:nvPr/>
          </p:nvSpPr>
          <p:spPr>
            <a:xfrm>
              <a:off x="25820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2;p35"/>
            <p:cNvSpPr/>
            <p:nvPr/>
          </p:nvSpPr>
          <p:spPr>
            <a:xfrm>
              <a:off x="20512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83;p35"/>
            <p:cNvSpPr/>
            <p:nvPr/>
          </p:nvSpPr>
          <p:spPr>
            <a:xfrm>
              <a:off x="9897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084;p35"/>
            <p:cNvSpPr/>
            <p:nvPr/>
          </p:nvSpPr>
          <p:spPr>
            <a:xfrm>
              <a:off x="1517525" y="29253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085;p35"/>
            <p:cNvSpPr/>
            <p:nvPr/>
          </p:nvSpPr>
          <p:spPr>
            <a:xfrm>
              <a:off x="7214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086;p35"/>
            <p:cNvSpPr/>
            <p:nvPr/>
          </p:nvSpPr>
          <p:spPr>
            <a:xfrm>
              <a:off x="12521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087;p35"/>
            <p:cNvSpPr/>
            <p:nvPr/>
          </p:nvSpPr>
          <p:spPr>
            <a:xfrm>
              <a:off x="178290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088;p35"/>
            <p:cNvSpPr/>
            <p:nvPr/>
          </p:nvSpPr>
          <p:spPr>
            <a:xfrm>
              <a:off x="231362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089;p35"/>
            <p:cNvSpPr/>
            <p:nvPr/>
          </p:nvSpPr>
          <p:spPr>
            <a:xfrm>
              <a:off x="550105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090;p35"/>
            <p:cNvSpPr/>
            <p:nvPr/>
          </p:nvSpPr>
          <p:spPr>
            <a:xfrm>
              <a:off x="4970325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091;p35"/>
            <p:cNvSpPr/>
            <p:nvPr/>
          </p:nvSpPr>
          <p:spPr>
            <a:xfrm>
              <a:off x="39058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092;p35"/>
            <p:cNvSpPr/>
            <p:nvPr/>
          </p:nvSpPr>
          <p:spPr>
            <a:xfrm>
              <a:off x="443657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093;p35"/>
            <p:cNvSpPr/>
            <p:nvPr/>
          </p:nvSpPr>
          <p:spPr>
            <a:xfrm>
              <a:off x="337810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094;p35"/>
            <p:cNvSpPr/>
            <p:nvPr/>
          </p:nvSpPr>
          <p:spPr>
            <a:xfrm>
              <a:off x="2847350" y="332335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095;p35"/>
            <p:cNvSpPr/>
            <p:nvPr/>
          </p:nvSpPr>
          <p:spPr>
            <a:xfrm>
              <a:off x="60288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096;p35"/>
            <p:cNvSpPr/>
            <p:nvPr/>
          </p:nvSpPr>
          <p:spPr>
            <a:xfrm>
              <a:off x="65595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097;p35"/>
            <p:cNvSpPr/>
            <p:nvPr/>
          </p:nvSpPr>
          <p:spPr>
            <a:xfrm>
              <a:off x="62971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098;p35"/>
            <p:cNvSpPr/>
            <p:nvPr/>
          </p:nvSpPr>
          <p:spPr>
            <a:xfrm>
              <a:off x="57664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099;p35"/>
            <p:cNvSpPr/>
            <p:nvPr/>
          </p:nvSpPr>
          <p:spPr>
            <a:xfrm>
              <a:off x="52357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100;p35"/>
            <p:cNvSpPr/>
            <p:nvPr/>
          </p:nvSpPr>
          <p:spPr>
            <a:xfrm>
              <a:off x="47049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101;p35"/>
            <p:cNvSpPr/>
            <p:nvPr/>
          </p:nvSpPr>
          <p:spPr>
            <a:xfrm>
              <a:off x="4174200" y="372140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9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102;p35"/>
            <p:cNvSpPr/>
            <p:nvPr/>
          </p:nvSpPr>
          <p:spPr>
            <a:xfrm>
              <a:off x="36434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103;p35"/>
            <p:cNvSpPr/>
            <p:nvPr/>
          </p:nvSpPr>
          <p:spPr>
            <a:xfrm>
              <a:off x="31127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104;p35"/>
            <p:cNvSpPr/>
            <p:nvPr/>
          </p:nvSpPr>
          <p:spPr>
            <a:xfrm>
              <a:off x="25820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105;p35"/>
            <p:cNvSpPr/>
            <p:nvPr/>
          </p:nvSpPr>
          <p:spPr>
            <a:xfrm>
              <a:off x="20512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106;p35"/>
            <p:cNvSpPr/>
            <p:nvPr/>
          </p:nvSpPr>
          <p:spPr>
            <a:xfrm>
              <a:off x="986775" y="372140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1"/>
                  </a:cubicBezTo>
                  <a:cubicBezTo>
                    <a:pt x="1" y="1221"/>
                    <a:pt x="1249" y="9274"/>
                    <a:pt x="6606" y="9274"/>
                  </a:cubicBezTo>
                  <a:cubicBezTo>
                    <a:pt x="6834" y="9274"/>
                    <a:pt x="7069" y="9260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107;p35"/>
            <p:cNvSpPr/>
            <p:nvPr/>
          </p:nvSpPr>
          <p:spPr>
            <a:xfrm>
              <a:off x="1517525" y="372140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1"/>
                  </a:cubicBezTo>
                  <a:cubicBezTo>
                    <a:pt x="0" y="1221"/>
                    <a:pt x="1249" y="9274"/>
                    <a:pt x="6605" y="9274"/>
                  </a:cubicBezTo>
                  <a:cubicBezTo>
                    <a:pt x="6833" y="9274"/>
                    <a:pt x="7069" y="9260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ttangolo 1"/>
          <p:cNvSpPr/>
          <p:nvPr/>
        </p:nvSpPr>
        <p:spPr>
          <a:xfrm>
            <a:off x="2549827" y="4481919"/>
            <a:ext cx="40943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2"/>
              </a:rPr>
              <a:t>https://www.youtube.com/watch?v=I2HPHyAgBcI</a:t>
            </a:r>
            <a:endParaRPr lang="it-IT" dirty="0"/>
          </a:p>
        </p:txBody>
      </p:sp>
      <p:pic>
        <p:nvPicPr>
          <p:cNvPr id="3074" name="Picture 2" descr="Il Pianeta dell'Arcobaleno. Fiaba sull'inclusione per grandi e piccini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010" y="537937"/>
            <a:ext cx="6534150" cy="36766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577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35"/>
          <p:cNvSpPr/>
          <p:nvPr/>
        </p:nvSpPr>
        <p:spPr>
          <a:xfrm>
            <a:off x="531750" y="299100"/>
            <a:ext cx="8080500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it-IT" altLang="it-IT" sz="28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" name="Google Shape;1025;p35"/>
          <p:cNvSpPr txBox="1">
            <a:spLocks noGrp="1"/>
          </p:cNvSpPr>
          <p:nvPr>
            <p:ph type="title"/>
          </p:nvPr>
        </p:nvSpPr>
        <p:spPr>
          <a:xfrm>
            <a:off x="727045" y="691844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FINALITA’ DI QUESTO INCONTRO</a:t>
            </a:r>
            <a:endParaRPr dirty="0"/>
          </a:p>
        </p:txBody>
      </p:sp>
      <p:grpSp>
        <p:nvGrpSpPr>
          <p:cNvPr id="1027" name="Google Shape;1027;p35"/>
          <p:cNvGrpSpPr/>
          <p:nvPr/>
        </p:nvGrpSpPr>
        <p:grpSpPr>
          <a:xfrm rot="2703933">
            <a:off x="100652" y="4532461"/>
            <a:ext cx="941816" cy="400090"/>
            <a:chOff x="0" y="1186625"/>
            <a:chExt cx="7619725" cy="3240625"/>
          </a:xfrm>
        </p:grpSpPr>
        <p:sp>
          <p:nvSpPr>
            <p:cNvPr id="1028" name="Google Shape;1028;p35"/>
            <p:cNvSpPr/>
            <p:nvPr/>
          </p:nvSpPr>
          <p:spPr>
            <a:xfrm>
              <a:off x="0" y="1186625"/>
              <a:ext cx="7619725" cy="3240563"/>
            </a:xfrm>
            <a:custGeom>
              <a:avLst/>
              <a:gdLst/>
              <a:ahLst/>
              <a:cxnLst/>
              <a:rect l="l" t="t" r="r" b="b"/>
              <a:pathLst>
                <a:path w="250032" h="98080" extrusionOk="0">
                  <a:moveTo>
                    <a:pt x="879" y="0"/>
                  </a:moveTo>
                  <a:cubicBezTo>
                    <a:pt x="2831" y="2440"/>
                    <a:pt x="4392" y="5075"/>
                    <a:pt x="6246" y="7612"/>
                  </a:cubicBezTo>
                  <a:cubicBezTo>
                    <a:pt x="6734" y="8296"/>
                    <a:pt x="7320" y="8979"/>
                    <a:pt x="7905" y="9662"/>
                  </a:cubicBezTo>
                  <a:cubicBezTo>
                    <a:pt x="8198" y="10052"/>
                    <a:pt x="8491" y="10345"/>
                    <a:pt x="8686" y="10833"/>
                  </a:cubicBezTo>
                  <a:cubicBezTo>
                    <a:pt x="8979" y="11419"/>
                    <a:pt x="8686" y="12102"/>
                    <a:pt x="8101" y="12394"/>
                  </a:cubicBezTo>
                  <a:cubicBezTo>
                    <a:pt x="6832" y="13370"/>
                    <a:pt x="5466" y="14249"/>
                    <a:pt x="4002" y="15029"/>
                  </a:cubicBezTo>
                  <a:cubicBezTo>
                    <a:pt x="3123" y="15517"/>
                    <a:pt x="2343" y="16005"/>
                    <a:pt x="1464" y="16493"/>
                  </a:cubicBezTo>
                  <a:lnTo>
                    <a:pt x="879" y="16786"/>
                  </a:lnTo>
                  <a:cubicBezTo>
                    <a:pt x="684" y="16981"/>
                    <a:pt x="1074" y="17274"/>
                    <a:pt x="1172" y="17469"/>
                  </a:cubicBezTo>
                  <a:cubicBezTo>
                    <a:pt x="1269" y="17567"/>
                    <a:pt x="1757" y="18055"/>
                    <a:pt x="2050" y="18348"/>
                  </a:cubicBezTo>
                  <a:cubicBezTo>
                    <a:pt x="4295" y="20690"/>
                    <a:pt x="7320" y="22642"/>
                    <a:pt x="8979" y="25472"/>
                  </a:cubicBezTo>
                  <a:cubicBezTo>
                    <a:pt x="9467" y="26155"/>
                    <a:pt x="9955" y="27131"/>
                    <a:pt x="9565" y="27912"/>
                  </a:cubicBezTo>
                  <a:cubicBezTo>
                    <a:pt x="9077" y="28595"/>
                    <a:pt x="8296" y="29083"/>
                    <a:pt x="7515" y="29473"/>
                  </a:cubicBezTo>
                  <a:cubicBezTo>
                    <a:pt x="6930" y="29863"/>
                    <a:pt x="6344" y="30254"/>
                    <a:pt x="5758" y="30742"/>
                  </a:cubicBezTo>
                  <a:cubicBezTo>
                    <a:pt x="5661" y="30839"/>
                    <a:pt x="5466" y="30937"/>
                    <a:pt x="5368" y="31034"/>
                  </a:cubicBezTo>
                  <a:cubicBezTo>
                    <a:pt x="5270" y="31230"/>
                    <a:pt x="5563" y="31522"/>
                    <a:pt x="5563" y="31718"/>
                  </a:cubicBezTo>
                  <a:cubicBezTo>
                    <a:pt x="5856" y="32010"/>
                    <a:pt x="6051" y="32401"/>
                    <a:pt x="6344" y="32791"/>
                  </a:cubicBezTo>
                  <a:cubicBezTo>
                    <a:pt x="7222" y="33962"/>
                    <a:pt x="7905" y="35329"/>
                    <a:pt x="8393" y="36792"/>
                  </a:cubicBezTo>
                  <a:cubicBezTo>
                    <a:pt x="8979" y="39915"/>
                    <a:pt x="5856" y="41379"/>
                    <a:pt x="4587" y="43819"/>
                  </a:cubicBezTo>
                  <a:cubicBezTo>
                    <a:pt x="4099" y="44990"/>
                    <a:pt x="4295" y="46259"/>
                    <a:pt x="5173" y="47137"/>
                  </a:cubicBezTo>
                  <a:cubicBezTo>
                    <a:pt x="6149" y="48503"/>
                    <a:pt x="7320" y="49675"/>
                    <a:pt x="8686" y="50748"/>
                  </a:cubicBezTo>
                  <a:cubicBezTo>
                    <a:pt x="9857" y="51626"/>
                    <a:pt x="10833" y="52602"/>
                    <a:pt x="11712" y="53871"/>
                  </a:cubicBezTo>
                  <a:cubicBezTo>
                    <a:pt x="12200" y="54554"/>
                    <a:pt x="12785" y="55237"/>
                    <a:pt x="12200" y="56018"/>
                  </a:cubicBezTo>
                  <a:cubicBezTo>
                    <a:pt x="11614" y="57091"/>
                    <a:pt x="10833" y="58067"/>
                    <a:pt x="9955" y="58848"/>
                  </a:cubicBezTo>
                  <a:cubicBezTo>
                    <a:pt x="9077" y="59824"/>
                    <a:pt x="8003" y="60702"/>
                    <a:pt x="7125" y="61678"/>
                  </a:cubicBezTo>
                  <a:cubicBezTo>
                    <a:pt x="6149" y="62557"/>
                    <a:pt x="5368" y="63630"/>
                    <a:pt x="4783" y="64801"/>
                  </a:cubicBezTo>
                  <a:cubicBezTo>
                    <a:pt x="4392" y="65972"/>
                    <a:pt x="4685" y="67339"/>
                    <a:pt x="5466" y="68217"/>
                  </a:cubicBezTo>
                  <a:cubicBezTo>
                    <a:pt x="5954" y="68802"/>
                    <a:pt x="6344" y="69193"/>
                    <a:pt x="6832" y="69583"/>
                  </a:cubicBezTo>
                  <a:cubicBezTo>
                    <a:pt x="7125" y="69876"/>
                    <a:pt x="7418" y="70169"/>
                    <a:pt x="7613" y="70462"/>
                  </a:cubicBezTo>
                  <a:cubicBezTo>
                    <a:pt x="8003" y="71145"/>
                    <a:pt x="7418" y="71828"/>
                    <a:pt x="6930" y="72413"/>
                  </a:cubicBezTo>
                  <a:cubicBezTo>
                    <a:pt x="5856" y="73389"/>
                    <a:pt x="4783" y="74463"/>
                    <a:pt x="3807" y="75634"/>
                  </a:cubicBezTo>
                  <a:cubicBezTo>
                    <a:pt x="3221" y="76415"/>
                    <a:pt x="3221" y="77586"/>
                    <a:pt x="3904" y="78366"/>
                  </a:cubicBezTo>
                  <a:cubicBezTo>
                    <a:pt x="4685" y="79538"/>
                    <a:pt x="5563" y="80611"/>
                    <a:pt x="6637" y="81489"/>
                  </a:cubicBezTo>
                  <a:cubicBezTo>
                    <a:pt x="7710" y="82270"/>
                    <a:pt x="8686" y="83246"/>
                    <a:pt x="9565" y="84222"/>
                  </a:cubicBezTo>
                  <a:cubicBezTo>
                    <a:pt x="10248" y="84905"/>
                    <a:pt x="10443" y="85881"/>
                    <a:pt x="10150" y="86759"/>
                  </a:cubicBezTo>
                  <a:cubicBezTo>
                    <a:pt x="9272" y="88028"/>
                    <a:pt x="8296" y="89102"/>
                    <a:pt x="7222" y="90077"/>
                  </a:cubicBezTo>
                  <a:cubicBezTo>
                    <a:pt x="4978" y="92908"/>
                    <a:pt x="2636" y="95640"/>
                    <a:pt x="1" y="98080"/>
                  </a:cubicBezTo>
                  <a:lnTo>
                    <a:pt x="250032" y="98080"/>
                  </a:lnTo>
                  <a:lnTo>
                    <a:pt x="250032" y="97397"/>
                  </a:lnTo>
                  <a:cubicBezTo>
                    <a:pt x="249641" y="96421"/>
                    <a:pt x="249056" y="95347"/>
                    <a:pt x="248373" y="94469"/>
                  </a:cubicBezTo>
                  <a:cubicBezTo>
                    <a:pt x="247885" y="93688"/>
                    <a:pt x="247397" y="93005"/>
                    <a:pt x="246909" y="92420"/>
                  </a:cubicBezTo>
                  <a:cubicBezTo>
                    <a:pt x="245738" y="91053"/>
                    <a:pt x="244664" y="89687"/>
                    <a:pt x="243688" y="88223"/>
                  </a:cubicBezTo>
                  <a:cubicBezTo>
                    <a:pt x="243298" y="87735"/>
                    <a:pt x="243103" y="87150"/>
                    <a:pt x="243005" y="86564"/>
                  </a:cubicBezTo>
                  <a:cubicBezTo>
                    <a:pt x="243005" y="85979"/>
                    <a:pt x="243396" y="85393"/>
                    <a:pt x="243883" y="85198"/>
                  </a:cubicBezTo>
                  <a:cubicBezTo>
                    <a:pt x="244567" y="84808"/>
                    <a:pt x="245543" y="84612"/>
                    <a:pt x="246030" y="84027"/>
                  </a:cubicBezTo>
                  <a:cubicBezTo>
                    <a:pt x="246518" y="83441"/>
                    <a:pt x="246323" y="82368"/>
                    <a:pt x="245933" y="81587"/>
                  </a:cubicBezTo>
                  <a:cubicBezTo>
                    <a:pt x="244567" y="79440"/>
                    <a:pt x="243005" y="77391"/>
                    <a:pt x="241248" y="75536"/>
                  </a:cubicBezTo>
                  <a:cubicBezTo>
                    <a:pt x="240370" y="74756"/>
                    <a:pt x="239980" y="73584"/>
                    <a:pt x="240077" y="72413"/>
                  </a:cubicBezTo>
                  <a:cubicBezTo>
                    <a:pt x="240468" y="71047"/>
                    <a:pt x="241346" y="69876"/>
                    <a:pt x="242517" y="68998"/>
                  </a:cubicBezTo>
                  <a:cubicBezTo>
                    <a:pt x="243688" y="68119"/>
                    <a:pt x="244859" y="67046"/>
                    <a:pt x="245835" y="65777"/>
                  </a:cubicBezTo>
                  <a:cubicBezTo>
                    <a:pt x="246226" y="65484"/>
                    <a:pt x="246421" y="64996"/>
                    <a:pt x="246421" y="64411"/>
                  </a:cubicBezTo>
                  <a:cubicBezTo>
                    <a:pt x="246323" y="63825"/>
                    <a:pt x="246030" y="63240"/>
                    <a:pt x="245738" y="62654"/>
                  </a:cubicBezTo>
                  <a:cubicBezTo>
                    <a:pt x="244274" y="59531"/>
                    <a:pt x="241834" y="56799"/>
                    <a:pt x="240858" y="53578"/>
                  </a:cubicBezTo>
                  <a:cubicBezTo>
                    <a:pt x="240858" y="53578"/>
                    <a:pt x="240858" y="53481"/>
                    <a:pt x="240858" y="53481"/>
                  </a:cubicBezTo>
                  <a:cubicBezTo>
                    <a:pt x="242224" y="52407"/>
                    <a:pt x="243883" y="51724"/>
                    <a:pt x="245250" y="50748"/>
                  </a:cubicBezTo>
                  <a:cubicBezTo>
                    <a:pt x="245933" y="50358"/>
                    <a:pt x="246421" y="49675"/>
                    <a:pt x="246714" y="48991"/>
                  </a:cubicBezTo>
                  <a:cubicBezTo>
                    <a:pt x="246909" y="48211"/>
                    <a:pt x="246811" y="47430"/>
                    <a:pt x="246421" y="46747"/>
                  </a:cubicBezTo>
                  <a:cubicBezTo>
                    <a:pt x="245445" y="45283"/>
                    <a:pt x="244274" y="43917"/>
                    <a:pt x="242908" y="42843"/>
                  </a:cubicBezTo>
                  <a:cubicBezTo>
                    <a:pt x="242029" y="41867"/>
                    <a:pt x="240761" y="40696"/>
                    <a:pt x="240956" y="39330"/>
                  </a:cubicBezTo>
                  <a:cubicBezTo>
                    <a:pt x="241151" y="38549"/>
                    <a:pt x="241639" y="37964"/>
                    <a:pt x="242322" y="37573"/>
                  </a:cubicBezTo>
                  <a:cubicBezTo>
                    <a:pt x="243396" y="36890"/>
                    <a:pt x="244469" y="36304"/>
                    <a:pt x="245543" y="35621"/>
                  </a:cubicBezTo>
                  <a:cubicBezTo>
                    <a:pt x="245738" y="35426"/>
                    <a:pt x="246909" y="34743"/>
                    <a:pt x="246616" y="34548"/>
                  </a:cubicBezTo>
                  <a:cubicBezTo>
                    <a:pt x="246226" y="33962"/>
                    <a:pt x="245640" y="33377"/>
                    <a:pt x="245152" y="32889"/>
                  </a:cubicBezTo>
                  <a:cubicBezTo>
                    <a:pt x="243981" y="32010"/>
                    <a:pt x="242908" y="30937"/>
                    <a:pt x="241932" y="29863"/>
                  </a:cubicBezTo>
                  <a:cubicBezTo>
                    <a:pt x="241444" y="29083"/>
                    <a:pt x="240663" y="27912"/>
                    <a:pt x="240956" y="26936"/>
                  </a:cubicBezTo>
                  <a:cubicBezTo>
                    <a:pt x="241248" y="26448"/>
                    <a:pt x="241541" y="25960"/>
                    <a:pt x="241932" y="25569"/>
                  </a:cubicBezTo>
                  <a:cubicBezTo>
                    <a:pt x="242517" y="24984"/>
                    <a:pt x="243200" y="24301"/>
                    <a:pt x="243786" y="23618"/>
                  </a:cubicBezTo>
                  <a:cubicBezTo>
                    <a:pt x="244469" y="23032"/>
                    <a:pt x="245250" y="22251"/>
                    <a:pt x="245933" y="21666"/>
                  </a:cubicBezTo>
                  <a:cubicBezTo>
                    <a:pt x="246421" y="21373"/>
                    <a:pt x="246811" y="21080"/>
                    <a:pt x="247104" y="20690"/>
                  </a:cubicBezTo>
                  <a:cubicBezTo>
                    <a:pt x="247397" y="20104"/>
                    <a:pt x="247006" y="19226"/>
                    <a:pt x="246811" y="18836"/>
                  </a:cubicBezTo>
                  <a:cubicBezTo>
                    <a:pt x="246421" y="18152"/>
                    <a:pt x="245933" y="17567"/>
                    <a:pt x="245445" y="17079"/>
                  </a:cubicBezTo>
                  <a:cubicBezTo>
                    <a:pt x="244371" y="16103"/>
                    <a:pt x="243298" y="15029"/>
                    <a:pt x="242420" y="13858"/>
                  </a:cubicBezTo>
                  <a:cubicBezTo>
                    <a:pt x="241834" y="13273"/>
                    <a:pt x="241736" y="12882"/>
                    <a:pt x="242420" y="12297"/>
                  </a:cubicBezTo>
                  <a:cubicBezTo>
                    <a:pt x="242908" y="11809"/>
                    <a:pt x="243396" y="11419"/>
                    <a:pt x="243981" y="11028"/>
                  </a:cubicBezTo>
                  <a:cubicBezTo>
                    <a:pt x="244567" y="10735"/>
                    <a:pt x="245250" y="10443"/>
                    <a:pt x="245835" y="10150"/>
                  </a:cubicBezTo>
                  <a:cubicBezTo>
                    <a:pt x="246616" y="9955"/>
                    <a:pt x="247397" y="9662"/>
                    <a:pt x="248178" y="9369"/>
                  </a:cubicBezTo>
                  <a:cubicBezTo>
                    <a:pt x="248568" y="9272"/>
                    <a:pt x="249446" y="9174"/>
                    <a:pt x="249056" y="8686"/>
                  </a:cubicBezTo>
                  <a:cubicBezTo>
                    <a:pt x="248665" y="8296"/>
                    <a:pt x="248470" y="8100"/>
                    <a:pt x="248178" y="7710"/>
                  </a:cubicBezTo>
                  <a:cubicBezTo>
                    <a:pt x="247494" y="7027"/>
                    <a:pt x="246811" y="6441"/>
                    <a:pt x="246128" y="5661"/>
                  </a:cubicBezTo>
                  <a:cubicBezTo>
                    <a:pt x="245738" y="5270"/>
                    <a:pt x="245250" y="4880"/>
                    <a:pt x="244859" y="4392"/>
                  </a:cubicBezTo>
                  <a:cubicBezTo>
                    <a:pt x="244371" y="3904"/>
                    <a:pt x="245250" y="3416"/>
                    <a:pt x="245445" y="3026"/>
                  </a:cubicBezTo>
                  <a:cubicBezTo>
                    <a:pt x="246226" y="1952"/>
                    <a:pt x="247299" y="1074"/>
                    <a:pt x="248373" y="293"/>
                  </a:cubicBezTo>
                  <a:lnTo>
                    <a:pt x="24886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5"/>
            <p:cNvSpPr/>
            <p:nvPr/>
          </p:nvSpPr>
          <p:spPr>
            <a:xfrm>
              <a:off x="1126200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0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1" y="18616"/>
                  </a:cubicBezTo>
                  <a:cubicBezTo>
                    <a:pt x="144339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7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3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2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3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3" y="48459"/>
                    <a:pt x="106814" y="48274"/>
                    <a:pt x="106474" y="48089"/>
                  </a:cubicBezTo>
                  <a:cubicBezTo>
                    <a:pt x="103936" y="46528"/>
                    <a:pt x="101496" y="44381"/>
                    <a:pt x="100716" y="41355"/>
                  </a:cubicBezTo>
                  <a:cubicBezTo>
                    <a:pt x="99642" y="37256"/>
                    <a:pt x="101984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2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6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5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7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1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7" y="50962"/>
                    <a:pt x="77102" y="54871"/>
                    <a:pt x="75123" y="58583"/>
                  </a:cubicBezTo>
                  <a:lnTo>
                    <a:pt x="75123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5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69" y="57617"/>
                    <a:pt x="194547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0" y="33093"/>
                  </a:cubicBezTo>
                  <a:close/>
                  <a:moveTo>
                    <a:pt x="167228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0" y="58190"/>
                  </a:cubicBezTo>
                  <a:lnTo>
                    <a:pt x="158000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0" y="15461"/>
                    <a:pt x="201809" y="22890"/>
                    <a:pt x="201364" y="29775"/>
                  </a:cubicBezTo>
                  <a:lnTo>
                    <a:pt x="201364" y="29775"/>
                  </a:lnTo>
                  <a:cubicBezTo>
                    <a:pt x="198261" y="30960"/>
                    <a:pt x="194748" y="31313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7" y="65597"/>
                    <a:pt x="181501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9" y="6125"/>
                  </a:cubicBezTo>
                  <a:cubicBezTo>
                    <a:pt x="175588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0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1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1" y="73035"/>
                    <a:pt x="126887" y="73006"/>
                    <a:pt x="126773" y="72975"/>
                  </a:cubicBezTo>
                  <a:cubicBezTo>
                    <a:pt x="124235" y="72194"/>
                    <a:pt x="120917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1" y="54335"/>
                  </a:cubicBezTo>
                  <a:cubicBezTo>
                    <a:pt x="150081" y="56771"/>
                    <a:pt x="152045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5" y="73516"/>
                    <a:pt x="132514" y="73594"/>
                    <a:pt x="131518" y="73594"/>
                  </a:cubicBezTo>
                  <a:cubicBezTo>
                    <a:pt x="131090" y="73594"/>
                    <a:pt x="130661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1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7" y="47406"/>
                    <a:pt x="102920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4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1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3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0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3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4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69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2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2" y="78868"/>
                  </a:cubicBezTo>
                  <a:close/>
                  <a:moveTo>
                    <a:pt x="156912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0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5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0" y="89135"/>
                  </a:cubicBezTo>
                  <a:lnTo>
                    <a:pt x="169030" y="89135"/>
                  </a:lnTo>
                  <a:cubicBezTo>
                    <a:pt x="169331" y="88123"/>
                    <a:pt x="169560" y="87092"/>
                    <a:pt x="169713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5" y="65948"/>
                    <a:pt x="116526" y="68388"/>
                  </a:cubicBezTo>
                  <a:cubicBezTo>
                    <a:pt x="117306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5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4" y="94051"/>
                    <a:pt x="103511" y="93790"/>
                    <a:pt x="100813" y="93079"/>
                  </a:cubicBezTo>
                  <a:cubicBezTo>
                    <a:pt x="96422" y="91908"/>
                    <a:pt x="93006" y="89273"/>
                    <a:pt x="92420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1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49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4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6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8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9" y="101569"/>
                  </a:cubicBezTo>
                  <a:cubicBezTo>
                    <a:pt x="180280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1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7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69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7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3" y="109767"/>
                    <a:pt x="123455" y="104692"/>
                    <a:pt x="123552" y="100008"/>
                  </a:cubicBezTo>
                  <a:cubicBezTo>
                    <a:pt x="123571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6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399" y="102334"/>
                    <a:pt x="184743" y="98251"/>
                  </a:cubicBezTo>
                  <a:cubicBezTo>
                    <a:pt x="183855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lnTo>
                    <a:pt x="168036" y="91852"/>
                  </a:ln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5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5" y="78808"/>
                    <a:pt x="61162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0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7" y="27009"/>
                  </a:cubicBezTo>
                  <a:cubicBezTo>
                    <a:pt x="205304" y="27367"/>
                    <a:pt x="204964" y="27688"/>
                    <a:pt x="204607" y="27976"/>
                  </a:cubicBezTo>
                  <a:lnTo>
                    <a:pt x="204607" y="27976"/>
                  </a:lnTo>
                  <a:cubicBezTo>
                    <a:pt x="204858" y="19351"/>
                    <a:pt x="202854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7" y="3951"/>
                    <a:pt x="160052" y="2807"/>
                  </a:cubicBezTo>
                  <a:cubicBezTo>
                    <a:pt x="158082" y="1983"/>
                    <a:pt x="156111" y="1619"/>
                    <a:pt x="154155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6" y="8076"/>
                    <a:pt x="102375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5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5" y="2993"/>
                    <a:pt x="5330" y="2993"/>
                  </a:cubicBezTo>
                  <a:cubicBezTo>
                    <a:pt x="4878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5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0" y="97039"/>
                    <a:pt x="119496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6" y="101891"/>
                    <a:pt x="120820" y="104399"/>
                  </a:cubicBezTo>
                  <a:cubicBezTo>
                    <a:pt x="121308" y="108986"/>
                    <a:pt x="124235" y="112890"/>
                    <a:pt x="128334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0" y="118648"/>
                  </a:cubicBezTo>
                  <a:cubicBezTo>
                    <a:pt x="161944" y="120633"/>
                    <a:pt x="165779" y="121626"/>
                    <a:pt x="169725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4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5" y="105780"/>
                  </a:cubicBezTo>
                  <a:cubicBezTo>
                    <a:pt x="234728" y="105780"/>
                    <a:pt x="236871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1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7" y="50626"/>
                  </a:cubicBezTo>
                  <a:cubicBezTo>
                    <a:pt x="201957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4" y="31569"/>
                    <a:pt x="205355" y="31266"/>
                    <a:pt x="205823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899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4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0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7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6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8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7" y="67315"/>
                    <a:pt x="243200" y="63021"/>
                    <a:pt x="239882" y="60288"/>
                  </a:cubicBezTo>
                  <a:cubicBezTo>
                    <a:pt x="236474" y="57435"/>
                    <a:pt x="232036" y="57027"/>
                    <a:pt x="227717" y="57027"/>
                  </a:cubicBezTo>
                  <a:cubicBezTo>
                    <a:pt x="226719" y="57027"/>
                    <a:pt x="225727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5" y="55213"/>
                    <a:pt x="212459" y="54042"/>
                    <a:pt x="210897" y="52481"/>
                  </a:cubicBezTo>
                  <a:cubicBezTo>
                    <a:pt x="209433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5" y="43014"/>
                  </a:cubicBezTo>
                  <a:cubicBezTo>
                    <a:pt x="213094" y="42313"/>
                    <a:pt x="214981" y="42104"/>
                    <a:pt x="216885" y="42104"/>
                  </a:cubicBezTo>
                  <a:cubicBezTo>
                    <a:pt x="219221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1" y="10321"/>
                    <a:pt x="233636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5"/>
            <p:cNvSpPr/>
            <p:nvPr/>
          </p:nvSpPr>
          <p:spPr>
            <a:xfrm>
              <a:off x="467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8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7" y="28681"/>
                  </a:moveTo>
                  <a:lnTo>
                    <a:pt x="15147" y="28681"/>
                  </a:lnTo>
                  <a:cubicBezTo>
                    <a:pt x="17249" y="30042"/>
                    <a:pt x="19275" y="31526"/>
                    <a:pt x="20885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2" y="44522"/>
                    <a:pt x="16103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200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7" y="72644"/>
                    <a:pt x="40847" y="76192"/>
                    <a:pt x="38842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7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9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0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7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5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3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0" y="118058"/>
                    <a:pt x="14835" y="117325"/>
                  </a:cubicBezTo>
                  <a:cubicBezTo>
                    <a:pt x="15615" y="113909"/>
                    <a:pt x="18641" y="112641"/>
                    <a:pt x="21764" y="112055"/>
                  </a:cubicBezTo>
                  <a:cubicBezTo>
                    <a:pt x="24724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6" y="32420"/>
                  </a:cubicBezTo>
                  <a:cubicBezTo>
                    <a:pt x="51529" y="27638"/>
                    <a:pt x="52896" y="21783"/>
                    <a:pt x="52213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0" y="1"/>
                    <a:pt x="117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5"/>
            <p:cNvSpPr/>
            <p:nvPr/>
          </p:nvSpPr>
          <p:spPr>
            <a:xfrm>
              <a:off x="1916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7" y="0"/>
                  </a:moveTo>
                  <a:cubicBezTo>
                    <a:pt x="39516" y="0"/>
                    <a:pt x="36170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4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3" y="13501"/>
                    <a:pt x="4772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8" y="29894"/>
                    <a:pt x="31610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6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5"/>
            <p:cNvSpPr/>
            <p:nvPr/>
          </p:nvSpPr>
          <p:spPr>
            <a:xfrm>
              <a:off x="5588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6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0" y="29745"/>
                  </a:cubicBezTo>
                  <a:cubicBezTo>
                    <a:pt x="26068" y="29745"/>
                    <a:pt x="24648" y="29636"/>
                    <a:pt x="23242" y="29385"/>
                  </a:cubicBezTo>
                  <a:cubicBezTo>
                    <a:pt x="19533" y="28702"/>
                    <a:pt x="16117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0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5"/>
            <p:cNvSpPr/>
            <p:nvPr/>
          </p:nvSpPr>
          <p:spPr>
            <a:xfrm>
              <a:off x="4323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59" y="2419"/>
                  </a:cubicBezTo>
                  <a:cubicBezTo>
                    <a:pt x="8158" y="4859"/>
                    <a:pt x="6401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3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6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0" y="31574"/>
                    <a:pt x="50367" y="31574"/>
                  </a:cubicBezTo>
                  <a:cubicBezTo>
                    <a:pt x="51123" y="31574"/>
                    <a:pt x="51879" y="31062"/>
                    <a:pt x="51879" y="30037"/>
                  </a:cubicBezTo>
                  <a:lnTo>
                    <a:pt x="51977" y="30037"/>
                  </a:lnTo>
                  <a:cubicBezTo>
                    <a:pt x="52172" y="16862"/>
                    <a:pt x="41339" y="4859"/>
                    <a:pt x="29140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5"/>
            <p:cNvSpPr/>
            <p:nvPr/>
          </p:nvSpPr>
          <p:spPr>
            <a:xfrm>
              <a:off x="1065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8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1" y="31912"/>
                    <a:pt x="160833" y="33841"/>
                  </a:cubicBezTo>
                  <a:cubicBezTo>
                    <a:pt x="158912" y="35648"/>
                    <a:pt x="156796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6" y="46528"/>
                    <a:pt x="101497" y="44381"/>
                    <a:pt x="100716" y="41355"/>
                  </a:cubicBezTo>
                  <a:cubicBezTo>
                    <a:pt x="99642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1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09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39" y="44478"/>
                    <a:pt x="133800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6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8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0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6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4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4" y="77884"/>
                    <a:pt x="186751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6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4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lnTo>
                    <a:pt x="92849" y="79228"/>
                  </a:ln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3" y="93079"/>
                  </a:cubicBezTo>
                  <a:cubicBezTo>
                    <a:pt x="108701" y="93418"/>
                    <a:pt x="108874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90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2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8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8" y="3951"/>
                    <a:pt x="160052" y="2807"/>
                  </a:cubicBezTo>
                  <a:cubicBezTo>
                    <a:pt x="158082" y="1983"/>
                    <a:pt x="156111" y="1619"/>
                    <a:pt x="154156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8" y="3888"/>
                    <a:pt x="134060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7" y="5002"/>
                    <a:pt x="96279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4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3" y="105083"/>
                  </a:cubicBezTo>
                  <a:cubicBezTo>
                    <a:pt x="141022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4" y="115492"/>
                    <a:pt x="187497" y="116324"/>
                    <a:pt x="189330" y="116794"/>
                  </a:cubicBezTo>
                  <a:cubicBezTo>
                    <a:pt x="190326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1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5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2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0" y="57106"/>
                    <a:pt x="223642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5"/>
            <p:cNvSpPr/>
            <p:nvPr/>
          </p:nvSpPr>
          <p:spPr>
            <a:xfrm>
              <a:off x="406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8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9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9" y="3774"/>
                    <a:pt x="9540" y="2985"/>
                    <a:pt x="11738" y="2985"/>
                  </a:cubicBezTo>
                  <a:close/>
                  <a:moveTo>
                    <a:pt x="15147" y="28681"/>
                  </a:moveTo>
                  <a:cubicBezTo>
                    <a:pt x="17249" y="30042"/>
                    <a:pt x="19275" y="31526"/>
                    <a:pt x="20886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3" y="44522"/>
                    <a:pt x="16104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30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8" y="66009"/>
                  </a:cubicBezTo>
                  <a:lnTo>
                    <a:pt x="44998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9" y="57404"/>
                  </a:cubicBezTo>
                  <a:cubicBezTo>
                    <a:pt x="36200" y="62214"/>
                    <a:pt x="39911" y="65863"/>
                    <a:pt x="44012" y="68932"/>
                  </a:cubicBezTo>
                  <a:lnTo>
                    <a:pt x="44012" y="68932"/>
                  </a:lnTo>
                  <a:cubicBezTo>
                    <a:pt x="42597" y="72644"/>
                    <a:pt x="40847" y="76192"/>
                    <a:pt x="38843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5" y="69798"/>
                    <a:pt x="12102" y="66870"/>
                  </a:cubicBezTo>
                  <a:cubicBezTo>
                    <a:pt x="14737" y="64040"/>
                    <a:pt x="18251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6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3" y="105126"/>
                    <a:pt x="39818" y="107273"/>
                  </a:cubicBezTo>
                  <a:cubicBezTo>
                    <a:pt x="37503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8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1" y="112055"/>
                    <a:pt x="44210" y="112445"/>
                  </a:cubicBezTo>
                  <a:cubicBezTo>
                    <a:pt x="43621" y="112471"/>
                    <a:pt x="43011" y="112488"/>
                    <a:pt x="42389" y="112488"/>
                  </a:cubicBezTo>
                  <a:cubicBezTo>
                    <a:pt x="40009" y="112488"/>
                    <a:pt x="37467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4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1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2" y="22759"/>
                    <a:pt x="9662" y="25199"/>
                  </a:cubicBezTo>
                  <a:cubicBezTo>
                    <a:pt x="10557" y="25810"/>
                    <a:pt x="11497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6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4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5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1" y="118058"/>
                    <a:pt x="14835" y="117325"/>
                  </a:cubicBezTo>
                  <a:cubicBezTo>
                    <a:pt x="15616" y="113909"/>
                    <a:pt x="18641" y="112641"/>
                    <a:pt x="21764" y="112055"/>
                  </a:cubicBezTo>
                  <a:cubicBezTo>
                    <a:pt x="24725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9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6" y="67981"/>
                  </a:cubicBezTo>
                  <a:lnTo>
                    <a:pt x="47656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8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7" y="32420"/>
                  </a:cubicBezTo>
                  <a:cubicBezTo>
                    <a:pt x="51530" y="27638"/>
                    <a:pt x="52896" y="21783"/>
                    <a:pt x="52213" y="16122"/>
                  </a:cubicBezTo>
                  <a:cubicBezTo>
                    <a:pt x="51530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1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1" y="1"/>
                    <a:pt x="11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5"/>
            <p:cNvSpPr/>
            <p:nvPr/>
          </p:nvSpPr>
          <p:spPr>
            <a:xfrm>
              <a:off x="1855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6" y="0"/>
                    <a:pt x="36171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5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9" y="29894"/>
                    <a:pt x="31611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7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5"/>
            <p:cNvSpPr/>
            <p:nvPr/>
          </p:nvSpPr>
          <p:spPr>
            <a:xfrm>
              <a:off x="5527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7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3" y="28702"/>
                    <a:pt x="16118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5"/>
            <p:cNvSpPr/>
            <p:nvPr/>
          </p:nvSpPr>
          <p:spPr>
            <a:xfrm>
              <a:off x="4262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8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2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5"/>
            <p:cNvSpPr/>
            <p:nvPr/>
          </p:nvSpPr>
          <p:spPr>
            <a:xfrm>
              <a:off x="1004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8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5" y="19587"/>
                    <a:pt x="165908" y="18128"/>
                  </a:cubicBezTo>
                  <a:cubicBezTo>
                    <a:pt x="165947" y="17156"/>
                    <a:pt x="166079" y="16198"/>
                    <a:pt x="166298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1" y="29449"/>
                  </a:cubicBezTo>
                  <a:cubicBezTo>
                    <a:pt x="145121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3" y="34873"/>
                    <a:pt x="137576" y="34629"/>
                    <a:pt x="134483" y="34036"/>
                  </a:cubicBezTo>
                  <a:cubicBezTo>
                    <a:pt x="131067" y="33353"/>
                    <a:pt x="127164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7" y="4771"/>
                    <a:pt x="161234" y="6242"/>
                    <a:pt x="163663" y="9345"/>
                  </a:cubicBezTo>
                  <a:cubicBezTo>
                    <a:pt x="164028" y="9828"/>
                    <a:pt x="164357" y="10331"/>
                    <a:pt x="164651" y="10851"/>
                  </a:cubicBezTo>
                  <a:lnTo>
                    <a:pt x="164651" y="10851"/>
                  </a:lnTo>
                  <a:cubicBezTo>
                    <a:pt x="163894" y="12402"/>
                    <a:pt x="163359" y="14063"/>
                    <a:pt x="163078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2" y="31912"/>
                    <a:pt x="160833" y="33841"/>
                  </a:cubicBezTo>
                  <a:cubicBezTo>
                    <a:pt x="158912" y="35648"/>
                    <a:pt x="156796" y="37292"/>
                    <a:pt x="154824" y="39094"/>
                  </a:cubicBezTo>
                  <a:lnTo>
                    <a:pt x="154824" y="39094"/>
                  </a:lnTo>
                  <a:cubicBezTo>
                    <a:pt x="152662" y="37517"/>
                    <a:pt x="150114" y="36588"/>
                    <a:pt x="147429" y="35972"/>
                  </a:cubicBezTo>
                  <a:lnTo>
                    <a:pt x="147429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7" y="15689"/>
                    <a:pt x="141998" y="9443"/>
                  </a:cubicBezTo>
                  <a:cubicBezTo>
                    <a:pt x="141937" y="9351"/>
                    <a:pt x="141875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40" y="28404"/>
                    <a:pt x="111496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7" y="46528"/>
                    <a:pt x="101497" y="44381"/>
                    <a:pt x="100716" y="41355"/>
                  </a:cubicBezTo>
                  <a:cubicBezTo>
                    <a:pt x="99643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4" y="4668"/>
                  </a:moveTo>
                  <a:cubicBezTo>
                    <a:pt x="130974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3" y="13346"/>
                    <a:pt x="125505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8" y="33158"/>
                    <a:pt x="126871" y="35109"/>
                    <a:pt x="130579" y="36183"/>
                  </a:cubicBezTo>
                  <a:cubicBezTo>
                    <a:pt x="134581" y="37159"/>
                    <a:pt x="138582" y="37842"/>
                    <a:pt x="142583" y="38232"/>
                  </a:cubicBezTo>
                  <a:cubicBezTo>
                    <a:pt x="142816" y="38269"/>
                    <a:pt x="143050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4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10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40" y="44478"/>
                    <a:pt x="133800" y="46332"/>
                    <a:pt x="131360" y="48187"/>
                  </a:cubicBezTo>
                  <a:cubicBezTo>
                    <a:pt x="128243" y="50618"/>
                    <a:pt x="124928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3" y="53821"/>
                    <a:pt x="116233" y="52969"/>
                  </a:cubicBezTo>
                  <a:cubicBezTo>
                    <a:pt x="114191" y="52068"/>
                    <a:pt x="112186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4" y="4668"/>
                  </a:cubicBezTo>
                  <a:close/>
                  <a:moveTo>
                    <a:pt x="154828" y="43127"/>
                  </a:moveTo>
                  <a:cubicBezTo>
                    <a:pt x="157969" y="46796"/>
                    <a:pt x="157064" y="51952"/>
                    <a:pt x="155338" y="56897"/>
                  </a:cubicBezTo>
                  <a:lnTo>
                    <a:pt x="155338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50" y="47699"/>
                  </a:cubicBezTo>
                  <a:cubicBezTo>
                    <a:pt x="152590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7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30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7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1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8" y="44381"/>
                    <a:pt x="172154" y="49358"/>
                    <a:pt x="171178" y="54140"/>
                  </a:cubicBezTo>
                  <a:cubicBezTo>
                    <a:pt x="170752" y="56457"/>
                    <a:pt x="170418" y="58821"/>
                    <a:pt x="170465" y="61152"/>
                  </a:cubicBezTo>
                  <a:lnTo>
                    <a:pt x="170465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3" y="41044"/>
                  </a:cubicBezTo>
                  <a:lnTo>
                    <a:pt x="156983" y="41044"/>
                  </a:lnTo>
                  <a:cubicBezTo>
                    <a:pt x="158344" y="39850"/>
                    <a:pt x="159775" y="38748"/>
                    <a:pt x="161028" y="37647"/>
                  </a:cubicBezTo>
                  <a:cubicBezTo>
                    <a:pt x="163645" y="35596"/>
                    <a:pt x="165749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8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8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7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5" y="41843"/>
                  </a:cubicBezTo>
                  <a:cubicBezTo>
                    <a:pt x="175277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6" y="10884"/>
                  </a:cubicBezTo>
                  <a:lnTo>
                    <a:pt x="168096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3" y="45735"/>
                    <a:pt x="55629" y="50138"/>
                  </a:cubicBezTo>
                  <a:cubicBezTo>
                    <a:pt x="61191" y="54140"/>
                    <a:pt x="64217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5" y="66631"/>
                  </a:cubicBezTo>
                  <a:cubicBezTo>
                    <a:pt x="45186" y="64484"/>
                    <a:pt x="41966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6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9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3" y="42647"/>
                    <a:pt x="150879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2" y="66534"/>
                  </a:cubicBezTo>
                  <a:cubicBezTo>
                    <a:pt x="151092" y="67883"/>
                    <a:pt x="150703" y="69258"/>
                    <a:pt x="150434" y="70647"/>
                  </a:cubicBezTo>
                  <a:lnTo>
                    <a:pt x="150434" y="70647"/>
                  </a:lnTo>
                  <a:cubicBezTo>
                    <a:pt x="145074" y="71433"/>
                    <a:pt x="139812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1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3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7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5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2" y="19432"/>
                    <a:pt x="108805" y="20189"/>
                    <a:pt x="108036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20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7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lnTo>
                    <a:pt x="174182" y="65077"/>
                  </a:ln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9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6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7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2" y="63704"/>
                  </a:cubicBezTo>
                  <a:cubicBezTo>
                    <a:pt x="69714" y="67555"/>
                    <a:pt x="67241" y="71472"/>
                    <a:pt x="65462" y="75727"/>
                  </a:cubicBezTo>
                  <a:lnTo>
                    <a:pt x="65462" y="75727"/>
                  </a:lnTo>
                  <a:cubicBezTo>
                    <a:pt x="64689" y="75165"/>
                    <a:pt x="63894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2" y="8369"/>
                  </a:cubicBezTo>
                  <a:cubicBezTo>
                    <a:pt x="50924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2" y="73128"/>
                    <a:pt x="157586" y="73141"/>
                    <a:pt x="158100" y="73170"/>
                  </a:cubicBezTo>
                  <a:cubicBezTo>
                    <a:pt x="160443" y="73170"/>
                    <a:pt x="162687" y="73951"/>
                    <a:pt x="164444" y="75512"/>
                  </a:cubicBezTo>
                  <a:cubicBezTo>
                    <a:pt x="166493" y="77562"/>
                    <a:pt x="166884" y="80685"/>
                    <a:pt x="166884" y="83515"/>
                  </a:cubicBezTo>
                  <a:cubicBezTo>
                    <a:pt x="166836" y="85125"/>
                    <a:pt x="166605" y="86735"/>
                    <a:pt x="166168" y="88290"/>
                  </a:cubicBezTo>
                  <a:lnTo>
                    <a:pt x="166168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9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3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6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5" y="77884"/>
                    <a:pt x="186751" y="77991"/>
                    <a:pt x="187371" y="78087"/>
                  </a:cubicBezTo>
                  <a:lnTo>
                    <a:pt x="187371" y="78087"/>
                  </a:lnTo>
                  <a:cubicBezTo>
                    <a:pt x="186814" y="80645"/>
                    <a:pt x="185535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7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5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9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4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4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5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3" y="93941"/>
                  </a:cubicBezTo>
                  <a:lnTo>
                    <a:pt x="121253" y="93941"/>
                  </a:lnTo>
                  <a:cubicBezTo>
                    <a:pt x="120958" y="93937"/>
                    <a:pt x="120663" y="93935"/>
                    <a:pt x="120367" y="93935"/>
                  </a:cubicBezTo>
                  <a:cubicBezTo>
                    <a:pt x="117736" y="93935"/>
                    <a:pt x="115089" y="94067"/>
                    <a:pt x="112453" y="94116"/>
                  </a:cubicBezTo>
                  <a:lnTo>
                    <a:pt x="112453" y="94116"/>
                  </a:lnTo>
                  <a:cubicBezTo>
                    <a:pt x="112154" y="93399"/>
                    <a:pt x="111820" y="92694"/>
                    <a:pt x="111451" y="92005"/>
                  </a:cubicBezTo>
                  <a:cubicBezTo>
                    <a:pt x="107685" y="84713"/>
                    <a:pt x="100760" y="80448"/>
                    <a:pt x="93919" y="76345"/>
                  </a:cubicBezTo>
                  <a:lnTo>
                    <a:pt x="93919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2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4" y="93079"/>
                  </a:cubicBezTo>
                  <a:cubicBezTo>
                    <a:pt x="108701" y="93418"/>
                    <a:pt x="108875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2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4" y="81018"/>
                    <a:pt x="66822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2" y="102705"/>
                    <a:pt x="232647" y="102705"/>
                  </a:cubicBezTo>
                  <a:cubicBezTo>
                    <a:pt x="229912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1" y="94348"/>
                  </a:cubicBezTo>
                  <a:cubicBezTo>
                    <a:pt x="213021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4" y="81465"/>
                  </a:cubicBezTo>
                  <a:cubicBezTo>
                    <a:pt x="203090" y="77757"/>
                    <a:pt x="198016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2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6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5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6" y="78337"/>
                    <a:pt x="89738" y="79067"/>
                    <a:pt x="89591" y="79806"/>
                  </a:cubicBezTo>
                  <a:cubicBezTo>
                    <a:pt x="88712" y="84296"/>
                    <a:pt x="89591" y="89468"/>
                    <a:pt x="93202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3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5" y="103663"/>
                    <a:pt x="110671" y="106742"/>
                  </a:cubicBezTo>
                  <a:cubicBezTo>
                    <a:pt x="109890" y="109279"/>
                    <a:pt x="108036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7" y="112825"/>
                    <a:pt x="99675" y="112554"/>
                    <a:pt x="98374" y="112012"/>
                  </a:cubicBezTo>
                  <a:cubicBezTo>
                    <a:pt x="96032" y="111036"/>
                    <a:pt x="93885" y="109865"/>
                    <a:pt x="91738" y="108498"/>
                  </a:cubicBezTo>
                  <a:cubicBezTo>
                    <a:pt x="89395" y="107132"/>
                    <a:pt x="86956" y="106059"/>
                    <a:pt x="84613" y="104887"/>
                  </a:cubicBezTo>
                  <a:cubicBezTo>
                    <a:pt x="81948" y="103640"/>
                    <a:pt x="79151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9" y="97590"/>
                    <a:pt x="77001" y="95909"/>
                  </a:cubicBezTo>
                  <a:cubicBezTo>
                    <a:pt x="76928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9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2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10" y="86181"/>
                    <a:pt x="197739" y="90401"/>
                    <a:pt x="203969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8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1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20" y="112695"/>
                  </a:cubicBezTo>
                  <a:cubicBezTo>
                    <a:pt x="156734" y="109962"/>
                    <a:pt x="158588" y="107034"/>
                    <a:pt x="159955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lnTo>
                    <a:pt x="61163" y="76575"/>
                  </a:lnTo>
                  <a:cubicBezTo>
                    <a:pt x="62270" y="77213"/>
                    <a:pt x="63336" y="77923"/>
                    <a:pt x="64356" y="78699"/>
                  </a:cubicBezTo>
                  <a:lnTo>
                    <a:pt x="64356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6" y="117244"/>
                    <a:pt x="54200" y="118813"/>
                    <a:pt x="46481" y="118813"/>
                  </a:cubicBezTo>
                  <a:cubicBezTo>
                    <a:pt x="45525" y="118813"/>
                    <a:pt x="44571" y="118788"/>
                    <a:pt x="43625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1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5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1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8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9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8" y="5022"/>
                    <a:pt x="167570" y="6402"/>
                    <a:pt x="166413" y="7957"/>
                  </a:cubicBezTo>
                  <a:lnTo>
                    <a:pt x="166413" y="7957"/>
                  </a:lnTo>
                  <a:cubicBezTo>
                    <a:pt x="164801" y="5734"/>
                    <a:pt x="162628" y="3951"/>
                    <a:pt x="160052" y="2807"/>
                  </a:cubicBezTo>
                  <a:cubicBezTo>
                    <a:pt x="158082" y="1983"/>
                    <a:pt x="156112" y="1619"/>
                    <a:pt x="154156" y="1619"/>
                  </a:cubicBezTo>
                  <a:cubicBezTo>
                    <a:pt x="150784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9" y="3888"/>
                    <a:pt x="134060" y="1525"/>
                    <a:pt x="130402" y="1525"/>
                  </a:cubicBezTo>
                  <a:cubicBezTo>
                    <a:pt x="129378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9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4" y="16111"/>
                    <a:pt x="112330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8" y="5002"/>
                    <a:pt x="96279" y="5002"/>
                  </a:cubicBezTo>
                  <a:cubicBezTo>
                    <a:pt x="93668" y="5002"/>
                    <a:pt x="91113" y="5784"/>
                    <a:pt x="89103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9" y="16372"/>
                  </a:cubicBezTo>
                  <a:cubicBezTo>
                    <a:pt x="74869" y="9108"/>
                    <a:pt x="66676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1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4" y="37787"/>
                    <a:pt x="20237" y="35955"/>
                    <a:pt x="15713" y="32279"/>
                  </a:cubicBezTo>
                  <a:cubicBezTo>
                    <a:pt x="7808" y="25936"/>
                    <a:pt x="2734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6" y="44608"/>
                    <a:pt x="31677" y="47015"/>
                    <a:pt x="32206" y="49358"/>
                  </a:cubicBezTo>
                  <a:cubicBezTo>
                    <a:pt x="34061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7" y="79163"/>
                    <a:pt x="51139" y="80782"/>
                  </a:cubicBezTo>
                  <a:cubicBezTo>
                    <a:pt x="45577" y="84100"/>
                    <a:pt x="39721" y="86931"/>
                    <a:pt x="34646" y="90932"/>
                  </a:cubicBezTo>
                  <a:cubicBezTo>
                    <a:pt x="29767" y="94738"/>
                    <a:pt x="26253" y="99813"/>
                    <a:pt x="25863" y="106059"/>
                  </a:cubicBezTo>
                  <a:cubicBezTo>
                    <a:pt x="25473" y="109865"/>
                    <a:pt x="26644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1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6" y="107132"/>
                    <a:pt x="86468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3" y="115720"/>
                  </a:cubicBezTo>
                  <a:cubicBezTo>
                    <a:pt x="109695" y="114647"/>
                    <a:pt x="113403" y="110645"/>
                    <a:pt x="114086" y="105766"/>
                  </a:cubicBezTo>
                  <a:cubicBezTo>
                    <a:pt x="114444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5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4" y="105083"/>
                  </a:cubicBezTo>
                  <a:cubicBezTo>
                    <a:pt x="141022" y="101081"/>
                    <a:pt x="137704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4" y="88112"/>
                    <a:pt x="128495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8" y="84198"/>
                    <a:pt x="155465" y="87321"/>
                    <a:pt x="159271" y="88980"/>
                  </a:cubicBezTo>
                  <a:cubicBezTo>
                    <a:pt x="161105" y="89836"/>
                    <a:pt x="163098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2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7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1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8" y="117379"/>
                  </a:cubicBezTo>
                  <a:cubicBezTo>
                    <a:pt x="182739" y="116485"/>
                    <a:pt x="183625" y="115472"/>
                    <a:pt x="184363" y="114375"/>
                  </a:cubicBezTo>
                  <a:lnTo>
                    <a:pt x="184363" y="114375"/>
                  </a:lnTo>
                  <a:cubicBezTo>
                    <a:pt x="185824" y="115492"/>
                    <a:pt x="187498" y="116324"/>
                    <a:pt x="189330" y="116794"/>
                  </a:cubicBezTo>
                  <a:cubicBezTo>
                    <a:pt x="190327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9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3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2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2" y="62435"/>
                  </a:cubicBezTo>
                  <a:cubicBezTo>
                    <a:pt x="197918" y="58531"/>
                    <a:pt x="199187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7" y="6808"/>
                    <a:pt x="213338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2" y="4466"/>
                  </a:cubicBezTo>
                  <a:cubicBezTo>
                    <a:pt x="226512" y="5929"/>
                    <a:pt x="229831" y="8174"/>
                    <a:pt x="232466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8" y="39111"/>
                    <a:pt x="228074" y="39501"/>
                  </a:cubicBezTo>
                  <a:cubicBezTo>
                    <a:pt x="227782" y="39514"/>
                    <a:pt x="227481" y="39519"/>
                    <a:pt x="227171" y="39519"/>
                  </a:cubicBezTo>
                  <a:cubicBezTo>
                    <a:pt x="224304" y="39519"/>
                    <a:pt x="220702" y="39030"/>
                    <a:pt x="217237" y="39030"/>
                  </a:cubicBezTo>
                  <a:cubicBezTo>
                    <a:pt x="212424" y="39030"/>
                    <a:pt x="207874" y="39973"/>
                    <a:pt x="205921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6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6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30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3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1" y="57106"/>
                    <a:pt x="223642" y="57125"/>
                    <a:pt x="223081" y="57125"/>
                  </a:cubicBezTo>
                  <a:cubicBezTo>
                    <a:pt x="220785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8" y="49065"/>
                    <a:pt x="208360" y="46918"/>
                  </a:cubicBezTo>
                  <a:cubicBezTo>
                    <a:pt x="208556" y="45161"/>
                    <a:pt x="209727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3" y="42619"/>
                  </a:cubicBezTo>
                  <a:cubicBezTo>
                    <a:pt x="229529" y="42619"/>
                    <a:pt x="232310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6" y="1"/>
                    <a:pt x="217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5"/>
            <p:cNvSpPr/>
            <p:nvPr/>
          </p:nvSpPr>
          <p:spPr>
            <a:xfrm>
              <a:off x="345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6" y="2985"/>
                    <a:pt x="12436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7" y="23832"/>
                  </a:cubicBezTo>
                  <a:cubicBezTo>
                    <a:pt x="9369" y="21588"/>
                    <a:pt x="5368" y="18953"/>
                    <a:pt x="4001" y="14561"/>
                  </a:cubicBezTo>
                  <a:cubicBezTo>
                    <a:pt x="3025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3" y="45690"/>
                  </a:cubicBezTo>
                  <a:lnTo>
                    <a:pt x="24763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0" y="65147"/>
                    <a:pt x="42863" y="64236"/>
                    <a:pt x="41867" y="63259"/>
                  </a:cubicBezTo>
                  <a:cubicBezTo>
                    <a:pt x="39622" y="61210"/>
                    <a:pt x="37963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0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7" y="73897"/>
                    <a:pt x="9174" y="69798"/>
                    <a:pt x="12101" y="66870"/>
                  </a:cubicBezTo>
                  <a:cubicBezTo>
                    <a:pt x="14736" y="64040"/>
                    <a:pt x="18250" y="62088"/>
                    <a:pt x="21178" y="59551"/>
                  </a:cubicBezTo>
                  <a:cubicBezTo>
                    <a:pt x="24541" y="56860"/>
                    <a:pt x="26675" y="53033"/>
                    <a:pt x="27391" y="48816"/>
                  </a:cubicBezTo>
                  <a:lnTo>
                    <a:pt x="27391" y="48816"/>
                  </a:lnTo>
                  <a:cubicBezTo>
                    <a:pt x="27722" y="48815"/>
                    <a:pt x="28055" y="48815"/>
                    <a:pt x="28388" y="48815"/>
                  </a:cubicBezTo>
                  <a:close/>
                  <a:moveTo>
                    <a:pt x="36076" y="90022"/>
                  </a:moveTo>
                  <a:cubicBezTo>
                    <a:pt x="38837" y="91452"/>
                    <a:pt x="41153" y="93653"/>
                    <a:pt x="42745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4" y="108454"/>
                  </a:cubicBezTo>
                  <a:lnTo>
                    <a:pt x="32154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69" y="94293"/>
                  </a:cubicBezTo>
                  <a:cubicBezTo>
                    <a:pt x="34401" y="92830"/>
                    <a:pt x="35220" y="91417"/>
                    <a:pt x="36076" y="90022"/>
                  </a:cubicBezTo>
                  <a:close/>
                  <a:moveTo>
                    <a:pt x="46611" y="70781"/>
                  </a:moveTo>
                  <a:cubicBezTo>
                    <a:pt x="47243" y="71211"/>
                    <a:pt x="47875" y="71631"/>
                    <a:pt x="48503" y="72043"/>
                  </a:cubicBezTo>
                  <a:cubicBezTo>
                    <a:pt x="54554" y="75946"/>
                    <a:pt x="61288" y="79362"/>
                    <a:pt x="66460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8" y="110298"/>
                    <a:pt x="52700" y="112055"/>
                    <a:pt x="44209" y="112445"/>
                  </a:cubicBezTo>
                  <a:cubicBezTo>
                    <a:pt x="43620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7" y="110973"/>
                    <a:pt x="40993" y="110365"/>
                    <a:pt x="43233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4" y="84157"/>
                    <a:pt x="40794" y="82485"/>
                  </a:cubicBezTo>
                  <a:cubicBezTo>
                    <a:pt x="42941" y="78874"/>
                    <a:pt x="44892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7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49" y="26991"/>
                  </a:cubicBezTo>
                  <a:lnTo>
                    <a:pt x="12449" y="26991"/>
                  </a:lnTo>
                  <a:cubicBezTo>
                    <a:pt x="11515" y="28953"/>
                    <a:pt x="10747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5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1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09" y="88836"/>
                  </a:cubicBezTo>
                  <a:lnTo>
                    <a:pt x="33109" y="88836"/>
                  </a:lnTo>
                  <a:cubicBezTo>
                    <a:pt x="32664" y="89574"/>
                    <a:pt x="32230" y="90318"/>
                    <a:pt x="31815" y="91073"/>
                  </a:cubicBezTo>
                  <a:cubicBezTo>
                    <a:pt x="29570" y="95172"/>
                    <a:pt x="27423" y="100051"/>
                    <a:pt x="27814" y="104833"/>
                  </a:cubicBezTo>
                  <a:cubicBezTo>
                    <a:pt x="27918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8" y="108554"/>
                    <a:pt x="21698" y="108667"/>
                    <a:pt x="18445" y="109811"/>
                  </a:cubicBezTo>
                  <a:cubicBezTo>
                    <a:pt x="15224" y="110591"/>
                    <a:pt x="12687" y="113226"/>
                    <a:pt x="11906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4" y="111524"/>
                    <a:pt x="30645" y="111463"/>
                  </a:cubicBezTo>
                  <a:lnTo>
                    <a:pt x="30645" y="111463"/>
                  </a:lnTo>
                  <a:cubicBezTo>
                    <a:pt x="32069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0" y="115522"/>
                  </a:cubicBezTo>
                  <a:cubicBezTo>
                    <a:pt x="44999" y="115522"/>
                    <a:pt x="47489" y="115287"/>
                    <a:pt x="49870" y="115080"/>
                  </a:cubicBezTo>
                  <a:cubicBezTo>
                    <a:pt x="54261" y="114592"/>
                    <a:pt x="58458" y="113421"/>
                    <a:pt x="62361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6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6" y="50963"/>
                  </a:cubicBezTo>
                  <a:cubicBezTo>
                    <a:pt x="44034" y="48266"/>
                    <a:pt x="41037" y="46993"/>
                    <a:pt x="37766" y="46381"/>
                  </a:cubicBezTo>
                  <a:lnTo>
                    <a:pt x="37766" y="46381"/>
                  </a:lnTo>
                  <a:cubicBezTo>
                    <a:pt x="37968" y="45884"/>
                    <a:pt x="38196" y="45394"/>
                    <a:pt x="38451" y="44912"/>
                  </a:cubicBezTo>
                  <a:cubicBezTo>
                    <a:pt x="40891" y="40228"/>
                    <a:pt x="45380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0" y="1093"/>
                  </a:cubicBezTo>
                  <a:cubicBezTo>
                    <a:pt x="45074" y="787"/>
                    <a:pt x="44727" y="657"/>
                    <a:pt x="44391" y="657"/>
                  </a:cubicBezTo>
                  <a:cubicBezTo>
                    <a:pt x="43227" y="657"/>
                    <a:pt x="42174" y="2203"/>
                    <a:pt x="43233" y="3338"/>
                  </a:cubicBezTo>
                  <a:lnTo>
                    <a:pt x="43429" y="3338"/>
                  </a:lnTo>
                  <a:cubicBezTo>
                    <a:pt x="47430" y="7730"/>
                    <a:pt x="49674" y="13488"/>
                    <a:pt x="49479" y="19441"/>
                  </a:cubicBezTo>
                  <a:cubicBezTo>
                    <a:pt x="49479" y="22368"/>
                    <a:pt x="48796" y="25394"/>
                    <a:pt x="47625" y="28126"/>
                  </a:cubicBezTo>
                  <a:cubicBezTo>
                    <a:pt x="46454" y="30566"/>
                    <a:pt x="44892" y="32713"/>
                    <a:pt x="42941" y="34665"/>
                  </a:cubicBezTo>
                  <a:cubicBezTo>
                    <a:pt x="39811" y="38152"/>
                    <a:pt x="36600" y="41557"/>
                    <a:pt x="34958" y="46005"/>
                  </a:cubicBezTo>
                  <a:lnTo>
                    <a:pt x="34958" y="46005"/>
                  </a:lnTo>
                  <a:cubicBezTo>
                    <a:pt x="32565" y="45793"/>
                    <a:pt x="30093" y="45804"/>
                    <a:pt x="27682" y="45771"/>
                  </a:cubicBezTo>
                  <a:lnTo>
                    <a:pt x="27682" y="45771"/>
                  </a:lnTo>
                  <a:cubicBezTo>
                    <a:pt x="27862" y="41128"/>
                    <a:pt x="26855" y="36336"/>
                    <a:pt x="24105" y="32615"/>
                  </a:cubicBezTo>
                  <a:cubicBezTo>
                    <a:pt x="22086" y="29830"/>
                    <a:pt x="19370" y="27789"/>
                    <a:pt x="16526" y="25963"/>
                  </a:cubicBezTo>
                  <a:lnTo>
                    <a:pt x="16526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5"/>
            <p:cNvSpPr/>
            <p:nvPr/>
          </p:nvSpPr>
          <p:spPr>
            <a:xfrm>
              <a:off x="1794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3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6" y="22284"/>
                    <a:pt x="36881" y="17112"/>
                    <a:pt x="39320" y="12330"/>
                  </a:cubicBezTo>
                  <a:cubicBezTo>
                    <a:pt x="41647" y="7770"/>
                    <a:pt x="44771" y="3122"/>
                    <a:pt x="50302" y="3122"/>
                  </a:cubicBezTo>
                  <a:cubicBezTo>
                    <a:pt x="50572" y="3122"/>
                    <a:pt x="50847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5"/>
            <p:cNvSpPr/>
            <p:nvPr/>
          </p:nvSpPr>
          <p:spPr>
            <a:xfrm>
              <a:off x="5466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5" y="25286"/>
                  </a:cubicBezTo>
                  <a:cubicBezTo>
                    <a:pt x="15189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4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5"/>
            <p:cNvSpPr/>
            <p:nvPr/>
          </p:nvSpPr>
          <p:spPr>
            <a:xfrm>
              <a:off x="4201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1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5"/>
            <p:cNvSpPr/>
            <p:nvPr/>
          </p:nvSpPr>
          <p:spPr>
            <a:xfrm>
              <a:off x="943225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2" y="17517"/>
                    <a:pt x="166841" y="19875"/>
                    <a:pt x="166590" y="22130"/>
                  </a:cubicBezTo>
                  <a:cubicBezTo>
                    <a:pt x="166585" y="22174"/>
                    <a:pt x="166580" y="22218"/>
                    <a:pt x="166575" y="22262"/>
                  </a:cubicBezTo>
                  <a:lnTo>
                    <a:pt x="166575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0" y="18616"/>
                  </a:cubicBezTo>
                  <a:cubicBezTo>
                    <a:pt x="144339" y="22130"/>
                    <a:pt x="145022" y="25741"/>
                    <a:pt x="145120" y="29449"/>
                  </a:cubicBezTo>
                  <a:cubicBezTo>
                    <a:pt x="145120" y="31365"/>
                    <a:pt x="145002" y="33478"/>
                    <a:pt x="144494" y="35413"/>
                  </a:cubicBezTo>
                  <a:lnTo>
                    <a:pt x="144494" y="35413"/>
                  </a:lnTo>
                  <a:cubicBezTo>
                    <a:pt x="141072" y="34873"/>
                    <a:pt x="137575" y="34629"/>
                    <a:pt x="134482" y="34036"/>
                  </a:cubicBezTo>
                  <a:cubicBezTo>
                    <a:pt x="131066" y="33353"/>
                    <a:pt x="127163" y="32377"/>
                    <a:pt x="124918" y="29449"/>
                  </a:cubicBezTo>
                  <a:cubicBezTo>
                    <a:pt x="122478" y="26229"/>
                    <a:pt x="123747" y="22813"/>
                    <a:pt x="126284" y="20080"/>
                  </a:cubicBezTo>
                  <a:cubicBezTo>
                    <a:pt x="129212" y="17152"/>
                    <a:pt x="132530" y="14615"/>
                    <a:pt x="136141" y="12566"/>
                  </a:cubicBezTo>
                  <a:cubicBezTo>
                    <a:pt x="137146" y="11981"/>
                    <a:pt x="138151" y="11369"/>
                    <a:pt x="139163" y="10754"/>
                  </a:cubicBezTo>
                  <a:close/>
                  <a:moveTo>
                    <a:pt x="154050" y="4771"/>
                  </a:moveTo>
                  <a:cubicBezTo>
                    <a:pt x="157686" y="4771"/>
                    <a:pt x="161234" y="6242"/>
                    <a:pt x="163662" y="9345"/>
                  </a:cubicBezTo>
                  <a:cubicBezTo>
                    <a:pt x="164027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3" y="12402"/>
                    <a:pt x="163358" y="14063"/>
                    <a:pt x="163077" y="15786"/>
                  </a:cubicBezTo>
                  <a:cubicBezTo>
                    <a:pt x="162442" y="19867"/>
                    <a:pt x="163492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2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1" y="37517"/>
                    <a:pt x="150113" y="36588"/>
                    <a:pt x="147428" y="35972"/>
                  </a:cubicBezTo>
                  <a:lnTo>
                    <a:pt x="147428" y="35972"/>
                  </a:lnTo>
                  <a:cubicBezTo>
                    <a:pt x="147890" y="34203"/>
                    <a:pt x="148091" y="32338"/>
                    <a:pt x="148145" y="30620"/>
                  </a:cubicBezTo>
                  <a:cubicBezTo>
                    <a:pt x="148340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5" y="5064"/>
                    <a:pt x="152426" y="4771"/>
                    <a:pt x="154050" y="4771"/>
                  </a:cubicBezTo>
                  <a:close/>
                  <a:moveTo>
                    <a:pt x="111360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4" y="43733"/>
                    <a:pt x="108433" y="46209"/>
                    <a:pt x="107493" y="48642"/>
                  </a:cubicBezTo>
                  <a:lnTo>
                    <a:pt x="107493" y="48642"/>
                  </a:lnTo>
                  <a:cubicBezTo>
                    <a:pt x="107153" y="48459"/>
                    <a:pt x="106813" y="48274"/>
                    <a:pt x="106473" y="48089"/>
                  </a:cubicBezTo>
                  <a:cubicBezTo>
                    <a:pt x="103936" y="46528"/>
                    <a:pt x="101496" y="44381"/>
                    <a:pt x="100715" y="41355"/>
                  </a:cubicBezTo>
                  <a:cubicBezTo>
                    <a:pt x="99642" y="37256"/>
                    <a:pt x="101984" y="33060"/>
                    <a:pt x="104326" y="29839"/>
                  </a:cubicBezTo>
                  <a:cubicBezTo>
                    <a:pt x="106390" y="27001"/>
                    <a:pt x="108838" y="24504"/>
                    <a:pt x="111360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09" y="4697"/>
                    <a:pt x="131652" y="4758"/>
                  </a:cubicBezTo>
                  <a:cubicBezTo>
                    <a:pt x="133879" y="5156"/>
                    <a:pt x="135717" y="6656"/>
                    <a:pt x="137219" y="8307"/>
                  </a:cubicBezTo>
                  <a:lnTo>
                    <a:pt x="137219" y="8307"/>
                  </a:lnTo>
                  <a:cubicBezTo>
                    <a:pt x="135640" y="9267"/>
                    <a:pt x="134077" y="10266"/>
                    <a:pt x="132530" y="11297"/>
                  </a:cubicBezTo>
                  <a:cubicBezTo>
                    <a:pt x="128822" y="13346"/>
                    <a:pt x="125504" y="16177"/>
                    <a:pt x="122771" y="19495"/>
                  </a:cubicBezTo>
                  <a:cubicBezTo>
                    <a:pt x="120527" y="22520"/>
                    <a:pt x="119648" y="26229"/>
                    <a:pt x="121502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1" y="37842"/>
                    <a:pt x="142582" y="38232"/>
                  </a:cubicBezTo>
                  <a:cubicBezTo>
                    <a:pt x="142815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5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4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2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59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7" y="54862"/>
                    <a:pt x="118302" y="53821"/>
                    <a:pt x="116232" y="52969"/>
                  </a:cubicBezTo>
                  <a:cubicBezTo>
                    <a:pt x="114190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0" y="37677"/>
                    <a:pt x="116090" y="28274"/>
                    <a:pt x="113761" y="19829"/>
                  </a:cubicBezTo>
                  <a:lnTo>
                    <a:pt x="113761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3" y="16665"/>
                    <a:pt x="118867" y="15005"/>
                    <a:pt x="120527" y="13151"/>
                  </a:cubicBezTo>
                  <a:cubicBezTo>
                    <a:pt x="122186" y="11297"/>
                    <a:pt x="123259" y="9443"/>
                    <a:pt x="124821" y="7784"/>
                  </a:cubicBezTo>
                  <a:cubicBezTo>
                    <a:pt x="126357" y="6077"/>
                    <a:pt x="128341" y="4668"/>
                    <a:pt x="130643" y="4668"/>
                  </a:cubicBezTo>
                  <a:close/>
                  <a:moveTo>
                    <a:pt x="154827" y="43127"/>
                  </a:moveTo>
                  <a:cubicBezTo>
                    <a:pt x="157968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69" y="56675"/>
                    <a:pt x="154621" y="56439"/>
                    <a:pt x="154293" y="56189"/>
                  </a:cubicBezTo>
                  <a:cubicBezTo>
                    <a:pt x="151561" y="54140"/>
                    <a:pt x="150975" y="51017"/>
                    <a:pt x="152049" y="47699"/>
                  </a:cubicBezTo>
                  <a:cubicBezTo>
                    <a:pt x="152589" y="45963"/>
                    <a:pt x="153601" y="44471"/>
                    <a:pt x="154827" y="43127"/>
                  </a:cubicBezTo>
                  <a:close/>
                  <a:moveTo>
                    <a:pt x="80479" y="25154"/>
                  </a:moveTo>
                  <a:cubicBezTo>
                    <a:pt x="80906" y="26486"/>
                    <a:pt x="81244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6" y="50962"/>
                    <a:pt x="77101" y="54871"/>
                    <a:pt x="75123" y="58583"/>
                  </a:cubicBezTo>
                  <a:lnTo>
                    <a:pt x="75123" y="58583"/>
                  </a:lnTo>
                  <a:cubicBezTo>
                    <a:pt x="73685" y="55576"/>
                    <a:pt x="72629" y="52396"/>
                    <a:pt x="72023" y="49065"/>
                  </a:cubicBezTo>
                  <a:cubicBezTo>
                    <a:pt x="70852" y="43795"/>
                    <a:pt x="71535" y="38232"/>
                    <a:pt x="73975" y="33450"/>
                  </a:cubicBezTo>
                  <a:cubicBezTo>
                    <a:pt x="75537" y="30913"/>
                    <a:pt x="77293" y="28473"/>
                    <a:pt x="79343" y="26326"/>
                  </a:cubicBezTo>
                  <a:cubicBezTo>
                    <a:pt x="79727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lnTo>
                    <a:pt x="201060" y="33093"/>
                  </a:lnTo>
                  <a:cubicBezTo>
                    <a:pt x="200133" y="41080"/>
                    <a:pt x="197841" y="48817"/>
                    <a:pt x="195380" y="56384"/>
                  </a:cubicBezTo>
                  <a:cubicBezTo>
                    <a:pt x="194969" y="57617"/>
                    <a:pt x="194546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2" y="43042"/>
                    <a:pt x="192354" y="36866"/>
                  </a:cubicBezTo>
                  <a:cubicBezTo>
                    <a:pt x="194745" y="34539"/>
                    <a:pt x="197986" y="33995"/>
                    <a:pt x="201060" y="33093"/>
                  </a:cubicBezTo>
                  <a:close/>
                  <a:moveTo>
                    <a:pt x="167228" y="30106"/>
                  </a:moveTo>
                  <a:lnTo>
                    <a:pt x="167228" y="30106"/>
                  </a:lnTo>
                  <a:cubicBezTo>
                    <a:pt x="169189" y="33067"/>
                    <a:pt x="171313" y="36065"/>
                    <a:pt x="172250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1" y="56457"/>
                    <a:pt x="170417" y="58821"/>
                    <a:pt x="170464" y="61152"/>
                  </a:cubicBezTo>
                  <a:lnTo>
                    <a:pt x="170464" y="61152"/>
                  </a:lnTo>
                  <a:cubicBezTo>
                    <a:pt x="165976" y="60331"/>
                    <a:pt x="161514" y="59571"/>
                    <a:pt x="158000" y="58190"/>
                  </a:cubicBezTo>
                  <a:lnTo>
                    <a:pt x="158000" y="58190"/>
                  </a:lnTo>
                  <a:cubicBezTo>
                    <a:pt x="160115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7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8" y="10126"/>
                  </a:cubicBezTo>
                  <a:cubicBezTo>
                    <a:pt x="200962" y="15463"/>
                    <a:pt x="201809" y="22896"/>
                    <a:pt x="201363" y="29783"/>
                  </a:cubicBezTo>
                  <a:lnTo>
                    <a:pt x="201363" y="29783"/>
                  </a:lnTo>
                  <a:cubicBezTo>
                    <a:pt x="198287" y="30962"/>
                    <a:pt x="194805" y="31318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2" y="64622"/>
                    <a:pt x="192238" y="65871"/>
                    <a:pt x="191866" y="67119"/>
                  </a:cubicBezTo>
                  <a:cubicBezTo>
                    <a:pt x="191324" y="68893"/>
                    <a:pt x="190758" y="70717"/>
                    <a:pt x="190379" y="72565"/>
                  </a:cubicBezTo>
                  <a:lnTo>
                    <a:pt x="190379" y="72565"/>
                  </a:lnTo>
                  <a:cubicBezTo>
                    <a:pt x="188929" y="65616"/>
                    <a:pt x="181535" y="63324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09" y="56482"/>
                  </a:cubicBezTo>
                  <a:cubicBezTo>
                    <a:pt x="174690" y="51602"/>
                    <a:pt x="176349" y="46820"/>
                    <a:pt x="175764" y="41843"/>
                  </a:cubicBezTo>
                  <a:cubicBezTo>
                    <a:pt x="175276" y="37159"/>
                    <a:pt x="172934" y="33255"/>
                    <a:pt x="170396" y="29351"/>
                  </a:cubicBezTo>
                  <a:cubicBezTo>
                    <a:pt x="169819" y="28434"/>
                    <a:pt x="169221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8" y="17622"/>
                    <a:pt x="168932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8" y="6125"/>
                  </a:cubicBezTo>
                  <a:cubicBezTo>
                    <a:pt x="175588" y="4393"/>
                    <a:pt x="178744" y="3582"/>
                    <a:pt x="181887" y="3582"/>
                  </a:cubicBezTo>
                  <a:close/>
                  <a:moveTo>
                    <a:pt x="34564" y="42919"/>
                  </a:moveTo>
                  <a:cubicBezTo>
                    <a:pt x="41747" y="44480"/>
                    <a:pt x="49632" y="45735"/>
                    <a:pt x="55628" y="50138"/>
                  </a:cubicBezTo>
                  <a:cubicBezTo>
                    <a:pt x="61190" y="54140"/>
                    <a:pt x="64216" y="61947"/>
                    <a:pt x="62362" y="68681"/>
                  </a:cubicBezTo>
                  <a:cubicBezTo>
                    <a:pt x="61960" y="70111"/>
                    <a:pt x="61326" y="71413"/>
                    <a:pt x="60528" y="72606"/>
                  </a:cubicBezTo>
                  <a:lnTo>
                    <a:pt x="60528" y="72606"/>
                  </a:lnTo>
                  <a:cubicBezTo>
                    <a:pt x="56681" y="70472"/>
                    <a:pt x="52563" y="68850"/>
                    <a:pt x="48894" y="66631"/>
                  </a:cubicBezTo>
                  <a:cubicBezTo>
                    <a:pt x="45185" y="64484"/>
                    <a:pt x="41965" y="61557"/>
                    <a:pt x="39427" y="58043"/>
                  </a:cubicBezTo>
                  <a:cubicBezTo>
                    <a:pt x="36206" y="53509"/>
                    <a:pt x="34808" y="48282"/>
                    <a:pt x="34564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5" y="73064"/>
                  </a:cubicBezTo>
                  <a:lnTo>
                    <a:pt x="127115" y="73064"/>
                  </a:lnTo>
                  <a:cubicBezTo>
                    <a:pt x="127001" y="73035"/>
                    <a:pt x="126887" y="73006"/>
                    <a:pt x="126772" y="72975"/>
                  </a:cubicBezTo>
                  <a:cubicBezTo>
                    <a:pt x="124235" y="72194"/>
                    <a:pt x="120917" y="71023"/>
                    <a:pt x="119648" y="68486"/>
                  </a:cubicBezTo>
                  <a:cubicBezTo>
                    <a:pt x="118867" y="66827"/>
                    <a:pt x="119355" y="64972"/>
                    <a:pt x="120331" y="63216"/>
                  </a:cubicBezTo>
                  <a:cubicBezTo>
                    <a:pt x="121008" y="62159"/>
                    <a:pt x="121739" y="61138"/>
                    <a:pt x="122526" y="60163"/>
                  </a:cubicBezTo>
                  <a:close/>
                  <a:moveTo>
                    <a:pt x="146337" y="38906"/>
                  </a:moveTo>
                  <a:lnTo>
                    <a:pt x="146337" y="38906"/>
                  </a:lnTo>
                  <a:cubicBezTo>
                    <a:pt x="148574" y="39389"/>
                    <a:pt x="150751" y="40074"/>
                    <a:pt x="152635" y="41258"/>
                  </a:cubicBezTo>
                  <a:lnTo>
                    <a:pt x="152635" y="41258"/>
                  </a:lnTo>
                  <a:cubicBezTo>
                    <a:pt x="152012" y="41936"/>
                    <a:pt x="151422" y="42647"/>
                    <a:pt x="150878" y="43405"/>
                  </a:cubicBezTo>
                  <a:cubicBezTo>
                    <a:pt x="148731" y="46430"/>
                    <a:pt x="147657" y="50724"/>
                    <a:pt x="149121" y="54335"/>
                  </a:cubicBezTo>
                  <a:cubicBezTo>
                    <a:pt x="150081" y="56771"/>
                    <a:pt x="152045" y="58481"/>
                    <a:pt x="154254" y="59761"/>
                  </a:cubicBezTo>
                  <a:lnTo>
                    <a:pt x="154254" y="59761"/>
                  </a:lnTo>
                  <a:cubicBezTo>
                    <a:pt x="153259" y="62241"/>
                    <a:pt x="152213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2" y="73365"/>
                  </a:cubicBezTo>
                  <a:cubicBezTo>
                    <a:pt x="133505" y="73516"/>
                    <a:pt x="132513" y="73594"/>
                    <a:pt x="131518" y="73594"/>
                  </a:cubicBezTo>
                  <a:cubicBezTo>
                    <a:pt x="131090" y="73594"/>
                    <a:pt x="130661" y="73579"/>
                    <a:pt x="130232" y="73550"/>
                  </a:cubicBezTo>
                  <a:lnTo>
                    <a:pt x="130232" y="73550"/>
                  </a:lnTo>
                  <a:cubicBezTo>
                    <a:pt x="130306" y="72907"/>
                    <a:pt x="130358" y="72261"/>
                    <a:pt x="130383" y="71609"/>
                  </a:cubicBezTo>
                  <a:cubicBezTo>
                    <a:pt x="130676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49" y="57466"/>
                    <a:pt x="125414" y="57016"/>
                    <a:pt x="125894" y="56580"/>
                  </a:cubicBezTo>
                  <a:cubicBezTo>
                    <a:pt x="130676" y="52188"/>
                    <a:pt x="135946" y="48479"/>
                    <a:pt x="141021" y="44381"/>
                  </a:cubicBezTo>
                  <a:cubicBezTo>
                    <a:pt x="142778" y="43209"/>
                    <a:pt x="144437" y="41648"/>
                    <a:pt x="145705" y="39989"/>
                  </a:cubicBezTo>
                  <a:cubicBezTo>
                    <a:pt x="145936" y="39643"/>
                    <a:pt x="146146" y="39281"/>
                    <a:pt x="146337" y="38906"/>
                  </a:cubicBezTo>
                  <a:close/>
                  <a:moveTo>
                    <a:pt x="96681" y="8004"/>
                  </a:moveTo>
                  <a:cubicBezTo>
                    <a:pt x="100459" y="8004"/>
                    <a:pt x="104182" y="10197"/>
                    <a:pt x="106668" y="12761"/>
                  </a:cubicBezTo>
                  <a:cubicBezTo>
                    <a:pt x="108354" y="14492"/>
                    <a:pt x="109558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4" y="20189"/>
                    <a:pt x="108035" y="20959"/>
                  </a:cubicBezTo>
                  <a:cubicBezTo>
                    <a:pt x="102374" y="26521"/>
                    <a:pt x="94469" y="35402"/>
                    <a:pt x="98373" y="43990"/>
                  </a:cubicBezTo>
                  <a:cubicBezTo>
                    <a:pt x="99897" y="47406"/>
                    <a:pt x="102920" y="49718"/>
                    <a:pt x="106300" y="51566"/>
                  </a:cubicBezTo>
                  <a:lnTo>
                    <a:pt x="106300" y="51566"/>
                  </a:lnTo>
                  <a:cubicBezTo>
                    <a:pt x="105798" y="52733"/>
                    <a:pt x="105270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0" y="69091"/>
                    <a:pt x="92739" y="71835"/>
                    <a:pt x="91324" y="74786"/>
                  </a:cubicBezTo>
                  <a:lnTo>
                    <a:pt x="91324" y="74786"/>
                  </a:lnTo>
                  <a:cubicBezTo>
                    <a:pt x="90709" y="74412"/>
                    <a:pt x="90097" y="74037"/>
                    <a:pt x="89492" y="73658"/>
                  </a:cubicBezTo>
                  <a:cubicBezTo>
                    <a:pt x="85198" y="71023"/>
                    <a:pt x="81099" y="68095"/>
                    <a:pt x="78172" y="63899"/>
                  </a:cubicBezTo>
                  <a:cubicBezTo>
                    <a:pt x="77679" y="63169"/>
                    <a:pt x="77210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8" y="54140"/>
                    <a:pt x="82075" y="50236"/>
                  </a:cubicBezTo>
                  <a:cubicBezTo>
                    <a:pt x="85284" y="41235"/>
                    <a:pt x="85920" y="31481"/>
                    <a:pt x="82672" y="22685"/>
                  </a:cubicBezTo>
                  <a:lnTo>
                    <a:pt x="82672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199" y="9931"/>
                    <a:pt x="93786" y="8467"/>
                  </a:cubicBezTo>
                  <a:cubicBezTo>
                    <a:pt x="94742" y="8148"/>
                    <a:pt x="95713" y="8004"/>
                    <a:pt x="96681" y="8004"/>
                  </a:cubicBezTo>
                  <a:close/>
                  <a:moveTo>
                    <a:pt x="174181" y="65077"/>
                  </a:moveTo>
                  <a:lnTo>
                    <a:pt x="174181" y="65077"/>
                  </a:ln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19" y="67022"/>
                    <a:pt x="185718" y="68681"/>
                    <a:pt x="187084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6" y="73361"/>
                    <a:pt x="177813" y="70633"/>
                  </a:cubicBezTo>
                  <a:cubicBezTo>
                    <a:pt x="175987" y="68889"/>
                    <a:pt x="174831" y="67040"/>
                    <a:pt x="174181" y="65077"/>
                  </a:cubicBezTo>
                  <a:close/>
                  <a:moveTo>
                    <a:pt x="57810" y="4936"/>
                  </a:moveTo>
                  <a:cubicBezTo>
                    <a:pt x="59095" y="4936"/>
                    <a:pt x="60394" y="5101"/>
                    <a:pt x="61678" y="5441"/>
                  </a:cubicBezTo>
                  <a:cubicBezTo>
                    <a:pt x="66753" y="6808"/>
                    <a:pt x="71047" y="10321"/>
                    <a:pt x="74365" y="14322"/>
                  </a:cubicBezTo>
                  <a:cubicBezTo>
                    <a:pt x="76352" y="16622"/>
                    <a:pt x="77974" y="19146"/>
                    <a:pt x="79202" y="21849"/>
                  </a:cubicBezTo>
                  <a:lnTo>
                    <a:pt x="79202" y="21849"/>
                  </a:lnTo>
                  <a:cubicBezTo>
                    <a:pt x="75798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4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8" y="74118"/>
                  </a:cubicBezTo>
                  <a:lnTo>
                    <a:pt x="63078" y="74118"/>
                  </a:lnTo>
                  <a:cubicBezTo>
                    <a:pt x="64069" y="72618"/>
                    <a:pt x="64837" y="70977"/>
                    <a:pt x="65289" y="69169"/>
                  </a:cubicBezTo>
                  <a:cubicBezTo>
                    <a:pt x="66948" y="61849"/>
                    <a:pt x="64606" y="54237"/>
                    <a:pt x="59141" y="49065"/>
                  </a:cubicBezTo>
                  <a:cubicBezTo>
                    <a:pt x="53383" y="43795"/>
                    <a:pt x="45185" y="42038"/>
                    <a:pt x="37768" y="40574"/>
                  </a:cubicBezTo>
                  <a:cubicBezTo>
                    <a:pt x="36699" y="40344"/>
                    <a:pt x="35623" y="40116"/>
                    <a:pt x="34545" y="39880"/>
                  </a:cubicBezTo>
                  <a:lnTo>
                    <a:pt x="34545" y="39880"/>
                  </a:lnTo>
                  <a:cubicBezTo>
                    <a:pt x="34620" y="37466"/>
                    <a:pt x="34901" y="35046"/>
                    <a:pt x="35329" y="32670"/>
                  </a:cubicBezTo>
                  <a:cubicBezTo>
                    <a:pt x="36890" y="23984"/>
                    <a:pt x="41086" y="14030"/>
                    <a:pt x="48211" y="8369"/>
                  </a:cubicBezTo>
                  <a:cubicBezTo>
                    <a:pt x="50923" y="6157"/>
                    <a:pt x="54314" y="4936"/>
                    <a:pt x="57810" y="4936"/>
                  </a:cubicBezTo>
                  <a:close/>
                  <a:moveTo>
                    <a:pt x="156555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6" y="73951"/>
                    <a:pt x="164443" y="75512"/>
                  </a:cubicBezTo>
                  <a:cubicBezTo>
                    <a:pt x="166492" y="77562"/>
                    <a:pt x="166883" y="80685"/>
                    <a:pt x="166883" y="83515"/>
                  </a:cubicBezTo>
                  <a:cubicBezTo>
                    <a:pt x="166835" y="85125"/>
                    <a:pt x="166604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3" y="87552"/>
                    <a:pt x="162686" y="87126"/>
                  </a:cubicBezTo>
                  <a:cubicBezTo>
                    <a:pt x="158978" y="85759"/>
                    <a:pt x="155757" y="83612"/>
                    <a:pt x="154098" y="79806"/>
                  </a:cubicBezTo>
                  <a:cubicBezTo>
                    <a:pt x="153200" y="77650"/>
                    <a:pt x="152984" y="75472"/>
                    <a:pt x="153174" y="73303"/>
                  </a:cubicBezTo>
                  <a:lnTo>
                    <a:pt x="153174" y="73303"/>
                  </a:lnTo>
                  <a:cubicBezTo>
                    <a:pt x="154304" y="73192"/>
                    <a:pt x="155431" y="73128"/>
                    <a:pt x="156555" y="73128"/>
                  </a:cubicBezTo>
                  <a:close/>
                  <a:moveTo>
                    <a:pt x="193431" y="78868"/>
                  </a:moveTo>
                  <a:cubicBezTo>
                    <a:pt x="196065" y="79246"/>
                    <a:pt x="198650" y="79807"/>
                    <a:pt x="201040" y="81075"/>
                  </a:cubicBezTo>
                  <a:cubicBezTo>
                    <a:pt x="204950" y="83173"/>
                    <a:pt x="207462" y="87134"/>
                    <a:pt x="207757" y="91593"/>
                  </a:cubicBezTo>
                  <a:lnTo>
                    <a:pt x="207757" y="91593"/>
                  </a:lnTo>
                  <a:cubicBezTo>
                    <a:pt x="206291" y="90928"/>
                    <a:pt x="204829" y="90231"/>
                    <a:pt x="203382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1" y="78868"/>
                  </a:cubicBezTo>
                  <a:close/>
                  <a:moveTo>
                    <a:pt x="156912" y="61062"/>
                  </a:moveTo>
                  <a:cubicBezTo>
                    <a:pt x="161378" y="62806"/>
                    <a:pt x="166115" y="63545"/>
                    <a:pt x="170812" y="64414"/>
                  </a:cubicBezTo>
                  <a:lnTo>
                    <a:pt x="170812" y="64414"/>
                  </a:lnTo>
                  <a:cubicBezTo>
                    <a:pt x="171090" y="65768"/>
                    <a:pt x="171549" y="67098"/>
                    <a:pt x="172250" y="68388"/>
                  </a:cubicBezTo>
                  <a:cubicBezTo>
                    <a:pt x="175081" y="73268"/>
                    <a:pt x="179960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3" y="80645"/>
                    <a:pt x="185534" y="83115"/>
                    <a:pt x="184254" y="85174"/>
                  </a:cubicBezTo>
                  <a:cubicBezTo>
                    <a:pt x="182558" y="87860"/>
                    <a:pt x="180605" y="90342"/>
                    <a:pt x="179175" y="93063"/>
                  </a:cubicBezTo>
                  <a:lnTo>
                    <a:pt x="179175" y="93063"/>
                  </a:lnTo>
                  <a:cubicBezTo>
                    <a:pt x="176107" y="91228"/>
                    <a:pt x="172575" y="90168"/>
                    <a:pt x="169030" y="89135"/>
                  </a:cubicBezTo>
                  <a:lnTo>
                    <a:pt x="169030" y="89135"/>
                  </a:lnTo>
                  <a:cubicBezTo>
                    <a:pt x="169330" y="88123"/>
                    <a:pt x="169560" y="87092"/>
                    <a:pt x="169713" y="86052"/>
                  </a:cubicBezTo>
                  <a:cubicBezTo>
                    <a:pt x="170006" y="82539"/>
                    <a:pt x="169908" y="78733"/>
                    <a:pt x="168249" y="75610"/>
                  </a:cubicBezTo>
                  <a:cubicBezTo>
                    <a:pt x="165916" y="71265"/>
                    <a:pt x="161194" y="70104"/>
                    <a:pt x="156654" y="70104"/>
                  </a:cubicBezTo>
                  <a:cubicBezTo>
                    <a:pt x="155688" y="70104"/>
                    <a:pt x="154730" y="70157"/>
                    <a:pt x="153805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2" y="68740"/>
                    <a:pt x="154538" y="67236"/>
                    <a:pt x="155074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3" y="53915"/>
                    <a:pt x="113183" y="54793"/>
                    <a:pt x="115061" y="55701"/>
                  </a:cubicBezTo>
                  <a:cubicBezTo>
                    <a:pt x="116789" y="56491"/>
                    <a:pt x="118517" y="57331"/>
                    <a:pt x="120119" y="58360"/>
                  </a:cubicBezTo>
                  <a:lnTo>
                    <a:pt x="120119" y="58360"/>
                  </a:lnTo>
                  <a:cubicBezTo>
                    <a:pt x="119302" y="59374"/>
                    <a:pt x="118551" y="60437"/>
                    <a:pt x="117892" y="61557"/>
                  </a:cubicBezTo>
                  <a:cubicBezTo>
                    <a:pt x="116623" y="63509"/>
                    <a:pt x="116135" y="65948"/>
                    <a:pt x="116525" y="68388"/>
                  </a:cubicBezTo>
                  <a:cubicBezTo>
                    <a:pt x="117306" y="70926"/>
                    <a:pt x="119063" y="72975"/>
                    <a:pt x="121502" y="74048"/>
                  </a:cubicBezTo>
                  <a:cubicBezTo>
                    <a:pt x="123183" y="74959"/>
                    <a:pt x="124884" y="75576"/>
                    <a:pt x="126600" y="75967"/>
                  </a:cubicBezTo>
                  <a:lnTo>
                    <a:pt x="126600" y="75967"/>
                  </a:lnTo>
                  <a:cubicBezTo>
                    <a:pt x="125307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6" y="93935"/>
                  </a:cubicBezTo>
                  <a:cubicBezTo>
                    <a:pt x="117735" y="93935"/>
                    <a:pt x="115088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0" y="92005"/>
                  </a:cubicBezTo>
                  <a:cubicBezTo>
                    <a:pt x="107684" y="84713"/>
                    <a:pt x="100759" y="80448"/>
                    <a:pt x="93918" y="76345"/>
                  </a:cubicBezTo>
                  <a:lnTo>
                    <a:pt x="93918" y="76345"/>
                  </a:lnTo>
                  <a:cubicBezTo>
                    <a:pt x="94825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8" y="79228"/>
                  </a:moveTo>
                  <a:cubicBezTo>
                    <a:pt x="94781" y="80391"/>
                    <a:pt x="96707" y="81569"/>
                    <a:pt x="98568" y="82832"/>
                  </a:cubicBezTo>
                  <a:cubicBezTo>
                    <a:pt x="102667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3" y="94051"/>
                    <a:pt x="103510" y="93790"/>
                    <a:pt x="100813" y="93079"/>
                  </a:cubicBezTo>
                  <a:cubicBezTo>
                    <a:pt x="96421" y="91908"/>
                    <a:pt x="93006" y="89273"/>
                    <a:pt x="92420" y="84491"/>
                  </a:cubicBezTo>
                  <a:cubicBezTo>
                    <a:pt x="92174" y="82702"/>
                    <a:pt x="92370" y="80939"/>
                    <a:pt x="92848" y="79228"/>
                  </a:cubicBezTo>
                  <a:close/>
                  <a:moveTo>
                    <a:pt x="66821" y="80796"/>
                  </a:moveTo>
                  <a:cubicBezTo>
                    <a:pt x="68194" y="82097"/>
                    <a:pt x="69449" y="83530"/>
                    <a:pt x="70559" y="85076"/>
                  </a:cubicBezTo>
                  <a:cubicBezTo>
                    <a:pt x="73279" y="89180"/>
                    <a:pt x="74245" y="94135"/>
                    <a:pt x="73660" y="98914"/>
                  </a:cubicBezTo>
                  <a:lnTo>
                    <a:pt x="73660" y="98914"/>
                  </a:lnTo>
                  <a:cubicBezTo>
                    <a:pt x="72877" y="98317"/>
                    <a:pt x="72132" y="97677"/>
                    <a:pt x="71438" y="96982"/>
                  </a:cubicBezTo>
                  <a:cubicBezTo>
                    <a:pt x="67241" y="92688"/>
                    <a:pt x="65289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3" y="65483"/>
                  </a:moveTo>
                  <a:cubicBezTo>
                    <a:pt x="201347" y="69773"/>
                    <a:pt x="208988" y="71293"/>
                    <a:pt x="216265" y="72292"/>
                  </a:cubicBezTo>
                  <a:cubicBezTo>
                    <a:pt x="225926" y="73658"/>
                    <a:pt x="238125" y="75708"/>
                    <a:pt x="241541" y="86540"/>
                  </a:cubicBezTo>
                  <a:cubicBezTo>
                    <a:pt x="243102" y="91517"/>
                    <a:pt x="241638" y="97080"/>
                    <a:pt x="237832" y="100789"/>
                  </a:cubicBezTo>
                  <a:cubicBezTo>
                    <a:pt x="236294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7" y="100203"/>
                  </a:cubicBezTo>
                  <a:cubicBezTo>
                    <a:pt x="222706" y="99227"/>
                    <a:pt x="221047" y="97861"/>
                    <a:pt x="218997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14" y="93901"/>
                    <a:pt x="212000" y="93462"/>
                    <a:pt x="210983" y="93019"/>
                  </a:cubicBezTo>
                  <a:lnTo>
                    <a:pt x="210983" y="93019"/>
                  </a:lnTo>
                  <a:cubicBezTo>
                    <a:pt x="210838" y="88845"/>
                    <a:pt x="209294" y="84714"/>
                    <a:pt x="206603" y="81465"/>
                  </a:cubicBezTo>
                  <a:cubicBezTo>
                    <a:pt x="203090" y="77757"/>
                    <a:pt x="198015" y="76488"/>
                    <a:pt x="193135" y="75903"/>
                  </a:cubicBezTo>
                  <a:cubicBezTo>
                    <a:pt x="193107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0" y="73685"/>
                    <a:pt x="193428" y="72585"/>
                  </a:cubicBezTo>
                  <a:cubicBezTo>
                    <a:pt x="194039" y="70206"/>
                    <a:pt x="194746" y="67828"/>
                    <a:pt x="195513" y="65483"/>
                  </a:cubicBezTo>
                  <a:close/>
                  <a:moveTo>
                    <a:pt x="180618" y="98031"/>
                  </a:moveTo>
                  <a:cubicBezTo>
                    <a:pt x="180968" y="98405"/>
                    <a:pt x="181303" y="98803"/>
                    <a:pt x="181619" y="99227"/>
                  </a:cubicBezTo>
                  <a:cubicBezTo>
                    <a:pt x="183891" y="102190"/>
                    <a:pt x="184338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8" y="101569"/>
                  </a:cubicBezTo>
                  <a:cubicBezTo>
                    <a:pt x="180280" y="100364"/>
                    <a:pt x="180361" y="99183"/>
                    <a:pt x="180618" y="98031"/>
                  </a:cubicBezTo>
                  <a:close/>
                  <a:moveTo>
                    <a:pt x="75015" y="64630"/>
                  </a:moveTo>
                  <a:cubicBezTo>
                    <a:pt x="75091" y="64745"/>
                    <a:pt x="75167" y="64859"/>
                    <a:pt x="75244" y="64972"/>
                  </a:cubicBezTo>
                  <a:cubicBezTo>
                    <a:pt x="79026" y="70580"/>
                    <a:pt x="84506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1" y="84296"/>
                    <a:pt x="89590" y="89468"/>
                    <a:pt x="93201" y="92591"/>
                  </a:cubicBezTo>
                  <a:cubicBezTo>
                    <a:pt x="96421" y="95519"/>
                    <a:pt x="100911" y="96495"/>
                    <a:pt x="105107" y="96982"/>
                  </a:cubicBezTo>
                  <a:cubicBezTo>
                    <a:pt x="106829" y="97131"/>
                    <a:pt x="108552" y="97180"/>
                    <a:pt x="110274" y="97182"/>
                  </a:cubicBezTo>
                  <a:lnTo>
                    <a:pt x="110274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8" y="112651"/>
                    <a:pt x="103505" y="112825"/>
                    <a:pt x="102407" y="112825"/>
                  </a:cubicBezTo>
                  <a:cubicBezTo>
                    <a:pt x="101036" y="112825"/>
                    <a:pt x="99674" y="112554"/>
                    <a:pt x="98373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7" y="103640"/>
                    <a:pt x="79150" y="102392"/>
                    <a:pt x="76565" y="100857"/>
                  </a:cubicBezTo>
                  <a:lnTo>
                    <a:pt x="76565" y="100857"/>
                  </a:lnTo>
                  <a:cubicBezTo>
                    <a:pt x="76869" y="99246"/>
                    <a:pt x="77018" y="97590"/>
                    <a:pt x="77000" y="95909"/>
                  </a:cubicBezTo>
                  <a:cubicBezTo>
                    <a:pt x="76927" y="88262"/>
                    <a:pt x="73197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6" y="65172"/>
                    <a:pt x="75015" y="64630"/>
                  </a:cubicBezTo>
                  <a:close/>
                  <a:moveTo>
                    <a:pt x="123772" y="97143"/>
                  </a:moveTo>
                  <a:cubicBezTo>
                    <a:pt x="128503" y="97417"/>
                    <a:pt x="133248" y="98558"/>
                    <a:pt x="136824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3" y="113326"/>
                    <a:pt x="138073" y="113525"/>
                    <a:pt x="136819" y="113525"/>
                  </a:cubicBezTo>
                  <a:cubicBezTo>
                    <a:pt x="136057" y="113525"/>
                    <a:pt x="135304" y="113452"/>
                    <a:pt x="134677" y="113378"/>
                  </a:cubicBezTo>
                  <a:cubicBezTo>
                    <a:pt x="132726" y="113280"/>
                    <a:pt x="130871" y="112792"/>
                    <a:pt x="129115" y="112012"/>
                  </a:cubicBezTo>
                  <a:cubicBezTo>
                    <a:pt x="124723" y="109767"/>
                    <a:pt x="123454" y="104692"/>
                    <a:pt x="123552" y="100008"/>
                  </a:cubicBezTo>
                  <a:cubicBezTo>
                    <a:pt x="123571" y="99042"/>
                    <a:pt x="123648" y="98088"/>
                    <a:pt x="123772" y="97143"/>
                  </a:cubicBezTo>
                  <a:close/>
                  <a:moveTo>
                    <a:pt x="190174" y="79120"/>
                  </a:moveTo>
                  <a:cubicBezTo>
                    <a:pt x="191517" y="86180"/>
                    <a:pt x="197831" y="90401"/>
                    <a:pt x="203968" y="93469"/>
                  </a:cubicBezTo>
                  <a:cubicBezTo>
                    <a:pt x="205248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1" y="113789"/>
                    <a:pt x="194063" y="114088"/>
                    <a:pt x="192623" y="114088"/>
                  </a:cubicBezTo>
                  <a:cubicBezTo>
                    <a:pt x="190816" y="114088"/>
                    <a:pt x="189006" y="113618"/>
                    <a:pt x="187377" y="112695"/>
                  </a:cubicBezTo>
                  <a:cubicBezTo>
                    <a:pt x="186842" y="112385"/>
                    <a:pt x="186328" y="112020"/>
                    <a:pt x="185841" y="111609"/>
                  </a:cubicBezTo>
                  <a:lnTo>
                    <a:pt x="185841" y="111609"/>
                  </a:lnTo>
                  <a:cubicBezTo>
                    <a:pt x="187603" y="107320"/>
                    <a:pt x="187399" y="102334"/>
                    <a:pt x="184742" y="98251"/>
                  </a:cubicBezTo>
                  <a:cubicBezTo>
                    <a:pt x="183855" y="96938"/>
                    <a:pt x="182843" y="95833"/>
                    <a:pt x="181734" y="94888"/>
                  </a:cubicBezTo>
                  <a:lnTo>
                    <a:pt x="181734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2"/>
                    <a:pt x="190174" y="79120"/>
                  </a:cubicBezTo>
                  <a:close/>
                  <a:moveTo>
                    <a:pt x="168035" y="91852"/>
                  </a:moveTo>
                  <a:lnTo>
                    <a:pt x="168035" y="91852"/>
                  </a:lnTo>
                  <a:cubicBezTo>
                    <a:pt x="171562" y="92822"/>
                    <a:pt x="175067" y="93861"/>
                    <a:pt x="177975" y="95804"/>
                  </a:cubicBezTo>
                  <a:lnTo>
                    <a:pt x="177975" y="95804"/>
                  </a:lnTo>
                  <a:cubicBezTo>
                    <a:pt x="177919" y="95968"/>
                    <a:pt x="177865" y="96133"/>
                    <a:pt x="177813" y="96299"/>
                  </a:cubicBezTo>
                  <a:cubicBezTo>
                    <a:pt x="176544" y="100984"/>
                    <a:pt x="178008" y="105863"/>
                    <a:pt x="180448" y="109865"/>
                  </a:cubicBezTo>
                  <a:cubicBezTo>
                    <a:pt x="180911" y="110675"/>
                    <a:pt x="181441" y="111436"/>
                    <a:pt x="182029" y="112139"/>
                  </a:cubicBezTo>
                  <a:lnTo>
                    <a:pt x="182029" y="112139"/>
                  </a:lnTo>
                  <a:cubicBezTo>
                    <a:pt x="180900" y="113978"/>
                    <a:pt x="179292" y="115572"/>
                    <a:pt x="177325" y="116696"/>
                  </a:cubicBezTo>
                  <a:cubicBezTo>
                    <a:pt x="174983" y="117899"/>
                    <a:pt x="172395" y="118526"/>
                    <a:pt x="169801" y="118526"/>
                  </a:cubicBezTo>
                  <a:cubicBezTo>
                    <a:pt x="168394" y="118526"/>
                    <a:pt x="166986" y="118342"/>
                    <a:pt x="165614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3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2" y="95421"/>
                  </a:cubicBezTo>
                  <a:cubicBezTo>
                    <a:pt x="166845" y="94288"/>
                    <a:pt x="167493" y="93092"/>
                    <a:pt x="168035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7" y="99944"/>
                    <a:pt x="73024" y="102132"/>
                  </a:cubicBezTo>
                  <a:lnTo>
                    <a:pt x="73024" y="102132"/>
                  </a:lnTo>
                  <a:cubicBezTo>
                    <a:pt x="72070" y="105601"/>
                    <a:pt x="70276" y="108842"/>
                    <a:pt x="67729" y="111426"/>
                  </a:cubicBezTo>
                  <a:cubicBezTo>
                    <a:pt x="62085" y="117244"/>
                    <a:pt x="54199" y="118813"/>
                    <a:pt x="46480" y="118813"/>
                  </a:cubicBezTo>
                  <a:cubicBezTo>
                    <a:pt x="45524" y="118813"/>
                    <a:pt x="44570" y="118788"/>
                    <a:pt x="43624" y="118745"/>
                  </a:cubicBezTo>
                  <a:cubicBezTo>
                    <a:pt x="39915" y="118648"/>
                    <a:pt x="35914" y="118062"/>
                    <a:pt x="32791" y="116013"/>
                  </a:cubicBezTo>
                  <a:cubicBezTo>
                    <a:pt x="29668" y="113963"/>
                    <a:pt x="28692" y="110353"/>
                    <a:pt x="28790" y="106644"/>
                  </a:cubicBezTo>
                  <a:cubicBezTo>
                    <a:pt x="28985" y="100593"/>
                    <a:pt x="32791" y="95909"/>
                    <a:pt x="37573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7" y="80692"/>
                    <a:pt x="59145" y="78808"/>
                    <a:pt x="61162" y="76575"/>
                  </a:cubicBezTo>
                  <a:close/>
                  <a:moveTo>
                    <a:pt x="217015" y="1"/>
                  </a:moveTo>
                  <a:cubicBezTo>
                    <a:pt x="215530" y="1"/>
                    <a:pt x="214075" y="271"/>
                    <a:pt x="212751" y="952"/>
                  </a:cubicBezTo>
                  <a:cubicBezTo>
                    <a:pt x="208750" y="2807"/>
                    <a:pt x="207969" y="7393"/>
                    <a:pt x="208067" y="11395"/>
                  </a:cubicBezTo>
                  <a:cubicBezTo>
                    <a:pt x="208164" y="16860"/>
                    <a:pt x="209628" y="22520"/>
                    <a:pt x="205627" y="27009"/>
                  </a:cubicBezTo>
                  <a:cubicBezTo>
                    <a:pt x="205303" y="27368"/>
                    <a:pt x="204962" y="27689"/>
                    <a:pt x="204607" y="27978"/>
                  </a:cubicBezTo>
                  <a:lnTo>
                    <a:pt x="204607" y="27978"/>
                  </a:lnTo>
                  <a:cubicBezTo>
                    <a:pt x="204858" y="19353"/>
                    <a:pt x="202854" y="11051"/>
                    <a:pt x="195868" y="5441"/>
                  </a:cubicBezTo>
                  <a:cubicBezTo>
                    <a:pt x="191876" y="2270"/>
                    <a:pt x="186843" y="539"/>
                    <a:pt x="181833" y="539"/>
                  </a:cubicBezTo>
                  <a:cubicBezTo>
                    <a:pt x="177900" y="539"/>
                    <a:pt x="173982" y="1606"/>
                    <a:pt x="170591" y="3880"/>
                  </a:cubicBezTo>
                  <a:cubicBezTo>
                    <a:pt x="168977" y="5022"/>
                    <a:pt x="167569" y="6402"/>
                    <a:pt x="166412" y="7957"/>
                  </a:cubicBezTo>
                  <a:lnTo>
                    <a:pt x="166412" y="7957"/>
                  </a:lnTo>
                  <a:cubicBezTo>
                    <a:pt x="164800" y="5734"/>
                    <a:pt x="162627" y="3951"/>
                    <a:pt x="160051" y="2807"/>
                  </a:cubicBezTo>
                  <a:cubicBezTo>
                    <a:pt x="158081" y="1983"/>
                    <a:pt x="156111" y="1619"/>
                    <a:pt x="154155" y="1619"/>
                  </a:cubicBezTo>
                  <a:cubicBezTo>
                    <a:pt x="150783" y="1619"/>
                    <a:pt x="147453" y="2700"/>
                    <a:pt x="144241" y="4368"/>
                  </a:cubicBezTo>
                  <a:cubicBezTo>
                    <a:pt x="142782" y="5115"/>
                    <a:pt x="141336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1" y="1525"/>
                  </a:cubicBezTo>
                  <a:cubicBezTo>
                    <a:pt x="129377" y="1525"/>
                    <a:pt x="128326" y="1711"/>
                    <a:pt x="127260" y="2123"/>
                  </a:cubicBezTo>
                  <a:cubicBezTo>
                    <a:pt x="123649" y="3587"/>
                    <a:pt x="121698" y="6905"/>
                    <a:pt x="119258" y="9833"/>
                  </a:cubicBezTo>
                  <a:cubicBezTo>
                    <a:pt x="117216" y="12225"/>
                    <a:pt x="114931" y="14407"/>
                    <a:pt x="112630" y="16568"/>
                  </a:cubicBezTo>
                  <a:lnTo>
                    <a:pt x="112630" y="16568"/>
                  </a:lnTo>
                  <a:cubicBezTo>
                    <a:pt x="112533" y="16339"/>
                    <a:pt x="112433" y="16111"/>
                    <a:pt x="112329" y="15884"/>
                  </a:cubicBezTo>
                  <a:cubicBezTo>
                    <a:pt x="110279" y="11492"/>
                    <a:pt x="106766" y="8076"/>
                    <a:pt x="102374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7" y="5002"/>
                    <a:pt x="91112" y="5784"/>
                    <a:pt x="89102" y="7686"/>
                  </a:cubicBezTo>
                  <a:cubicBezTo>
                    <a:pt x="85709" y="10896"/>
                    <a:pt x="84211" y="15743"/>
                    <a:pt x="81290" y="19474"/>
                  </a:cubicBezTo>
                  <a:lnTo>
                    <a:pt x="81290" y="19474"/>
                  </a:lnTo>
                  <a:cubicBezTo>
                    <a:pt x="80768" y="18421"/>
                    <a:pt x="80185" y="17386"/>
                    <a:pt x="79538" y="16372"/>
                  </a:cubicBezTo>
                  <a:cubicBezTo>
                    <a:pt x="74868" y="9108"/>
                    <a:pt x="66675" y="1845"/>
                    <a:pt x="57604" y="1845"/>
                  </a:cubicBezTo>
                  <a:cubicBezTo>
                    <a:pt x="56438" y="1845"/>
                    <a:pt x="55256" y="1965"/>
                    <a:pt x="54066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3" y="33169"/>
                    <a:pt x="31349" y="39149"/>
                  </a:cubicBezTo>
                  <a:lnTo>
                    <a:pt x="31349" y="39149"/>
                  </a:lnTo>
                  <a:cubicBezTo>
                    <a:pt x="25733" y="37787"/>
                    <a:pt x="20236" y="35955"/>
                    <a:pt x="15712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4" y="2993"/>
                    <a:pt x="5330" y="2993"/>
                  </a:cubicBezTo>
                  <a:cubicBezTo>
                    <a:pt x="4877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0" y="13737"/>
                    <a:pt x="3513" y="24569"/>
                    <a:pt x="10930" y="31986"/>
                  </a:cubicBezTo>
                  <a:cubicBezTo>
                    <a:pt x="16505" y="37738"/>
                    <a:pt x="23764" y="40361"/>
                    <a:pt x="31326" y="42182"/>
                  </a:cubicBezTo>
                  <a:lnTo>
                    <a:pt x="31326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0" y="64680"/>
                    <a:pt x="47040" y="69169"/>
                  </a:cubicBezTo>
                  <a:cubicBezTo>
                    <a:pt x="50711" y="71389"/>
                    <a:pt x="54756" y="73011"/>
                    <a:pt x="58521" y="75082"/>
                  </a:cubicBezTo>
                  <a:lnTo>
                    <a:pt x="58521" y="75082"/>
                  </a:lnTo>
                  <a:cubicBezTo>
                    <a:pt x="56362" y="77334"/>
                    <a:pt x="53676" y="79163"/>
                    <a:pt x="51138" y="80782"/>
                  </a:cubicBezTo>
                  <a:cubicBezTo>
                    <a:pt x="45576" y="84100"/>
                    <a:pt x="39720" y="86931"/>
                    <a:pt x="34645" y="90932"/>
                  </a:cubicBezTo>
                  <a:cubicBezTo>
                    <a:pt x="29766" y="94738"/>
                    <a:pt x="26252" y="99813"/>
                    <a:pt x="25862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2" y="119429"/>
                    <a:pt x="35329" y="120697"/>
                    <a:pt x="38939" y="121283"/>
                  </a:cubicBezTo>
                  <a:cubicBezTo>
                    <a:pt x="41397" y="121661"/>
                    <a:pt x="43936" y="121876"/>
                    <a:pt x="46478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1" y="120404"/>
                    <a:pt x="63533" y="118355"/>
                  </a:cubicBezTo>
                  <a:cubicBezTo>
                    <a:pt x="69475" y="115315"/>
                    <a:pt x="73802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3" y="104374"/>
                    <a:pt x="77000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89" y="115923"/>
                    <a:pt x="102746" y="115923"/>
                  </a:cubicBezTo>
                  <a:cubicBezTo>
                    <a:pt x="103453" y="115923"/>
                    <a:pt x="104175" y="115859"/>
                    <a:pt x="104912" y="115720"/>
                  </a:cubicBezTo>
                  <a:cubicBezTo>
                    <a:pt x="109694" y="114647"/>
                    <a:pt x="113402" y="110645"/>
                    <a:pt x="114085" y="105766"/>
                  </a:cubicBezTo>
                  <a:cubicBezTo>
                    <a:pt x="114443" y="102847"/>
                    <a:pt x="114219" y="99929"/>
                    <a:pt x="113479" y="97144"/>
                  </a:cubicBezTo>
                  <a:lnTo>
                    <a:pt x="113479" y="97144"/>
                  </a:lnTo>
                  <a:cubicBezTo>
                    <a:pt x="115485" y="97101"/>
                    <a:pt x="117490" y="97039"/>
                    <a:pt x="119495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5" y="101891"/>
                    <a:pt x="120819" y="104399"/>
                  </a:cubicBezTo>
                  <a:cubicBezTo>
                    <a:pt x="121307" y="108986"/>
                    <a:pt x="124235" y="112890"/>
                    <a:pt x="128334" y="114939"/>
                  </a:cubicBezTo>
                  <a:cubicBezTo>
                    <a:pt x="130537" y="115857"/>
                    <a:pt x="133394" y="116545"/>
                    <a:pt x="136084" y="116545"/>
                  </a:cubicBezTo>
                  <a:cubicBezTo>
                    <a:pt x="137683" y="116545"/>
                    <a:pt x="139223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1" y="96202"/>
                  </a:cubicBezTo>
                  <a:cubicBezTo>
                    <a:pt x="130653" y="94875"/>
                    <a:pt x="127515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6" y="76445"/>
                  </a:cubicBezTo>
                  <a:lnTo>
                    <a:pt x="129756" y="76445"/>
                  </a:lnTo>
                  <a:cubicBezTo>
                    <a:pt x="130469" y="76503"/>
                    <a:pt x="131184" y="76529"/>
                    <a:pt x="131901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49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4" y="89836"/>
                    <a:pt x="163097" y="90471"/>
                    <a:pt x="165135" y="91051"/>
                  </a:cubicBezTo>
                  <a:lnTo>
                    <a:pt x="165135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6" y="99227"/>
                    <a:pt x="157904" y="102448"/>
                  </a:cubicBezTo>
                  <a:cubicBezTo>
                    <a:pt x="156245" y="105083"/>
                    <a:pt x="154489" y="108108"/>
                    <a:pt x="154293" y="111328"/>
                  </a:cubicBezTo>
                  <a:cubicBezTo>
                    <a:pt x="154196" y="114354"/>
                    <a:pt x="155757" y="117184"/>
                    <a:pt x="158490" y="118648"/>
                  </a:cubicBezTo>
                  <a:cubicBezTo>
                    <a:pt x="161943" y="120633"/>
                    <a:pt x="165778" y="121626"/>
                    <a:pt x="169725" y="121626"/>
                  </a:cubicBezTo>
                  <a:cubicBezTo>
                    <a:pt x="170240" y="121626"/>
                    <a:pt x="170757" y="121609"/>
                    <a:pt x="171274" y="121576"/>
                  </a:cubicBezTo>
                  <a:cubicBezTo>
                    <a:pt x="175178" y="121380"/>
                    <a:pt x="178789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1" y="96527"/>
                  </a:cubicBezTo>
                  <a:lnTo>
                    <a:pt x="210871" y="96527"/>
                  </a:lnTo>
                  <a:cubicBezTo>
                    <a:pt x="212087" y="97050"/>
                    <a:pt x="213303" y="97585"/>
                    <a:pt x="214508" y="98154"/>
                  </a:cubicBezTo>
                  <a:cubicBezTo>
                    <a:pt x="218314" y="100008"/>
                    <a:pt x="221827" y="102643"/>
                    <a:pt x="225633" y="104204"/>
                  </a:cubicBezTo>
                  <a:cubicBezTo>
                    <a:pt x="227848" y="105161"/>
                    <a:pt x="230219" y="105780"/>
                    <a:pt x="232545" y="105780"/>
                  </a:cubicBezTo>
                  <a:cubicBezTo>
                    <a:pt x="234728" y="105780"/>
                    <a:pt x="236871" y="105234"/>
                    <a:pt x="238808" y="103911"/>
                  </a:cubicBezTo>
                  <a:cubicBezTo>
                    <a:pt x="242907" y="100691"/>
                    <a:pt x="245249" y="95714"/>
                    <a:pt x="245152" y="90444"/>
                  </a:cubicBezTo>
                  <a:cubicBezTo>
                    <a:pt x="244957" y="85759"/>
                    <a:pt x="242907" y="81173"/>
                    <a:pt x="239491" y="77855"/>
                  </a:cubicBezTo>
                  <a:cubicBezTo>
                    <a:pt x="235685" y="74341"/>
                    <a:pt x="231001" y="71901"/>
                    <a:pt x="225926" y="70926"/>
                  </a:cubicBezTo>
                  <a:cubicBezTo>
                    <a:pt x="216099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3" y="62456"/>
                    <a:pt x="196551" y="62435"/>
                  </a:cubicBezTo>
                  <a:cubicBezTo>
                    <a:pt x="197917" y="58531"/>
                    <a:pt x="199186" y="54530"/>
                    <a:pt x="200357" y="50626"/>
                  </a:cubicBezTo>
                  <a:cubicBezTo>
                    <a:pt x="201957" y="45085"/>
                    <a:pt x="203697" y="38467"/>
                    <a:pt x="204355" y="31833"/>
                  </a:cubicBezTo>
                  <a:lnTo>
                    <a:pt x="204355" y="31833"/>
                  </a:lnTo>
                  <a:cubicBezTo>
                    <a:pt x="204864" y="31569"/>
                    <a:pt x="205355" y="31266"/>
                    <a:pt x="205822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190" y="13054"/>
                    <a:pt x="209726" y="6808"/>
                    <a:pt x="213337" y="4075"/>
                  </a:cubicBezTo>
                  <a:cubicBezTo>
                    <a:pt x="214336" y="3335"/>
                    <a:pt x="215561" y="3058"/>
                    <a:pt x="216844" y="3058"/>
                  </a:cubicBezTo>
                  <a:cubicBezTo>
                    <a:pt x="218945" y="3058"/>
                    <a:pt x="22120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2" y="13737"/>
                    <a:pt x="236173" y="17640"/>
                    <a:pt x="236954" y="21154"/>
                  </a:cubicBezTo>
                  <a:cubicBezTo>
                    <a:pt x="238418" y="28278"/>
                    <a:pt x="237344" y="39111"/>
                    <a:pt x="228073" y="39501"/>
                  </a:cubicBezTo>
                  <a:cubicBezTo>
                    <a:pt x="227781" y="39514"/>
                    <a:pt x="227480" y="39519"/>
                    <a:pt x="227170" y="39519"/>
                  </a:cubicBezTo>
                  <a:cubicBezTo>
                    <a:pt x="224303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6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6" y="60115"/>
                  </a:cubicBezTo>
                  <a:cubicBezTo>
                    <a:pt x="224822" y="60115"/>
                    <a:pt x="226571" y="60018"/>
                    <a:pt x="228317" y="60018"/>
                  </a:cubicBezTo>
                  <a:cubicBezTo>
                    <a:pt x="231656" y="60018"/>
                    <a:pt x="234985" y="60372"/>
                    <a:pt x="237637" y="62435"/>
                  </a:cubicBezTo>
                  <a:cubicBezTo>
                    <a:pt x="240760" y="64875"/>
                    <a:pt x="242126" y="69169"/>
                    <a:pt x="243688" y="72585"/>
                  </a:cubicBezTo>
                  <a:cubicBezTo>
                    <a:pt x="243969" y="73177"/>
                    <a:pt x="244429" y="73421"/>
                    <a:pt x="244896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6" y="67315"/>
                    <a:pt x="243200" y="63021"/>
                    <a:pt x="239882" y="60288"/>
                  </a:cubicBezTo>
                  <a:cubicBezTo>
                    <a:pt x="236473" y="57435"/>
                    <a:pt x="232035" y="57027"/>
                    <a:pt x="227717" y="57027"/>
                  </a:cubicBezTo>
                  <a:cubicBezTo>
                    <a:pt x="226719" y="57027"/>
                    <a:pt x="225726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1" y="56798"/>
                    <a:pt x="216265" y="56092"/>
                  </a:cubicBezTo>
                  <a:cubicBezTo>
                    <a:pt x="214215" y="55213"/>
                    <a:pt x="212458" y="54042"/>
                    <a:pt x="210897" y="52481"/>
                  </a:cubicBezTo>
                  <a:cubicBezTo>
                    <a:pt x="209531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482" y="43014"/>
                  </a:cubicBezTo>
                  <a:cubicBezTo>
                    <a:pt x="213148" y="42313"/>
                    <a:pt x="215010" y="42104"/>
                    <a:pt x="216910" y="42104"/>
                  </a:cubicBezTo>
                  <a:cubicBezTo>
                    <a:pt x="219241" y="42104"/>
                    <a:pt x="221628" y="42419"/>
                    <a:pt x="223779" y="42526"/>
                  </a:cubicBezTo>
                  <a:cubicBezTo>
                    <a:pt x="224773" y="42576"/>
                    <a:pt x="225760" y="42619"/>
                    <a:pt x="226734" y="42619"/>
                  </a:cubicBezTo>
                  <a:cubicBezTo>
                    <a:pt x="229583" y="42619"/>
                    <a:pt x="232309" y="42248"/>
                    <a:pt x="234709" y="40574"/>
                  </a:cubicBezTo>
                  <a:cubicBezTo>
                    <a:pt x="241834" y="35305"/>
                    <a:pt x="241443" y="24667"/>
                    <a:pt x="239101" y="17152"/>
                  </a:cubicBezTo>
                  <a:cubicBezTo>
                    <a:pt x="238125" y="13542"/>
                    <a:pt x="236271" y="10321"/>
                    <a:pt x="233636" y="7686"/>
                  </a:cubicBezTo>
                  <a:cubicBezTo>
                    <a:pt x="230611" y="4856"/>
                    <a:pt x="227097" y="2709"/>
                    <a:pt x="223291" y="1245"/>
                  </a:cubicBezTo>
                  <a:cubicBezTo>
                    <a:pt x="221336" y="555"/>
                    <a:pt x="219145" y="1"/>
                    <a:pt x="217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5"/>
            <p:cNvSpPr/>
            <p:nvPr/>
          </p:nvSpPr>
          <p:spPr>
            <a:xfrm>
              <a:off x="284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8" y="23832"/>
                  </a:cubicBezTo>
                  <a:cubicBezTo>
                    <a:pt x="9369" y="21588"/>
                    <a:pt x="5368" y="18953"/>
                    <a:pt x="4002" y="14561"/>
                  </a:cubicBezTo>
                  <a:cubicBezTo>
                    <a:pt x="3026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4" y="45690"/>
                  </a:cubicBezTo>
                  <a:lnTo>
                    <a:pt x="24764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7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5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8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1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4" y="75946"/>
                    <a:pt x="61288" y="79362"/>
                    <a:pt x="66461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5" y="28953"/>
                    <a:pt x="10748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2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10" y="88836"/>
                  </a:cubicBezTo>
                  <a:lnTo>
                    <a:pt x="33110" y="88836"/>
                  </a:lnTo>
                  <a:cubicBezTo>
                    <a:pt x="32664" y="89574"/>
                    <a:pt x="32231" y="90318"/>
                    <a:pt x="31815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9" y="108554"/>
                    <a:pt x="21698" y="108667"/>
                    <a:pt x="18445" y="109811"/>
                  </a:cubicBezTo>
                  <a:cubicBezTo>
                    <a:pt x="15225" y="110591"/>
                    <a:pt x="12687" y="113226"/>
                    <a:pt x="11907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5" y="111524"/>
                    <a:pt x="30645" y="111463"/>
                  </a:cubicBezTo>
                  <a:lnTo>
                    <a:pt x="30645" y="111463"/>
                  </a:lnTo>
                  <a:cubicBezTo>
                    <a:pt x="32070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8" y="45884"/>
                    <a:pt x="38197" y="45394"/>
                    <a:pt x="38452" y="44912"/>
                  </a:cubicBezTo>
                  <a:cubicBezTo>
                    <a:pt x="40891" y="40228"/>
                    <a:pt x="45381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7" y="657"/>
                    <a:pt x="42174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6" y="25394"/>
                    <a:pt x="47625" y="28126"/>
                  </a:cubicBezTo>
                  <a:cubicBezTo>
                    <a:pt x="46454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8" y="46005"/>
                  </a:cubicBezTo>
                  <a:lnTo>
                    <a:pt x="34958" y="46005"/>
                  </a:lnTo>
                  <a:cubicBezTo>
                    <a:pt x="32566" y="45793"/>
                    <a:pt x="30093" y="45804"/>
                    <a:pt x="27683" y="45771"/>
                  </a:cubicBezTo>
                  <a:lnTo>
                    <a:pt x="27683" y="45771"/>
                  </a:lnTo>
                  <a:cubicBezTo>
                    <a:pt x="27862" y="41128"/>
                    <a:pt x="26855" y="36336"/>
                    <a:pt x="24106" y="32615"/>
                  </a:cubicBezTo>
                  <a:cubicBezTo>
                    <a:pt x="22086" y="29830"/>
                    <a:pt x="19370" y="27789"/>
                    <a:pt x="16527" y="25963"/>
                  </a:cubicBezTo>
                  <a:lnTo>
                    <a:pt x="16527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5"/>
            <p:cNvSpPr/>
            <p:nvPr/>
          </p:nvSpPr>
          <p:spPr>
            <a:xfrm>
              <a:off x="1733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4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7" y="29687"/>
                  </a:cubicBezTo>
                  <a:cubicBezTo>
                    <a:pt x="15208" y="29687"/>
                    <a:pt x="12508" y="26368"/>
                    <a:pt x="10629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1" y="7702"/>
                    <a:pt x="674" y="8914"/>
                  </a:cubicBezTo>
                  <a:lnTo>
                    <a:pt x="577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7" y="22284"/>
                    <a:pt x="36881" y="17112"/>
                    <a:pt x="39321" y="12330"/>
                  </a:cubicBezTo>
                  <a:cubicBezTo>
                    <a:pt x="41647" y="7770"/>
                    <a:pt x="44772" y="3122"/>
                    <a:pt x="50302" y="3122"/>
                  </a:cubicBezTo>
                  <a:cubicBezTo>
                    <a:pt x="50572" y="3122"/>
                    <a:pt x="50848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5"/>
            <p:cNvSpPr/>
            <p:nvPr/>
          </p:nvSpPr>
          <p:spPr>
            <a:xfrm>
              <a:off x="5405250" y="1228675"/>
              <a:ext cx="1478925" cy="818850"/>
            </a:xfrm>
            <a:custGeom>
              <a:avLst/>
              <a:gdLst/>
              <a:ahLst/>
              <a:cxnLst/>
              <a:rect l="l" t="t" r="r" b="b"/>
              <a:pathLst>
                <a:path w="59157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6" y="25286"/>
                  </a:cubicBezTo>
                  <a:cubicBezTo>
                    <a:pt x="15190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3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4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5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5"/>
            <p:cNvSpPr/>
            <p:nvPr/>
          </p:nvSpPr>
          <p:spPr>
            <a:xfrm>
              <a:off x="4140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9" y="13447"/>
                  </a:cubicBezTo>
                  <a:cubicBezTo>
                    <a:pt x="3962" y="18717"/>
                    <a:pt x="3474" y="24377"/>
                    <a:pt x="742" y="29257"/>
                  </a:cubicBezTo>
                  <a:cubicBezTo>
                    <a:pt x="1" y="30469"/>
                    <a:pt x="1026" y="31588"/>
                    <a:pt x="2086" y="31588"/>
                  </a:cubicBezTo>
                  <a:cubicBezTo>
                    <a:pt x="2561" y="31588"/>
                    <a:pt x="3044" y="31362"/>
                    <a:pt x="3377" y="30818"/>
                  </a:cubicBezTo>
                  <a:cubicBezTo>
                    <a:pt x="5621" y="26817"/>
                    <a:pt x="6597" y="22328"/>
                    <a:pt x="7476" y="17741"/>
                  </a:cubicBezTo>
                  <a:cubicBezTo>
                    <a:pt x="8256" y="13935"/>
                    <a:pt x="9037" y="9641"/>
                    <a:pt x="11770" y="6713"/>
                  </a:cubicBezTo>
                  <a:cubicBezTo>
                    <a:pt x="14258" y="4078"/>
                    <a:pt x="18064" y="3090"/>
                    <a:pt x="21665" y="3090"/>
                  </a:cubicBezTo>
                  <a:cubicBezTo>
                    <a:pt x="22865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50" y="12080"/>
                  </a:cubicBezTo>
                  <a:cubicBezTo>
                    <a:pt x="45634" y="16862"/>
                    <a:pt x="48952" y="23206"/>
                    <a:pt x="48855" y="30037"/>
                  </a:cubicBezTo>
                  <a:cubicBezTo>
                    <a:pt x="48855" y="31062"/>
                    <a:pt x="49611" y="31574"/>
                    <a:pt x="50367" y="31574"/>
                  </a:cubicBezTo>
                  <a:cubicBezTo>
                    <a:pt x="51124" y="31574"/>
                    <a:pt x="51880" y="31062"/>
                    <a:pt x="51880" y="30037"/>
                  </a:cubicBezTo>
                  <a:lnTo>
                    <a:pt x="51978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9" name="Google Shape;1049;p35"/>
          <p:cNvGrpSpPr/>
          <p:nvPr/>
        </p:nvGrpSpPr>
        <p:grpSpPr>
          <a:xfrm rot="1728406">
            <a:off x="7678395" y="182404"/>
            <a:ext cx="1312462" cy="401028"/>
            <a:chOff x="405300" y="1999648"/>
            <a:chExt cx="6798800" cy="2128275"/>
          </a:xfrm>
        </p:grpSpPr>
        <p:sp>
          <p:nvSpPr>
            <p:cNvPr id="1050" name="Google Shape;1050;p35"/>
            <p:cNvSpPr/>
            <p:nvPr/>
          </p:nvSpPr>
          <p:spPr>
            <a:xfrm>
              <a:off x="405300" y="1999648"/>
              <a:ext cx="6798800" cy="2128275"/>
            </a:xfrm>
            <a:custGeom>
              <a:avLst/>
              <a:gdLst/>
              <a:ahLst/>
              <a:cxnLst/>
              <a:rect l="l" t="t" r="r" b="b"/>
              <a:pathLst>
                <a:path w="271952" h="85131" extrusionOk="0">
                  <a:moveTo>
                    <a:pt x="0" y="1"/>
                  </a:moveTo>
                  <a:lnTo>
                    <a:pt x="0" y="319"/>
                  </a:lnTo>
                  <a:cubicBezTo>
                    <a:pt x="849" y="1274"/>
                    <a:pt x="1805" y="2336"/>
                    <a:pt x="2760" y="3397"/>
                  </a:cubicBezTo>
                  <a:cubicBezTo>
                    <a:pt x="3715" y="4353"/>
                    <a:pt x="4565" y="5414"/>
                    <a:pt x="5414" y="6476"/>
                  </a:cubicBezTo>
                  <a:cubicBezTo>
                    <a:pt x="6051" y="7113"/>
                    <a:pt x="6369" y="7856"/>
                    <a:pt x="6475" y="8705"/>
                  </a:cubicBezTo>
                  <a:cubicBezTo>
                    <a:pt x="6475" y="9554"/>
                    <a:pt x="6051" y="10297"/>
                    <a:pt x="5414" y="10828"/>
                  </a:cubicBezTo>
                  <a:cubicBezTo>
                    <a:pt x="4989" y="11358"/>
                    <a:pt x="4459" y="11783"/>
                    <a:pt x="4034" y="12314"/>
                  </a:cubicBezTo>
                  <a:cubicBezTo>
                    <a:pt x="3715" y="12526"/>
                    <a:pt x="3397" y="12844"/>
                    <a:pt x="3185" y="13163"/>
                  </a:cubicBezTo>
                  <a:cubicBezTo>
                    <a:pt x="2866" y="13375"/>
                    <a:pt x="2866" y="13269"/>
                    <a:pt x="3079" y="13375"/>
                  </a:cubicBezTo>
                  <a:cubicBezTo>
                    <a:pt x="3185" y="13481"/>
                    <a:pt x="3079" y="13800"/>
                    <a:pt x="3185" y="13906"/>
                  </a:cubicBezTo>
                  <a:cubicBezTo>
                    <a:pt x="3291" y="14012"/>
                    <a:pt x="3397" y="14118"/>
                    <a:pt x="3503" y="14331"/>
                  </a:cubicBezTo>
                  <a:cubicBezTo>
                    <a:pt x="3715" y="14543"/>
                    <a:pt x="4034" y="14755"/>
                    <a:pt x="4352" y="14967"/>
                  </a:cubicBezTo>
                  <a:cubicBezTo>
                    <a:pt x="5095" y="15498"/>
                    <a:pt x="5945" y="15817"/>
                    <a:pt x="6794" y="16135"/>
                  </a:cubicBezTo>
                  <a:cubicBezTo>
                    <a:pt x="8174" y="16666"/>
                    <a:pt x="9978" y="17090"/>
                    <a:pt x="10934" y="18152"/>
                  </a:cubicBezTo>
                  <a:cubicBezTo>
                    <a:pt x="11889" y="19319"/>
                    <a:pt x="9978" y="20806"/>
                    <a:pt x="9129" y="21336"/>
                  </a:cubicBezTo>
                  <a:cubicBezTo>
                    <a:pt x="7961" y="22079"/>
                    <a:pt x="6688" y="22504"/>
                    <a:pt x="5626" y="23247"/>
                  </a:cubicBezTo>
                  <a:cubicBezTo>
                    <a:pt x="4989" y="23459"/>
                    <a:pt x="4565" y="23990"/>
                    <a:pt x="4459" y="24627"/>
                  </a:cubicBezTo>
                  <a:cubicBezTo>
                    <a:pt x="4352" y="25370"/>
                    <a:pt x="4565" y="26113"/>
                    <a:pt x="5095" y="26750"/>
                  </a:cubicBezTo>
                  <a:cubicBezTo>
                    <a:pt x="5732" y="27493"/>
                    <a:pt x="7006" y="27917"/>
                    <a:pt x="7431" y="28873"/>
                  </a:cubicBezTo>
                  <a:cubicBezTo>
                    <a:pt x="7749" y="29934"/>
                    <a:pt x="7537" y="30996"/>
                    <a:pt x="6794" y="31739"/>
                  </a:cubicBezTo>
                  <a:cubicBezTo>
                    <a:pt x="5520" y="33543"/>
                    <a:pt x="2229" y="35454"/>
                    <a:pt x="3291" y="38108"/>
                  </a:cubicBezTo>
                  <a:cubicBezTo>
                    <a:pt x="3822" y="39275"/>
                    <a:pt x="4671" y="40230"/>
                    <a:pt x="5626" y="40973"/>
                  </a:cubicBezTo>
                  <a:cubicBezTo>
                    <a:pt x="6688" y="41823"/>
                    <a:pt x="7749" y="42566"/>
                    <a:pt x="8811" y="43415"/>
                  </a:cubicBezTo>
                  <a:cubicBezTo>
                    <a:pt x="10084" y="44582"/>
                    <a:pt x="12207" y="46175"/>
                    <a:pt x="11677" y="48191"/>
                  </a:cubicBezTo>
                  <a:cubicBezTo>
                    <a:pt x="11040" y="50208"/>
                    <a:pt x="8917" y="51482"/>
                    <a:pt x="7325" y="52650"/>
                  </a:cubicBezTo>
                  <a:cubicBezTo>
                    <a:pt x="5732" y="53817"/>
                    <a:pt x="3079" y="55410"/>
                    <a:pt x="3928" y="57745"/>
                  </a:cubicBezTo>
                  <a:cubicBezTo>
                    <a:pt x="4352" y="58806"/>
                    <a:pt x="5095" y="59762"/>
                    <a:pt x="6051" y="60398"/>
                  </a:cubicBezTo>
                  <a:cubicBezTo>
                    <a:pt x="6688" y="60823"/>
                    <a:pt x="7218" y="61354"/>
                    <a:pt x="7537" y="62097"/>
                  </a:cubicBezTo>
                  <a:cubicBezTo>
                    <a:pt x="7643" y="62840"/>
                    <a:pt x="7431" y="63583"/>
                    <a:pt x="6900" y="64220"/>
                  </a:cubicBezTo>
                  <a:cubicBezTo>
                    <a:pt x="6263" y="64857"/>
                    <a:pt x="5626" y="65494"/>
                    <a:pt x="4989" y="66024"/>
                  </a:cubicBezTo>
                  <a:cubicBezTo>
                    <a:pt x="4459" y="66343"/>
                    <a:pt x="4034" y="66767"/>
                    <a:pt x="3715" y="67192"/>
                  </a:cubicBezTo>
                  <a:cubicBezTo>
                    <a:pt x="3397" y="67723"/>
                    <a:pt x="3715" y="68253"/>
                    <a:pt x="3928" y="68784"/>
                  </a:cubicBezTo>
                  <a:cubicBezTo>
                    <a:pt x="4140" y="69315"/>
                    <a:pt x="4565" y="69846"/>
                    <a:pt x="5095" y="70376"/>
                  </a:cubicBezTo>
                  <a:cubicBezTo>
                    <a:pt x="6157" y="71225"/>
                    <a:pt x="7218" y="72181"/>
                    <a:pt x="8174" y="73242"/>
                  </a:cubicBezTo>
                  <a:cubicBezTo>
                    <a:pt x="8811" y="73879"/>
                    <a:pt x="9023" y="74834"/>
                    <a:pt x="8704" y="75684"/>
                  </a:cubicBezTo>
                  <a:cubicBezTo>
                    <a:pt x="8068" y="76745"/>
                    <a:pt x="7325" y="77807"/>
                    <a:pt x="6369" y="78656"/>
                  </a:cubicBezTo>
                  <a:cubicBezTo>
                    <a:pt x="4246" y="80673"/>
                    <a:pt x="2229" y="82902"/>
                    <a:pt x="213" y="85131"/>
                  </a:cubicBezTo>
                  <a:lnTo>
                    <a:pt x="271951" y="85131"/>
                  </a:lnTo>
                  <a:lnTo>
                    <a:pt x="271951" y="84812"/>
                  </a:lnTo>
                  <a:cubicBezTo>
                    <a:pt x="270253" y="83432"/>
                    <a:pt x="268661" y="81946"/>
                    <a:pt x="267174" y="80460"/>
                  </a:cubicBezTo>
                  <a:cubicBezTo>
                    <a:pt x="266431" y="79611"/>
                    <a:pt x="265795" y="78656"/>
                    <a:pt x="265476" y="77594"/>
                  </a:cubicBezTo>
                  <a:cubicBezTo>
                    <a:pt x="265264" y="76745"/>
                    <a:pt x="265476" y="75896"/>
                    <a:pt x="266007" y="75259"/>
                  </a:cubicBezTo>
                  <a:cubicBezTo>
                    <a:pt x="267281" y="73242"/>
                    <a:pt x="269404" y="71862"/>
                    <a:pt x="271102" y="70058"/>
                  </a:cubicBezTo>
                  <a:cubicBezTo>
                    <a:pt x="271208" y="69952"/>
                    <a:pt x="271314" y="69846"/>
                    <a:pt x="271420" y="69739"/>
                  </a:cubicBezTo>
                  <a:cubicBezTo>
                    <a:pt x="271527" y="69633"/>
                    <a:pt x="271420" y="69527"/>
                    <a:pt x="271208" y="69421"/>
                  </a:cubicBezTo>
                  <a:cubicBezTo>
                    <a:pt x="270996" y="69315"/>
                    <a:pt x="270571" y="68890"/>
                    <a:pt x="270253" y="68678"/>
                  </a:cubicBezTo>
                  <a:cubicBezTo>
                    <a:pt x="269616" y="68253"/>
                    <a:pt x="269085" y="67829"/>
                    <a:pt x="268554" y="67404"/>
                  </a:cubicBezTo>
                  <a:cubicBezTo>
                    <a:pt x="267387" y="66343"/>
                    <a:pt x="266219" y="65175"/>
                    <a:pt x="264945" y="64220"/>
                  </a:cubicBezTo>
                  <a:lnTo>
                    <a:pt x="264945" y="64114"/>
                  </a:lnTo>
                  <a:cubicBezTo>
                    <a:pt x="265688" y="62946"/>
                    <a:pt x="266644" y="61991"/>
                    <a:pt x="267599" y="61035"/>
                  </a:cubicBezTo>
                  <a:cubicBezTo>
                    <a:pt x="268236" y="60398"/>
                    <a:pt x="268767" y="59655"/>
                    <a:pt x="269297" y="59019"/>
                  </a:cubicBezTo>
                  <a:cubicBezTo>
                    <a:pt x="269510" y="58594"/>
                    <a:pt x="270253" y="57745"/>
                    <a:pt x="269934" y="57214"/>
                  </a:cubicBezTo>
                  <a:cubicBezTo>
                    <a:pt x="269510" y="56789"/>
                    <a:pt x="269085" y="56471"/>
                    <a:pt x="268448" y="56259"/>
                  </a:cubicBezTo>
                  <a:cubicBezTo>
                    <a:pt x="267705" y="55940"/>
                    <a:pt x="266962" y="55728"/>
                    <a:pt x="266219" y="55516"/>
                  </a:cubicBezTo>
                  <a:cubicBezTo>
                    <a:pt x="264945" y="55197"/>
                    <a:pt x="263672" y="54773"/>
                    <a:pt x="262504" y="54136"/>
                  </a:cubicBezTo>
                  <a:cubicBezTo>
                    <a:pt x="262504" y="54136"/>
                    <a:pt x="262504" y="54030"/>
                    <a:pt x="262504" y="54030"/>
                  </a:cubicBezTo>
                  <a:cubicBezTo>
                    <a:pt x="263884" y="52331"/>
                    <a:pt x="266219" y="51270"/>
                    <a:pt x="267068" y="49253"/>
                  </a:cubicBezTo>
                  <a:cubicBezTo>
                    <a:pt x="267387" y="48616"/>
                    <a:pt x="267705" y="47873"/>
                    <a:pt x="267281" y="47342"/>
                  </a:cubicBezTo>
                  <a:cubicBezTo>
                    <a:pt x="266750" y="46705"/>
                    <a:pt x="266325" y="46175"/>
                    <a:pt x="265795" y="45644"/>
                  </a:cubicBezTo>
                  <a:cubicBezTo>
                    <a:pt x="265052" y="44901"/>
                    <a:pt x="264415" y="44052"/>
                    <a:pt x="263672" y="43203"/>
                  </a:cubicBezTo>
                  <a:cubicBezTo>
                    <a:pt x="263035" y="42460"/>
                    <a:pt x="262504" y="41929"/>
                    <a:pt x="262079" y="41186"/>
                  </a:cubicBezTo>
                  <a:cubicBezTo>
                    <a:pt x="261442" y="40443"/>
                    <a:pt x="260912" y="39700"/>
                    <a:pt x="260487" y="38957"/>
                  </a:cubicBezTo>
                  <a:cubicBezTo>
                    <a:pt x="260275" y="38638"/>
                    <a:pt x="260275" y="38320"/>
                    <a:pt x="260275" y="37895"/>
                  </a:cubicBezTo>
                  <a:cubicBezTo>
                    <a:pt x="260487" y="37364"/>
                    <a:pt x="260806" y="36940"/>
                    <a:pt x="261230" y="36515"/>
                  </a:cubicBezTo>
                  <a:cubicBezTo>
                    <a:pt x="261549" y="35985"/>
                    <a:pt x="262079" y="35454"/>
                    <a:pt x="262504" y="35029"/>
                  </a:cubicBezTo>
                  <a:cubicBezTo>
                    <a:pt x="263672" y="34180"/>
                    <a:pt x="264733" y="33437"/>
                    <a:pt x="266007" y="32694"/>
                  </a:cubicBezTo>
                  <a:cubicBezTo>
                    <a:pt x="267281" y="31951"/>
                    <a:pt x="268448" y="31102"/>
                    <a:pt x="269404" y="29934"/>
                  </a:cubicBezTo>
                  <a:cubicBezTo>
                    <a:pt x="271420" y="26962"/>
                    <a:pt x="268130" y="24202"/>
                    <a:pt x="266325" y="22079"/>
                  </a:cubicBezTo>
                  <a:cubicBezTo>
                    <a:pt x="265264" y="20699"/>
                    <a:pt x="263565" y="18470"/>
                    <a:pt x="265795" y="17409"/>
                  </a:cubicBezTo>
                  <a:cubicBezTo>
                    <a:pt x="266856" y="17090"/>
                    <a:pt x="267917" y="16560"/>
                    <a:pt x="268873" y="16029"/>
                  </a:cubicBezTo>
                  <a:cubicBezTo>
                    <a:pt x="269616" y="15498"/>
                    <a:pt x="270571" y="14755"/>
                    <a:pt x="270465" y="13800"/>
                  </a:cubicBezTo>
                  <a:cubicBezTo>
                    <a:pt x="270359" y="13057"/>
                    <a:pt x="270040" y="12314"/>
                    <a:pt x="269404" y="11783"/>
                  </a:cubicBezTo>
                  <a:cubicBezTo>
                    <a:pt x="268130" y="10085"/>
                    <a:pt x="264945" y="7431"/>
                    <a:pt x="267281" y="5414"/>
                  </a:cubicBezTo>
                  <a:cubicBezTo>
                    <a:pt x="268448" y="4353"/>
                    <a:pt x="269828" y="3610"/>
                    <a:pt x="270996" y="2548"/>
                  </a:cubicBezTo>
                  <a:lnTo>
                    <a:pt x="271845" y="1593"/>
                  </a:lnTo>
                  <a:lnTo>
                    <a:pt x="271845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5"/>
            <p:cNvSpPr/>
            <p:nvPr/>
          </p:nvSpPr>
          <p:spPr>
            <a:xfrm>
              <a:off x="62971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5"/>
            <p:cNvSpPr/>
            <p:nvPr/>
          </p:nvSpPr>
          <p:spPr>
            <a:xfrm>
              <a:off x="57664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5"/>
            <p:cNvSpPr/>
            <p:nvPr/>
          </p:nvSpPr>
          <p:spPr>
            <a:xfrm>
              <a:off x="52357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47049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5"/>
            <p:cNvSpPr/>
            <p:nvPr/>
          </p:nvSpPr>
          <p:spPr>
            <a:xfrm>
              <a:off x="4174200" y="21292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5"/>
            <p:cNvSpPr/>
            <p:nvPr/>
          </p:nvSpPr>
          <p:spPr>
            <a:xfrm>
              <a:off x="36434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5"/>
            <p:cNvSpPr/>
            <p:nvPr/>
          </p:nvSpPr>
          <p:spPr>
            <a:xfrm>
              <a:off x="31127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5"/>
            <p:cNvSpPr/>
            <p:nvPr/>
          </p:nvSpPr>
          <p:spPr>
            <a:xfrm>
              <a:off x="25820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20512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5"/>
            <p:cNvSpPr/>
            <p:nvPr/>
          </p:nvSpPr>
          <p:spPr>
            <a:xfrm>
              <a:off x="9897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5"/>
            <p:cNvSpPr/>
            <p:nvPr/>
          </p:nvSpPr>
          <p:spPr>
            <a:xfrm>
              <a:off x="1517525" y="21292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0"/>
                  </a:moveTo>
                  <a:cubicBezTo>
                    <a:pt x="6064" y="0"/>
                    <a:pt x="5689" y="32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0"/>
                    <a:pt x="6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7214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5"/>
            <p:cNvSpPr/>
            <p:nvPr/>
          </p:nvSpPr>
          <p:spPr>
            <a:xfrm>
              <a:off x="12521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5"/>
            <p:cNvSpPr/>
            <p:nvPr/>
          </p:nvSpPr>
          <p:spPr>
            <a:xfrm>
              <a:off x="178290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231362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5"/>
            <p:cNvSpPr/>
            <p:nvPr/>
          </p:nvSpPr>
          <p:spPr>
            <a:xfrm>
              <a:off x="550105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5"/>
            <p:cNvSpPr/>
            <p:nvPr/>
          </p:nvSpPr>
          <p:spPr>
            <a:xfrm>
              <a:off x="4970325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39058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443657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337810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2847350" y="252725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60288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65595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62971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57664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5"/>
            <p:cNvSpPr/>
            <p:nvPr/>
          </p:nvSpPr>
          <p:spPr>
            <a:xfrm>
              <a:off x="52357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5"/>
            <p:cNvSpPr/>
            <p:nvPr/>
          </p:nvSpPr>
          <p:spPr>
            <a:xfrm>
              <a:off x="47049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5"/>
            <p:cNvSpPr/>
            <p:nvPr/>
          </p:nvSpPr>
          <p:spPr>
            <a:xfrm>
              <a:off x="4174200" y="29253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5"/>
            <p:cNvSpPr/>
            <p:nvPr/>
          </p:nvSpPr>
          <p:spPr>
            <a:xfrm>
              <a:off x="36434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5"/>
            <p:cNvSpPr/>
            <p:nvPr/>
          </p:nvSpPr>
          <p:spPr>
            <a:xfrm>
              <a:off x="31127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5"/>
            <p:cNvSpPr/>
            <p:nvPr/>
          </p:nvSpPr>
          <p:spPr>
            <a:xfrm>
              <a:off x="25820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5"/>
            <p:cNvSpPr/>
            <p:nvPr/>
          </p:nvSpPr>
          <p:spPr>
            <a:xfrm>
              <a:off x="20512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5"/>
            <p:cNvSpPr/>
            <p:nvPr/>
          </p:nvSpPr>
          <p:spPr>
            <a:xfrm>
              <a:off x="9897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5"/>
            <p:cNvSpPr/>
            <p:nvPr/>
          </p:nvSpPr>
          <p:spPr>
            <a:xfrm>
              <a:off x="1517525" y="29253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5"/>
            <p:cNvSpPr/>
            <p:nvPr/>
          </p:nvSpPr>
          <p:spPr>
            <a:xfrm>
              <a:off x="7214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5"/>
            <p:cNvSpPr/>
            <p:nvPr/>
          </p:nvSpPr>
          <p:spPr>
            <a:xfrm>
              <a:off x="12521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5"/>
            <p:cNvSpPr/>
            <p:nvPr/>
          </p:nvSpPr>
          <p:spPr>
            <a:xfrm>
              <a:off x="178290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5"/>
            <p:cNvSpPr/>
            <p:nvPr/>
          </p:nvSpPr>
          <p:spPr>
            <a:xfrm>
              <a:off x="231362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5"/>
            <p:cNvSpPr/>
            <p:nvPr/>
          </p:nvSpPr>
          <p:spPr>
            <a:xfrm>
              <a:off x="550105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5"/>
            <p:cNvSpPr/>
            <p:nvPr/>
          </p:nvSpPr>
          <p:spPr>
            <a:xfrm>
              <a:off x="4970325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5"/>
            <p:cNvSpPr/>
            <p:nvPr/>
          </p:nvSpPr>
          <p:spPr>
            <a:xfrm>
              <a:off x="39058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5"/>
            <p:cNvSpPr/>
            <p:nvPr/>
          </p:nvSpPr>
          <p:spPr>
            <a:xfrm>
              <a:off x="443657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5"/>
            <p:cNvSpPr/>
            <p:nvPr/>
          </p:nvSpPr>
          <p:spPr>
            <a:xfrm>
              <a:off x="337810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5"/>
            <p:cNvSpPr/>
            <p:nvPr/>
          </p:nvSpPr>
          <p:spPr>
            <a:xfrm>
              <a:off x="2847350" y="332335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5"/>
            <p:cNvSpPr/>
            <p:nvPr/>
          </p:nvSpPr>
          <p:spPr>
            <a:xfrm>
              <a:off x="60288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5"/>
            <p:cNvSpPr/>
            <p:nvPr/>
          </p:nvSpPr>
          <p:spPr>
            <a:xfrm>
              <a:off x="65595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5"/>
            <p:cNvSpPr/>
            <p:nvPr/>
          </p:nvSpPr>
          <p:spPr>
            <a:xfrm>
              <a:off x="62971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5"/>
            <p:cNvSpPr/>
            <p:nvPr/>
          </p:nvSpPr>
          <p:spPr>
            <a:xfrm>
              <a:off x="57664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5"/>
            <p:cNvSpPr/>
            <p:nvPr/>
          </p:nvSpPr>
          <p:spPr>
            <a:xfrm>
              <a:off x="52357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5"/>
            <p:cNvSpPr/>
            <p:nvPr/>
          </p:nvSpPr>
          <p:spPr>
            <a:xfrm>
              <a:off x="47049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5"/>
            <p:cNvSpPr/>
            <p:nvPr/>
          </p:nvSpPr>
          <p:spPr>
            <a:xfrm>
              <a:off x="4174200" y="372140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9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5"/>
            <p:cNvSpPr/>
            <p:nvPr/>
          </p:nvSpPr>
          <p:spPr>
            <a:xfrm>
              <a:off x="36434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5"/>
            <p:cNvSpPr/>
            <p:nvPr/>
          </p:nvSpPr>
          <p:spPr>
            <a:xfrm>
              <a:off x="31127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5"/>
            <p:cNvSpPr/>
            <p:nvPr/>
          </p:nvSpPr>
          <p:spPr>
            <a:xfrm>
              <a:off x="25820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5"/>
            <p:cNvSpPr/>
            <p:nvPr/>
          </p:nvSpPr>
          <p:spPr>
            <a:xfrm>
              <a:off x="20512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5"/>
            <p:cNvSpPr/>
            <p:nvPr/>
          </p:nvSpPr>
          <p:spPr>
            <a:xfrm>
              <a:off x="986775" y="372140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1"/>
                  </a:cubicBezTo>
                  <a:cubicBezTo>
                    <a:pt x="1" y="1221"/>
                    <a:pt x="1249" y="9274"/>
                    <a:pt x="6606" y="9274"/>
                  </a:cubicBezTo>
                  <a:cubicBezTo>
                    <a:pt x="6834" y="9274"/>
                    <a:pt x="7069" y="9260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5"/>
            <p:cNvSpPr/>
            <p:nvPr/>
          </p:nvSpPr>
          <p:spPr>
            <a:xfrm>
              <a:off x="1517525" y="372140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1"/>
                  </a:cubicBezTo>
                  <a:cubicBezTo>
                    <a:pt x="0" y="1221"/>
                    <a:pt x="1249" y="9274"/>
                    <a:pt x="6605" y="9274"/>
                  </a:cubicBezTo>
                  <a:cubicBezTo>
                    <a:pt x="6833" y="9274"/>
                    <a:pt x="7069" y="9260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8" name="Google Shape;1108;p35"/>
          <p:cNvGrpSpPr/>
          <p:nvPr/>
        </p:nvGrpSpPr>
        <p:grpSpPr>
          <a:xfrm>
            <a:off x="8191126" y="4468511"/>
            <a:ext cx="508299" cy="488173"/>
            <a:chOff x="8191126" y="4468511"/>
            <a:chExt cx="508299" cy="488173"/>
          </a:xfrm>
        </p:grpSpPr>
        <p:sp>
          <p:nvSpPr>
            <p:cNvPr id="1109" name="Google Shape;1109;p35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avLst/>
              <a:gdLst/>
              <a:ahLst/>
              <a:cxnLst/>
              <a:rect l="l" t="t" r="r" b="b"/>
              <a:pathLst>
                <a:path w="117274" h="126152" extrusionOk="0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5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avLst/>
              <a:gdLst/>
              <a:ahLst/>
              <a:cxnLst/>
              <a:rect l="l" t="t" r="r" b="b"/>
              <a:pathLst>
                <a:path w="87371" h="116340" extrusionOk="0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5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avLst/>
              <a:gdLst/>
              <a:ahLst/>
              <a:cxnLst/>
              <a:rect l="l" t="t" r="r" b="b"/>
              <a:pathLst>
                <a:path w="90643" h="68482" extrusionOk="0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5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avLst/>
              <a:gdLst/>
              <a:ahLst/>
              <a:cxnLst/>
              <a:rect l="l" t="t" r="r" b="b"/>
              <a:pathLst>
                <a:path w="90876" h="68453" extrusionOk="0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3">
            <a:extLst>
              <a:ext uri="{FF2B5EF4-FFF2-40B4-BE49-F238E27FC236}">
                <a16:creationId xmlns:a16="http://schemas.microsoft.com/office/drawing/2014/main" id="{CF16DFC9-FFE4-6537-49A9-BA9DC3BECC9F}"/>
              </a:ext>
            </a:extLst>
          </p:cNvPr>
          <p:cNvSpPr txBox="1">
            <a:spLocks noChangeArrowheads="1"/>
          </p:cNvSpPr>
          <p:nvPr/>
        </p:nvSpPr>
        <p:spPr>
          <a:xfrm>
            <a:off x="786145" y="1617067"/>
            <a:ext cx="7620000" cy="2638490"/>
          </a:xfrm>
          <a:prstGeom prst="rect">
            <a:avLst/>
          </a:prstGeom>
          <a:solidFill>
            <a:srgbClr val="F9F15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ato"/>
              <a:buAutoNum type="arabicPeriod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it-IT" alt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Saluti e introduzione del Dirigente</a:t>
            </a:r>
          </a:p>
          <a:p>
            <a:pPr marL="152400" indent="0">
              <a:buNone/>
            </a:pPr>
            <a:endParaRPr lang="it-IT" alt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Illustrazione dei modelli organizzativi e didattici proposti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nelle tre scuole Primarie del nostro Istituto Comprensivo</a:t>
            </a:r>
          </a:p>
          <a:p>
            <a:pPr marL="152400" indent="0">
              <a:buNone/>
            </a:pPr>
            <a:endParaRPr lang="it-IT" alt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Modalità e termini per le iscrizioni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alt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2400" indent="0">
              <a:buNone/>
            </a:pP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>
              <a:buFont typeface="Wingdings" panose="05000000000000000000" pitchFamily="2" charset="2"/>
              <a:buNone/>
            </a:pP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endParaRPr lang="it-IT" altLang="it-IT" sz="48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04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4" name="Google Shape;3574;p51"/>
          <p:cNvSpPr/>
          <p:nvPr/>
        </p:nvSpPr>
        <p:spPr>
          <a:xfrm>
            <a:off x="493349" y="285914"/>
            <a:ext cx="8080500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  <a:defRPr/>
            </a:pPr>
            <a:endParaRPr lang="it-IT" sz="1400" dirty="0">
              <a:solidFill>
                <a:schemeClr val="tx1"/>
              </a:solidFill>
              <a:latin typeface="Arial" panose="020B0604020202020204" pitchFamily="34" charset="0"/>
              <a:ea typeface="Twentieth Century"/>
              <a:cs typeface="Arial" panose="020B0604020202020204" pitchFamily="34" charset="0"/>
              <a:sym typeface="Twentieth Century"/>
            </a:endParaRPr>
          </a:p>
        </p:txBody>
      </p:sp>
      <p:sp>
        <p:nvSpPr>
          <p:cNvPr id="3575" name="Google Shape;3575;p51"/>
          <p:cNvSpPr txBox="1">
            <a:spLocks noGrp="1"/>
          </p:cNvSpPr>
          <p:nvPr>
            <p:ph type="title"/>
          </p:nvPr>
        </p:nvSpPr>
        <p:spPr>
          <a:xfrm>
            <a:off x="707200" y="445025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ISCRIZIONI 2025-2026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3576" name="Google Shape;3576;p51"/>
          <p:cNvGrpSpPr/>
          <p:nvPr/>
        </p:nvGrpSpPr>
        <p:grpSpPr>
          <a:xfrm rot="10172978">
            <a:off x="246265" y="42051"/>
            <a:ext cx="508344" cy="488216"/>
            <a:chOff x="8191126" y="4468511"/>
            <a:chExt cx="508299" cy="488173"/>
          </a:xfrm>
        </p:grpSpPr>
        <p:sp>
          <p:nvSpPr>
            <p:cNvPr id="3577" name="Google Shape;3577;p51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avLst/>
              <a:gdLst/>
              <a:ahLst/>
              <a:cxnLst/>
              <a:rect l="l" t="t" r="r" b="b"/>
              <a:pathLst>
                <a:path w="117274" h="126152" extrusionOk="0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51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avLst/>
              <a:gdLst/>
              <a:ahLst/>
              <a:cxnLst/>
              <a:rect l="l" t="t" r="r" b="b"/>
              <a:pathLst>
                <a:path w="87371" h="116340" extrusionOk="0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51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avLst/>
              <a:gdLst/>
              <a:ahLst/>
              <a:cxnLst/>
              <a:rect l="l" t="t" r="r" b="b"/>
              <a:pathLst>
                <a:path w="90643" h="68482" extrusionOk="0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51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avLst/>
              <a:gdLst/>
              <a:ahLst/>
              <a:cxnLst/>
              <a:rect l="l" t="t" r="r" b="b"/>
              <a:pathLst>
                <a:path w="90876" h="68453" extrusionOk="0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1" name="Google Shape;3581;p51"/>
          <p:cNvGrpSpPr/>
          <p:nvPr/>
        </p:nvGrpSpPr>
        <p:grpSpPr>
          <a:xfrm rot="8868846">
            <a:off x="7905810" y="4503894"/>
            <a:ext cx="904092" cy="339526"/>
            <a:chOff x="202075" y="1493875"/>
            <a:chExt cx="7071675" cy="2655725"/>
          </a:xfrm>
        </p:grpSpPr>
        <p:sp>
          <p:nvSpPr>
            <p:cNvPr id="3582" name="Google Shape;3582;p51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51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51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51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51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51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806DD54-D145-E3AD-0B2F-2BD95D0CE2BB}"/>
              </a:ext>
            </a:extLst>
          </p:cNvPr>
          <p:cNvSpPr txBox="1"/>
          <p:nvPr/>
        </p:nvSpPr>
        <p:spPr>
          <a:xfrm>
            <a:off x="936349" y="1203884"/>
            <a:ext cx="68394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 iscrizioni alla prima classe della scuola primaria si </a:t>
            </a:r>
            <a:r>
              <a:rPr lang="it-IT" dirty="0" smtClean="0"/>
              <a:t>effettueranno </a:t>
            </a:r>
            <a:r>
              <a:rPr lang="it-IT" b="1" dirty="0" smtClean="0"/>
              <a:t>dalle ore 8,00 dell’8 gennaio 2025 alle ore 20,00 del 31 gennaio 2025</a:t>
            </a:r>
            <a:r>
              <a:rPr lang="it-IT" dirty="0" smtClean="0"/>
              <a:t>, attraverso </a:t>
            </a:r>
            <a:r>
              <a:rPr lang="it-IT" dirty="0"/>
              <a:t>la pagina dedicata alle iscrizioni </a:t>
            </a:r>
            <a:r>
              <a:rPr lang="it-IT" i="1" dirty="0"/>
              <a:t>on line </a:t>
            </a:r>
            <a:r>
              <a:rPr lang="it-IT" dirty="0"/>
              <a:t>all’interno della Piattaforma Unica </a:t>
            </a:r>
            <a:r>
              <a:rPr lang="it-IT" b="1" dirty="0">
                <a:hlinkClick r:id="rId3"/>
              </a:rPr>
              <a:t>https://unica.istruzione.gov.it/it/orientamento/iscrizioni</a:t>
            </a:r>
            <a:endParaRPr lang="it-IT" dirty="0"/>
          </a:p>
          <a:p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3B4824E-67FC-2340-B4A7-6F777C2996A3}"/>
              </a:ext>
            </a:extLst>
          </p:cNvPr>
          <p:cNvSpPr txBox="1"/>
          <p:nvPr/>
        </p:nvSpPr>
        <p:spPr>
          <a:xfrm>
            <a:off x="936350" y="2365829"/>
            <a:ext cx="7063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  <a:buClr>
                <a:srgbClr val="000000"/>
              </a:buClr>
              <a:buSzPts val="1000"/>
              <a:buFontTx/>
              <a:buNone/>
            </a:pPr>
            <a:r>
              <a:rPr lang="it-IT" altLang="it-IT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 genitori accedono al sito utilizzando le </a:t>
            </a:r>
            <a:r>
              <a:rPr lang="it-IT" altLang="it-IT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credenziali SPID, </a:t>
            </a:r>
            <a:r>
              <a:rPr lang="it-IT" altLang="it-IT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CIE</a:t>
            </a:r>
            <a:r>
              <a:rPr lang="it-IT" altLang="it-IT" sz="14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, CNS o </a:t>
            </a:r>
            <a:r>
              <a:rPr lang="it-IT" altLang="it-IT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eIDAS</a:t>
            </a:r>
            <a:r>
              <a:rPr lang="it-IT" altLang="it-IT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it-IT" altLang="it-IT" sz="1400" dirty="0">
              <a:solidFill>
                <a:srgbClr val="000714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44B04BB-1670-FB38-9FB8-83EC406F5073}"/>
              </a:ext>
            </a:extLst>
          </p:cNvPr>
          <p:cNvSpPr txBox="1"/>
          <p:nvPr/>
        </p:nvSpPr>
        <p:spPr>
          <a:xfrm>
            <a:off x="936350" y="3367314"/>
            <a:ext cx="72279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  <a:buClr>
                <a:srgbClr val="000000"/>
              </a:buClr>
              <a:buSzPts val="1800"/>
            </a:pPr>
            <a:r>
              <a:rPr lang="it-IT" altLang="it-IT" sz="1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Sono obbligati</a:t>
            </a:r>
            <a:r>
              <a:rPr lang="it-IT" altLang="it-IT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all’iscrizione i bambini che </a:t>
            </a:r>
            <a:r>
              <a:rPr lang="it-IT" altLang="it-IT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compiono i 6 anni entro il </a:t>
            </a:r>
            <a:r>
              <a:rPr lang="it-IT" altLang="it-IT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31/12/2025.</a:t>
            </a:r>
            <a:r>
              <a:rPr lang="it-IT" altLang="it-IT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it-IT" altLang="it-IT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Possono eventualmente essere iscritti anche i bambini che compiono i 6 anni entro il 30 aprile </a:t>
            </a:r>
            <a:r>
              <a:rPr lang="it-IT" altLang="it-IT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2026. </a:t>
            </a:r>
            <a:endParaRPr lang="it-IT" altLang="it-IT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481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4" name="Google Shape;3574;p51"/>
          <p:cNvSpPr/>
          <p:nvPr/>
        </p:nvSpPr>
        <p:spPr>
          <a:xfrm>
            <a:off x="493349" y="366074"/>
            <a:ext cx="8080500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∙"/>
              <a:defRPr/>
            </a:pPr>
            <a:endParaRPr lang="it-IT" sz="2000" b="1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2900" indent="-342900">
              <a:lnSpc>
                <a:spcPct val="107000"/>
              </a:lnSpc>
              <a:buSzPts val="1000"/>
              <a:buFont typeface="Noto Sans Symbols"/>
              <a:buChar char="∙"/>
              <a:defRPr/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SCUOLA PRIMARIA «</a:t>
            </a:r>
            <a:r>
              <a:rPr lang="it-IT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 DEL CURTO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» - Mariano: </a:t>
            </a:r>
            <a:r>
              <a:rPr lang="it-IT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COEE85101E</a:t>
            </a:r>
          </a:p>
          <a:p>
            <a:pPr marL="342900" indent="-342900">
              <a:lnSpc>
                <a:spcPct val="107000"/>
              </a:lnSpc>
              <a:buSzPts val="1000"/>
              <a:buFont typeface="Noto Sans Symbols"/>
              <a:buChar char="∙"/>
              <a:defRPr/>
            </a:pPr>
            <a:endParaRPr lang="it-IT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SzPts val="1000"/>
              <a:buFont typeface="Noto Sans Symbols"/>
              <a:buChar char="∙"/>
              <a:defRPr/>
            </a:pPr>
            <a:endParaRPr lang="it-IT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∙"/>
              <a:defRPr/>
            </a:pPr>
            <a:r>
              <a:rPr lang="it-IT" sz="2000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SCUOLA PRIMARIA «</a:t>
            </a:r>
            <a:r>
              <a:rPr lang="it-IT" sz="2000" b="1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DON MILANI</a:t>
            </a:r>
            <a:r>
              <a:rPr lang="it-IT" sz="2000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» - Perticato: </a:t>
            </a:r>
            <a:r>
              <a:rPr lang="it-IT" sz="2000" b="1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COEE85102G</a:t>
            </a:r>
          </a:p>
          <a:p>
            <a:pPr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 </a:t>
            </a:r>
          </a:p>
          <a:p>
            <a:pPr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     </a:t>
            </a:r>
            <a:r>
              <a:rPr lang="it-IT" sz="2000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SCUOLA PRIMARIA «</a:t>
            </a:r>
            <a:r>
              <a:rPr lang="it-IT" sz="2000" b="1" dirty="0">
                <a:solidFill>
                  <a:srgbClr val="00B05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MANZONI</a:t>
            </a:r>
            <a:r>
              <a:rPr lang="it-IT" sz="2000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» - Cabiate: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>
                <a:solidFill>
                  <a:srgbClr val="00B05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COEE85103L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76" name="Google Shape;3576;p51"/>
          <p:cNvGrpSpPr/>
          <p:nvPr/>
        </p:nvGrpSpPr>
        <p:grpSpPr>
          <a:xfrm rot="10172978">
            <a:off x="246265" y="42051"/>
            <a:ext cx="508344" cy="488216"/>
            <a:chOff x="8191126" y="4468511"/>
            <a:chExt cx="508299" cy="488173"/>
          </a:xfrm>
        </p:grpSpPr>
        <p:sp>
          <p:nvSpPr>
            <p:cNvPr id="3577" name="Google Shape;3577;p51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avLst/>
              <a:gdLst/>
              <a:ahLst/>
              <a:cxnLst/>
              <a:rect l="l" t="t" r="r" b="b"/>
              <a:pathLst>
                <a:path w="117274" h="126152" extrusionOk="0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51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avLst/>
              <a:gdLst/>
              <a:ahLst/>
              <a:cxnLst/>
              <a:rect l="l" t="t" r="r" b="b"/>
              <a:pathLst>
                <a:path w="87371" h="116340" extrusionOk="0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51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avLst/>
              <a:gdLst/>
              <a:ahLst/>
              <a:cxnLst/>
              <a:rect l="l" t="t" r="r" b="b"/>
              <a:pathLst>
                <a:path w="90643" h="68482" extrusionOk="0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51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avLst/>
              <a:gdLst/>
              <a:ahLst/>
              <a:cxnLst/>
              <a:rect l="l" t="t" r="r" b="b"/>
              <a:pathLst>
                <a:path w="90876" h="68453" extrusionOk="0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1" name="Google Shape;3581;p51"/>
          <p:cNvGrpSpPr/>
          <p:nvPr/>
        </p:nvGrpSpPr>
        <p:grpSpPr>
          <a:xfrm rot="8868846">
            <a:off x="7905810" y="4503894"/>
            <a:ext cx="904092" cy="339526"/>
            <a:chOff x="202075" y="1493875"/>
            <a:chExt cx="7071675" cy="2655725"/>
          </a:xfrm>
        </p:grpSpPr>
        <p:sp>
          <p:nvSpPr>
            <p:cNvPr id="3582" name="Google Shape;3582;p51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51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51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51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51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51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806DD54-D145-E3AD-0B2F-2BD95D0CE2BB}"/>
              </a:ext>
            </a:extLst>
          </p:cNvPr>
          <p:cNvSpPr txBox="1"/>
          <p:nvPr/>
        </p:nvSpPr>
        <p:spPr>
          <a:xfrm>
            <a:off x="766530" y="501885"/>
            <a:ext cx="7342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  <a:buClr>
                <a:srgbClr val="000000"/>
              </a:buClr>
              <a:buSzPts val="1100"/>
              <a:buFontTx/>
              <a:buNone/>
            </a:pPr>
            <a:r>
              <a:rPr lang="it-IT" altLang="it-IT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 DATA DI APERTURA DELLA FINESTRA PER LE ISCRIZIONI, SI PUO’ ACCEDERE AL SITO MINISTERIALE  E COMPILARE IL MODULO CHE E’ STATO PREDISPOSTO DALLA NOSTRA SEGRETERIA.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it-IT" altLang="it-IT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19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4" name="Google Shape;3574;p51"/>
          <p:cNvSpPr/>
          <p:nvPr/>
        </p:nvSpPr>
        <p:spPr>
          <a:xfrm>
            <a:off x="493349" y="366074"/>
            <a:ext cx="8080500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∙"/>
              <a:defRPr/>
            </a:pPr>
            <a:endParaRPr lang="it-IT" sz="2000" b="1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3576" name="Google Shape;3576;p51"/>
          <p:cNvGrpSpPr/>
          <p:nvPr/>
        </p:nvGrpSpPr>
        <p:grpSpPr>
          <a:xfrm rot="10172978">
            <a:off x="246265" y="42051"/>
            <a:ext cx="508344" cy="488216"/>
            <a:chOff x="8191126" y="4468511"/>
            <a:chExt cx="508299" cy="488173"/>
          </a:xfrm>
        </p:grpSpPr>
        <p:sp>
          <p:nvSpPr>
            <p:cNvPr id="3577" name="Google Shape;3577;p51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avLst/>
              <a:gdLst/>
              <a:ahLst/>
              <a:cxnLst/>
              <a:rect l="l" t="t" r="r" b="b"/>
              <a:pathLst>
                <a:path w="117274" h="126152" extrusionOk="0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51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avLst/>
              <a:gdLst/>
              <a:ahLst/>
              <a:cxnLst/>
              <a:rect l="l" t="t" r="r" b="b"/>
              <a:pathLst>
                <a:path w="87371" h="116340" extrusionOk="0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51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avLst/>
              <a:gdLst/>
              <a:ahLst/>
              <a:cxnLst/>
              <a:rect l="l" t="t" r="r" b="b"/>
              <a:pathLst>
                <a:path w="90643" h="68482" extrusionOk="0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51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avLst/>
              <a:gdLst/>
              <a:ahLst/>
              <a:cxnLst/>
              <a:rect l="l" t="t" r="r" b="b"/>
              <a:pathLst>
                <a:path w="90876" h="68453" extrusionOk="0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1" name="Google Shape;3581;p51"/>
          <p:cNvGrpSpPr/>
          <p:nvPr/>
        </p:nvGrpSpPr>
        <p:grpSpPr>
          <a:xfrm rot="8868846">
            <a:off x="7905810" y="4503894"/>
            <a:ext cx="904092" cy="339526"/>
            <a:chOff x="202075" y="1493875"/>
            <a:chExt cx="7071675" cy="2655725"/>
          </a:xfrm>
        </p:grpSpPr>
        <p:sp>
          <p:nvSpPr>
            <p:cNvPr id="3582" name="Google Shape;3582;p51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51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51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51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51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51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Google Shape;169;gb0bad2c792_0_3">
            <a:extLst>
              <a:ext uri="{FF2B5EF4-FFF2-40B4-BE49-F238E27FC236}">
                <a16:creationId xmlns:a16="http://schemas.microsoft.com/office/drawing/2014/main" id="{AC09F26F-A63C-D0DE-9F8F-E3406E0EF881}"/>
              </a:ext>
            </a:extLst>
          </p:cNvPr>
          <p:cNvSpPr txBox="1"/>
          <p:nvPr/>
        </p:nvSpPr>
        <p:spPr>
          <a:xfrm>
            <a:off x="855897" y="320646"/>
            <a:ext cx="7300686" cy="4051539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>
                <a:solidFill>
                  <a:srgbClr val="281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SCELTA DEL SERVIZIO MENSA </a:t>
            </a:r>
            <a:endParaRPr sz="2400" b="1" dirty="0">
              <a:solidFill>
                <a:srgbClr val="281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281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(Obbligatoria per tempo pieno)</a:t>
            </a:r>
            <a:endParaRPr sz="2400" b="1" dirty="0">
              <a:solidFill>
                <a:srgbClr val="281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Mariano:</a:t>
            </a:r>
            <a:endParaRPr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>
              <a:spcBef>
                <a:spcPts val="0"/>
              </a:spcBef>
              <a:spcAft>
                <a:spcPts val="0"/>
              </a:spcAft>
              <a:buSzPts val="2300"/>
              <a:defRPr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basta indicarlo sul modulo scolastico. Occorre che la famiglia compili l’apposito modulo di iscrizione sul sito </a:t>
            </a:r>
            <a:r>
              <a:rPr lang="it-IT" sz="1600" b="1" u="sng" dirty="0" smtClean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www.comune.mariano-comense.co.it</a:t>
            </a:r>
            <a:r>
              <a:rPr lang="it-IT" sz="1600" b="1" u="sng" dirty="0" smtClean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1600" b="1" dirty="0" smtClean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>
              <a:buSzPts val="2300"/>
              <a:defRPr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 iscrizioni saranno solo on line su apposito portale web, a cui si potrà accedere con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Spid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Cie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2550">
              <a:buSzPts val="2300"/>
              <a:defRPr/>
            </a:pPr>
            <a:endParaRPr lang="it-IT" sz="2000" b="1" dirty="0" smtClean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it-IT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it-IT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Cabiate (MENSA E TRASPORTO)</a:t>
            </a:r>
          </a:p>
          <a:p>
            <a:pPr>
              <a:defRPr/>
            </a:pP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sufficiente indicare la scelta dei servizi, gestiti dal Comune di Cabiate, sul modulo di iscrizione scolastico.</a:t>
            </a:r>
          </a:p>
          <a:p>
            <a:pPr marL="82550">
              <a:spcBef>
                <a:spcPts val="0"/>
              </a:spcBef>
              <a:spcAft>
                <a:spcPts val="0"/>
              </a:spcAft>
              <a:buSzPts val="2300"/>
              <a:defRPr/>
            </a:pPr>
            <a:endParaRPr lang="it-IT" sz="2000" b="1" u="sng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>
              <a:spcBef>
                <a:spcPts val="0"/>
              </a:spcBef>
              <a:spcAft>
                <a:spcPts val="0"/>
              </a:spcAft>
              <a:buSzPts val="2300"/>
              <a:defRPr/>
            </a:pPr>
            <a:endParaRPr sz="23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700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" name="Google Shape;3789;p53"/>
          <p:cNvSpPr/>
          <p:nvPr/>
        </p:nvSpPr>
        <p:spPr>
          <a:xfrm>
            <a:off x="1021499" y="297544"/>
            <a:ext cx="7344213" cy="427604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r>
              <a:rPr lang="it-IT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Segreteria del nostro Istituto, in via S. Antonio da Padova 6 a Perticato, sarà comunque</a:t>
            </a:r>
            <a:r>
              <a:rPr lang="it-IT" sz="24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</a:t>
            </a:r>
            <a:r>
              <a:rPr lang="it-IT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disponibile ad offrire un servizio di supporto per le famiglie prive di strumentazione informatica, </a:t>
            </a:r>
            <a:r>
              <a:rPr lang="it-IT" sz="2400" dirty="0">
                <a:solidFill>
                  <a:schemeClr val="dk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it-IT" sz="2400" dirty="0">
                <a:solidFill>
                  <a:schemeClr val="dk1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it-IT" sz="2400" dirty="0">
                <a:solidFill>
                  <a:schemeClr val="dk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appuntamento:</a:t>
            </a:r>
            <a:endParaRPr lang="it-IT"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Tx/>
              <a:buChar char="-"/>
              <a:defRPr/>
            </a:pPr>
            <a:r>
              <a:rPr lang="it-IT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telefonando al numero </a:t>
            </a:r>
            <a:r>
              <a:rPr lang="it-IT" sz="2400" dirty="0">
                <a:solidFill>
                  <a:schemeClr val="dk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031/745623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defRPr/>
            </a:pPr>
            <a:r>
              <a:rPr lang="it-IT" sz="2400" dirty="0">
                <a:solidFill>
                  <a:schemeClr val="dk1"/>
                </a:solidFill>
                <a:latin typeface="Arial" panose="020B0604020202020204" pitchFamily="34" charset="0"/>
                <a:ea typeface="Twentieth Century"/>
                <a:cs typeface="Arial" panose="020B0604020202020204" pitchFamily="34" charset="0"/>
                <a:sym typeface="Twentieth Century"/>
              </a:rPr>
              <a:t>-    scrivendo una mail a </a:t>
            </a:r>
            <a:r>
              <a:rPr lang="it-IT" sz="2400" dirty="0">
                <a:solidFill>
                  <a:schemeClr val="dk1"/>
                </a:solidFill>
                <a:highlight>
                  <a:srgbClr val="FFFF00"/>
                </a:highlight>
                <a:latin typeface="Arial" panose="020B0604020202020204" pitchFamily="34" charset="0"/>
                <a:ea typeface="Twentieth Century"/>
                <a:cs typeface="Arial" panose="020B0604020202020204" pitchFamily="34" charset="0"/>
                <a:sym typeface="Twentieth Century"/>
              </a:rPr>
              <a:t> COIC85100C@istruzione.it</a:t>
            </a:r>
            <a:endParaRPr sz="2400" dirty="0"/>
          </a:p>
        </p:txBody>
      </p:sp>
      <p:grpSp>
        <p:nvGrpSpPr>
          <p:cNvPr id="3792" name="Google Shape;3792;p53"/>
          <p:cNvGrpSpPr/>
          <p:nvPr/>
        </p:nvGrpSpPr>
        <p:grpSpPr>
          <a:xfrm rot="-2343242">
            <a:off x="333170" y="430308"/>
            <a:ext cx="1280873" cy="400960"/>
            <a:chOff x="405300" y="1999648"/>
            <a:chExt cx="6798800" cy="2128275"/>
          </a:xfrm>
        </p:grpSpPr>
        <p:sp>
          <p:nvSpPr>
            <p:cNvPr id="3793" name="Google Shape;3793;p53"/>
            <p:cNvSpPr/>
            <p:nvPr/>
          </p:nvSpPr>
          <p:spPr>
            <a:xfrm>
              <a:off x="405300" y="1999648"/>
              <a:ext cx="6798800" cy="2128275"/>
            </a:xfrm>
            <a:custGeom>
              <a:avLst/>
              <a:gdLst/>
              <a:ahLst/>
              <a:cxnLst/>
              <a:rect l="l" t="t" r="r" b="b"/>
              <a:pathLst>
                <a:path w="271952" h="85131" extrusionOk="0">
                  <a:moveTo>
                    <a:pt x="0" y="1"/>
                  </a:moveTo>
                  <a:lnTo>
                    <a:pt x="0" y="319"/>
                  </a:lnTo>
                  <a:cubicBezTo>
                    <a:pt x="849" y="1274"/>
                    <a:pt x="1805" y="2336"/>
                    <a:pt x="2760" y="3397"/>
                  </a:cubicBezTo>
                  <a:cubicBezTo>
                    <a:pt x="3715" y="4353"/>
                    <a:pt x="4565" y="5414"/>
                    <a:pt x="5414" y="6476"/>
                  </a:cubicBezTo>
                  <a:cubicBezTo>
                    <a:pt x="6051" y="7113"/>
                    <a:pt x="6369" y="7856"/>
                    <a:pt x="6475" y="8705"/>
                  </a:cubicBezTo>
                  <a:cubicBezTo>
                    <a:pt x="6475" y="9554"/>
                    <a:pt x="6051" y="10297"/>
                    <a:pt x="5414" y="10828"/>
                  </a:cubicBezTo>
                  <a:cubicBezTo>
                    <a:pt x="4989" y="11358"/>
                    <a:pt x="4459" y="11783"/>
                    <a:pt x="4034" y="12314"/>
                  </a:cubicBezTo>
                  <a:cubicBezTo>
                    <a:pt x="3715" y="12526"/>
                    <a:pt x="3397" y="12844"/>
                    <a:pt x="3185" y="13163"/>
                  </a:cubicBezTo>
                  <a:cubicBezTo>
                    <a:pt x="2866" y="13375"/>
                    <a:pt x="2866" y="13269"/>
                    <a:pt x="3079" y="13375"/>
                  </a:cubicBezTo>
                  <a:cubicBezTo>
                    <a:pt x="3185" y="13481"/>
                    <a:pt x="3079" y="13800"/>
                    <a:pt x="3185" y="13906"/>
                  </a:cubicBezTo>
                  <a:cubicBezTo>
                    <a:pt x="3291" y="14012"/>
                    <a:pt x="3397" y="14118"/>
                    <a:pt x="3503" y="14331"/>
                  </a:cubicBezTo>
                  <a:cubicBezTo>
                    <a:pt x="3715" y="14543"/>
                    <a:pt x="4034" y="14755"/>
                    <a:pt x="4352" y="14967"/>
                  </a:cubicBezTo>
                  <a:cubicBezTo>
                    <a:pt x="5095" y="15498"/>
                    <a:pt x="5945" y="15817"/>
                    <a:pt x="6794" y="16135"/>
                  </a:cubicBezTo>
                  <a:cubicBezTo>
                    <a:pt x="8174" y="16666"/>
                    <a:pt x="9978" y="17090"/>
                    <a:pt x="10934" y="18152"/>
                  </a:cubicBezTo>
                  <a:cubicBezTo>
                    <a:pt x="11889" y="19319"/>
                    <a:pt x="9978" y="20806"/>
                    <a:pt x="9129" y="21336"/>
                  </a:cubicBezTo>
                  <a:cubicBezTo>
                    <a:pt x="7961" y="22079"/>
                    <a:pt x="6688" y="22504"/>
                    <a:pt x="5626" y="23247"/>
                  </a:cubicBezTo>
                  <a:cubicBezTo>
                    <a:pt x="4989" y="23459"/>
                    <a:pt x="4565" y="23990"/>
                    <a:pt x="4459" y="24627"/>
                  </a:cubicBezTo>
                  <a:cubicBezTo>
                    <a:pt x="4352" y="25370"/>
                    <a:pt x="4565" y="26113"/>
                    <a:pt x="5095" y="26750"/>
                  </a:cubicBezTo>
                  <a:cubicBezTo>
                    <a:pt x="5732" y="27493"/>
                    <a:pt x="7006" y="27917"/>
                    <a:pt x="7431" y="28873"/>
                  </a:cubicBezTo>
                  <a:cubicBezTo>
                    <a:pt x="7749" y="29934"/>
                    <a:pt x="7537" y="30996"/>
                    <a:pt x="6794" y="31739"/>
                  </a:cubicBezTo>
                  <a:cubicBezTo>
                    <a:pt x="5520" y="33543"/>
                    <a:pt x="2229" y="35454"/>
                    <a:pt x="3291" y="38108"/>
                  </a:cubicBezTo>
                  <a:cubicBezTo>
                    <a:pt x="3822" y="39275"/>
                    <a:pt x="4671" y="40230"/>
                    <a:pt x="5626" y="40973"/>
                  </a:cubicBezTo>
                  <a:cubicBezTo>
                    <a:pt x="6688" y="41823"/>
                    <a:pt x="7749" y="42566"/>
                    <a:pt x="8811" y="43415"/>
                  </a:cubicBezTo>
                  <a:cubicBezTo>
                    <a:pt x="10084" y="44582"/>
                    <a:pt x="12207" y="46175"/>
                    <a:pt x="11677" y="48191"/>
                  </a:cubicBezTo>
                  <a:cubicBezTo>
                    <a:pt x="11040" y="50208"/>
                    <a:pt x="8917" y="51482"/>
                    <a:pt x="7325" y="52650"/>
                  </a:cubicBezTo>
                  <a:cubicBezTo>
                    <a:pt x="5732" y="53817"/>
                    <a:pt x="3079" y="55410"/>
                    <a:pt x="3928" y="57745"/>
                  </a:cubicBezTo>
                  <a:cubicBezTo>
                    <a:pt x="4352" y="58806"/>
                    <a:pt x="5095" y="59762"/>
                    <a:pt x="6051" y="60398"/>
                  </a:cubicBezTo>
                  <a:cubicBezTo>
                    <a:pt x="6688" y="60823"/>
                    <a:pt x="7218" y="61354"/>
                    <a:pt x="7537" y="62097"/>
                  </a:cubicBezTo>
                  <a:cubicBezTo>
                    <a:pt x="7643" y="62840"/>
                    <a:pt x="7431" y="63583"/>
                    <a:pt x="6900" y="64220"/>
                  </a:cubicBezTo>
                  <a:cubicBezTo>
                    <a:pt x="6263" y="64857"/>
                    <a:pt x="5626" y="65494"/>
                    <a:pt x="4989" y="66024"/>
                  </a:cubicBezTo>
                  <a:cubicBezTo>
                    <a:pt x="4459" y="66343"/>
                    <a:pt x="4034" y="66767"/>
                    <a:pt x="3715" y="67192"/>
                  </a:cubicBezTo>
                  <a:cubicBezTo>
                    <a:pt x="3397" y="67723"/>
                    <a:pt x="3715" y="68253"/>
                    <a:pt x="3928" y="68784"/>
                  </a:cubicBezTo>
                  <a:cubicBezTo>
                    <a:pt x="4140" y="69315"/>
                    <a:pt x="4565" y="69846"/>
                    <a:pt x="5095" y="70376"/>
                  </a:cubicBezTo>
                  <a:cubicBezTo>
                    <a:pt x="6157" y="71225"/>
                    <a:pt x="7218" y="72181"/>
                    <a:pt x="8174" y="73242"/>
                  </a:cubicBezTo>
                  <a:cubicBezTo>
                    <a:pt x="8811" y="73879"/>
                    <a:pt x="9023" y="74834"/>
                    <a:pt x="8704" y="75684"/>
                  </a:cubicBezTo>
                  <a:cubicBezTo>
                    <a:pt x="8068" y="76745"/>
                    <a:pt x="7325" y="77807"/>
                    <a:pt x="6369" y="78656"/>
                  </a:cubicBezTo>
                  <a:cubicBezTo>
                    <a:pt x="4246" y="80673"/>
                    <a:pt x="2229" y="82902"/>
                    <a:pt x="213" y="85131"/>
                  </a:cubicBezTo>
                  <a:lnTo>
                    <a:pt x="271951" y="85131"/>
                  </a:lnTo>
                  <a:lnTo>
                    <a:pt x="271951" y="84812"/>
                  </a:lnTo>
                  <a:cubicBezTo>
                    <a:pt x="270253" y="83432"/>
                    <a:pt x="268661" y="81946"/>
                    <a:pt x="267174" y="80460"/>
                  </a:cubicBezTo>
                  <a:cubicBezTo>
                    <a:pt x="266431" y="79611"/>
                    <a:pt x="265795" y="78656"/>
                    <a:pt x="265476" y="77594"/>
                  </a:cubicBezTo>
                  <a:cubicBezTo>
                    <a:pt x="265264" y="76745"/>
                    <a:pt x="265476" y="75896"/>
                    <a:pt x="266007" y="75259"/>
                  </a:cubicBezTo>
                  <a:cubicBezTo>
                    <a:pt x="267281" y="73242"/>
                    <a:pt x="269404" y="71862"/>
                    <a:pt x="271102" y="70058"/>
                  </a:cubicBezTo>
                  <a:cubicBezTo>
                    <a:pt x="271208" y="69952"/>
                    <a:pt x="271314" y="69846"/>
                    <a:pt x="271420" y="69739"/>
                  </a:cubicBezTo>
                  <a:cubicBezTo>
                    <a:pt x="271527" y="69633"/>
                    <a:pt x="271420" y="69527"/>
                    <a:pt x="271208" y="69421"/>
                  </a:cubicBezTo>
                  <a:cubicBezTo>
                    <a:pt x="270996" y="69315"/>
                    <a:pt x="270571" y="68890"/>
                    <a:pt x="270253" y="68678"/>
                  </a:cubicBezTo>
                  <a:cubicBezTo>
                    <a:pt x="269616" y="68253"/>
                    <a:pt x="269085" y="67829"/>
                    <a:pt x="268554" y="67404"/>
                  </a:cubicBezTo>
                  <a:cubicBezTo>
                    <a:pt x="267387" y="66343"/>
                    <a:pt x="266219" y="65175"/>
                    <a:pt x="264945" y="64220"/>
                  </a:cubicBezTo>
                  <a:lnTo>
                    <a:pt x="264945" y="64114"/>
                  </a:lnTo>
                  <a:cubicBezTo>
                    <a:pt x="265688" y="62946"/>
                    <a:pt x="266644" y="61991"/>
                    <a:pt x="267599" y="61035"/>
                  </a:cubicBezTo>
                  <a:cubicBezTo>
                    <a:pt x="268236" y="60398"/>
                    <a:pt x="268767" y="59655"/>
                    <a:pt x="269297" y="59019"/>
                  </a:cubicBezTo>
                  <a:cubicBezTo>
                    <a:pt x="269510" y="58594"/>
                    <a:pt x="270253" y="57745"/>
                    <a:pt x="269934" y="57214"/>
                  </a:cubicBezTo>
                  <a:cubicBezTo>
                    <a:pt x="269510" y="56789"/>
                    <a:pt x="269085" y="56471"/>
                    <a:pt x="268448" y="56259"/>
                  </a:cubicBezTo>
                  <a:cubicBezTo>
                    <a:pt x="267705" y="55940"/>
                    <a:pt x="266962" y="55728"/>
                    <a:pt x="266219" y="55516"/>
                  </a:cubicBezTo>
                  <a:cubicBezTo>
                    <a:pt x="264945" y="55197"/>
                    <a:pt x="263672" y="54773"/>
                    <a:pt x="262504" y="54136"/>
                  </a:cubicBezTo>
                  <a:cubicBezTo>
                    <a:pt x="262504" y="54136"/>
                    <a:pt x="262504" y="54030"/>
                    <a:pt x="262504" y="54030"/>
                  </a:cubicBezTo>
                  <a:cubicBezTo>
                    <a:pt x="263884" y="52331"/>
                    <a:pt x="266219" y="51270"/>
                    <a:pt x="267068" y="49253"/>
                  </a:cubicBezTo>
                  <a:cubicBezTo>
                    <a:pt x="267387" y="48616"/>
                    <a:pt x="267705" y="47873"/>
                    <a:pt x="267281" y="47342"/>
                  </a:cubicBezTo>
                  <a:cubicBezTo>
                    <a:pt x="266750" y="46705"/>
                    <a:pt x="266325" y="46175"/>
                    <a:pt x="265795" y="45644"/>
                  </a:cubicBezTo>
                  <a:cubicBezTo>
                    <a:pt x="265052" y="44901"/>
                    <a:pt x="264415" y="44052"/>
                    <a:pt x="263672" y="43203"/>
                  </a:cubicBezTo>
                  <a:cubicBezTo>
                    <a:pt x="263035" y="42460"/>
                    <a:pt x="262504" y="41929"/>
                    <a:pt x="262079" y="41186"/>
                  </a:cubicBezTo>
                  <a:cubicBezTo>
                    <a:pt x="261442" y="40443"/>
                    <a:pt x="260912" y="39700"/>
                    <a:pt x="260487" y="38957"/>
                  </a:cubicBezTo>
                  <a:cubicBezTo>
                    <a:pt x="260275" y="38638"/>
                    <a:pt x="260275" y="38320"/>
                    <a:pt x="260275" y="37895"/>
                  </a:cubicBezTo>
                  <a:cubicBezTo>
                    <a:pt x="260487" y="37364"/>
                    <a:pt x="260806" y="36940"/>
                    <a:pt x="261230" y="36515"/>
                  </a:cubicBezTo>
                  <a:cubicBezTo>
                    <a:pt x="261549" y="35985"/>
                    <a:pt x="262079" y="35454"/>
                    <a:pt x="262504" y="35029"/>
                  </a:cubicBezTo>
                  <a:cubicBezTo>
                    <a:pt x="263672" y="34180"/>
                    <a:pt x="264733" y="33437"/>
                    <a:pt x="266007" y="32694"/>
                  </a:cubicBezTo>
                  <a:cubicBezTo>
                    <a:pt x="267281" y="31951"/>
                    <a:pt x="268448" y="31102"/>
                    <a:pt x="269404" y="29934"/>
                  </a:cubicBezTo>
                  <a:cubicBezTo>
                    <a:pt x="271420" y="26962"/>
                    <a:pt x="268130" y="24202"/>
                    <a:pt x="266325" y="22079"/>
                  </a:cubicBezTo>
                  <a:cubicBezTo>
                    <a:pt x="265264" y="20699"/>
                    <a:pt x="263565" y="18470"/>
                    <a:pt x="265795" y="17409"/>
                  </a:cubicBezTo>
                  <a:cubicBezTo>
                    <a:pt x="266856" y="17090"/>
                    <a:pt x="267917" y="16560"/>
                    <a:pt x="268873" y="16029"/>
                  </a:cubicBezTo>
                  <a:cubicBezTo>
                    <a:pt x="269616" y="15498"/>
                    <a:pt x="270571" y="14755"/>
                    <a:pt x="270465" y="13800"/>
                  </a:cubicBezTo>
                  <a:cubicBezTo>
                    <a:pt x="270359" y="13057"/>
                    <a:pt x="270040" y="12314"/>
                    <a:pt x="269404" y="11783"/>
                  </a:cubicBezTo>
                  <a:cubicBezTo>
                    <a:pt x="268130" y="10085"/>
                    <a:pt x="264945" y="7431"/>
                    <a:pt x="267281" y="5414"/>
                  </a:cubicBezTo>
                  <a:cubicBezTo>
                    <a:pt x="268448" y="4353"/>
                    <a:pt x="269828" y="3610"/>
                    <a:pt x="270996" y="2548"/>
                  </a:cubicBezTo>
                  <a:lnTo>
                    <a:pt x="271845" y="1593"/>
                  </a:lnTo>
                  <a:lnTo>
                    <a:pt x="271845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53"/>
            <p:cNvSpPr/>
            <p:nvPr/>
          </p:nvSpPr>
          <p:spPr>
            <a:xfrm>
              <a:off x="62971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53"/>
            <p:cNvSpPr/>
            <p:nvPr/>
          </p:nvSpPr>
          <p:spPr>
            <a:xfrm>
              <a:off x="57664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53"/>
            <p:cNvSpPr/>
            <p:nvPr/>
          </p:nvSpPr>
          <p:spPr>
            <a:xfrm>
              <a:off x="52357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53"/>
            <p:cNvSpPr/>
            <p:nvPr/>
          </p:nvSpPr>
          <p:spPr>
            <a:xfrm>
              <a:off x="47049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53"/>
            <p:cNvSpPr/>
            <p:nvPr/>
          </p:nvSpPr>
          <p:spPr>
            <a:xfrm>
              <a:off x="4174200" y="21292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53"/>
            <p:cNvSpPr/>
            <p:nvPr/>
          </p:nvSpPr>
          <p:spPr>
            <a:xfrm>
              <a:off x="36434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53"/>
            <p:cNvSpPr/>
            <p:nvPr/>
          </p:nvSpPr>
          <p:spPr>
            <a:xfrm>
              <a:off x="31127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53"/>
            <p:cNvSpPr/>
            <p:nvPr/>
          </p:nvSpPr>
          <p:spPr>
            <a:xfrm>
              <a:off x="25820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53"/>
            <p:cNvSpPr/>
            <p:nvPr/>
          </p:nvSpPr>
          <p:spPr>
            <a:xfrm>
              <a:off x="20512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53"/>
            <p:cNvSpPr/>
            <p:nvPr/>
          </p:nvSpPr>
          <p:spPr>
            <a:xfrm>
              <a:off x="9897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53"/>
            <p:cNvSpPr/>
            <p:nvPr/>
          </p:nvSpPr>
          <p:spPr>
            <a:xfrm>
              <a:off x="1517525" y="21292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0"/>
                  </a:moveTo>
                  <a:cubicBezTo>
                    <a:pt x="6064" y="0"/>
                    <a:pt x="5689" y="32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0"/>
                    <a:pt x="6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53"/>
            <p:cNvSpPr/>
            <p:nvPr/>
          </p:nvSpPr>
          <p:spPr>
            <a:xfrm>
              <a:off x="7214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53"/>
            <p:cNvSpPr/>
            <p:nvPr/>
          </p:nvSpPr>
          <p:spPr>
            <a:xfrm>
              <a:off x="12521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53"/>
            <p:cNvSpPr/>
            <p:nvPr/>
          </p:nvSpPr>
          <p:spPr>
            <a:xfrm>
              <a:off x="178290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53"/>
            <p:cNvSpPr/>
            <p:nvPr/>
          </p:nvSpPr>
          <p:spPr>
            <a:xfrm>
              <a:off x="231362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53"/>
            <p:cNvSpPr/>
            <p:nvPr/>
          </p:nvSpPr>
          <p:spPr>
            <a:xfrm>
              <a:off x="550105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53"/>
            <p:cNvSpPr/>
            <p:nvPr/>
          </p:nvSpPr>
          <p:spPr>
            <a:xfrm>
              <a:off x="4970325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53"/>
            <p:cNvSpPr/>
            <p:nvPr/>
          </p:nvSpPr>
          <p:spPr>
            <a:xfrm>
              <a:off x="39058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53"/>
            <p:cNvSpPr/>
            <p:nvPr/>
          </p:nvSpPr>
          <p:spPr>
            <a:xfrm>
              <a:off x="443657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53"/>
            <p:cNvSpPr/>
            <p:nvPr/>
          </p:nvSpPr>
          <p:spPr>
            <a:xfrm>
              <a:off x="337810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53"/>
            <p:cNvSpPr/>
            <p:nvPr/>
          </p:nvSpPr>
          <p:spPr>
            <a:xfrm>
              <a:off x="2847350" y="252725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53"/>
            <p:cNvSpPr/>
            <p:nvPr/>
          </p:nvSpPr>
          <p:spPr>
            <a:xfrm>
              <a:off x="60288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53"/>
            <p:cNvSpPr/>
            <p:nvPr/>
          </p:nvSpPr>
          <p:spPr>
            <a:xfrm>
              <a:off x="65595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53"/>
            <p:cNvSpPr/>
            <p:nvPr/>
          </p:nvSpPr>
          <p:spPr>
            <a:xfrm>
              <a:off x="62971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53"/>
            <p:cNvSpPr/>
            <p:nvPr/>
          </p:nvSpPr>
          <p:spPr>
            <a:xfrm>
              <a:off x="57664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53"/>
            <p:cNvSpPr/>
            <p:nvPr/>
          </p:nvSpPr>
          <p:spPr>
            <a:xfrm>
              <a:off x="52357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53"/>
            <p:cNvSpPr/>
            <p:nvPr/>
          </p:nvSpPr>
          <p:spPr>
            <a:xfrm>
              <a:off x="47049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53"/>
            <p:cNvSpPr/>
            <p:nvPr/>
          </p:nvSpPr>
          <p:spPr>
            <a:xfrm>
              <a:off x="4174200" y="29253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53"/>
            <p:cNvSpPr/>
            <p:nvPr/>
          </p:nvSpPr>
          <p:spPr>
            <a:xfrm>
              <a:off x="36434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53"/>
            <p:cNvSpPr/>
            <p:nvPr/>
          </p:nvSpPr>
          <p:spPr>
            <a:xfrm>
              <a:off x="31127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53"/>
            <p:cNvSpPr/>
            <p:nvPr/>
          </p:nvSpPr>
          <p:spPr>
            <a:xfrm>
              <a:off x="25820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53"/>
            <p:cNvSpPr/>
            <p:nvPr/>
          </p:nvSpPr>
          <p:spPr>
            <a:xfrm>
              <a:off x="20512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53"/>
            <p:cNvSpPr/>
            <p:nvPr/>
          </p:nvSpPr>
          <p:spPr>
            <a:xfrm>
              <a:off x="9897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53"/>
            <p:cNvSpPr/>
            <p:nvPr/>
          </p:nvSpPr>
          <p:spPr>
            <a:xfrm>
              <a:off x="1517525" y="29253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53"/>
            <p:cNvSpPr/>
            <p:nvPr/>
          </p:nvSpPr>
          <p:spPr>
            <a:xfrm>
              <a:off x="7214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53"/>
            <p:cNvSpPr/>
            <p:nvPr/>
          </p:nvSpPr>
          <p:spPr>
            <a:xfrm>
              <a:off x="12521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53"/>
            <p:cNvSpPr/>
            <p:nvPr/>
          </p:nvSpPr>
          <p:spPr>
            <a:xfrm>
              <a:off x="178290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53"/>
            <p:cNvSpPr/>
            <p:nvPr/>
          </p:nvSpPr>
          <p:spPr>
            <a:xfrm>
              <a:off x="231362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53"/>
            <p:cNvSpPr/>
            <p:nvPr/>
          </p:nvSpPr>
          <p:spPr>
            <a:xfrm>
              <a:off x="550105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53"/>
            <p:cNvSpPr/>
            <p:nvPr/>
          </p:nvSpPr>
          <p:spPr>
            <a:xfrm>
              <a:off x="4970325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53"/>
            <p:cNvSpPr/>
            <p:nvPr/>
          </p:nvSpPr>
          <p:spPr>
            <a:xfrm>
              <a:off x="39058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53"/>
            <p:cNvSpPr/>
            <p:nvPr/>
          </p:nvSpPr>
          <p:spPr>
            <a:xfrm>
              <a:off x="443657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53"/>
            <p:cNvSpPr/>
            <p:nvPr/>
          </p:nvSpPr>
          <p:spPr>
            <a:xfrm>
              <a:off x="337810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53"/>
            <p:cNvSpPr/>
            <p:nvPr/>
          </p:nvSpPr>
          <p:spPr>
            <a:xfrm>
              <a:off x="2847350" y="332335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53"/>
            <p:cNvSpPr/>
            <p:nvPr/>
          </p:nvSpPr>
          <p:spPr>
            <a:xfrm>
              <a:off x="60288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53"/>
            <p:cNvSpPr/>
            <p:nvPr/>
          </p:nvSpPr>
          <p:spPr>
            <a:xfrm>
              <a:off x="65595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53"/>
            <p:cNvSpPr/>
            <p:nvPr/>
          </p:nvSpPr>
          <p:spPr>
            <a:xfrm>
              <a:off x="62971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53"/>
            <p:cNvSpPr/>
            <p:nvPr/>
          </p:nvSpPr>
          <p:spPr>
            <a:xfrm>
              <a:off x="57664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53"/>
            <p:cNvSpPr/>
            <p:nvPr/>
          </p:nvSpPr>
          <p:spPr>
            <a:xfrm>
              <a:off x="52357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53"/>
            <p:cNvSpPr/>
            <p:nvPr/>
          </p:nvSpPr>
          <p:spPr>
            <a:xfrm>
              <a:off x="47049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53"/>
            <p:cNvSpPr/>
            <p:nvPr/>
          </p:nvSpPr>
          <p:spPr>
            <a:xfrm>
              <a:off x="4174200" y="372140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9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53"/>
            <p:cNvSpPr/>
            <p:nvPr/>
          </p:nvSpPr>
          <p:spPr>
            <a:xfrm>
              <a:off x="36434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53"/>
            <p:cNvSpPr/>
            <p:nvPr/>
          </p:nvSpPr>
          <p:spPr>
            <a:xfrm>
              <a:off x="31127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53"/>
            <p:cNvSpPr/>
            <p:nvPr/>
          </p:nvSpPr>
          <p:spPr>
            <a:xfrm>
              <a:off x="25820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53"/>
            <p:cNvSpPr/>
            <p:nvPr/>
          </p:nvSpPr>
          <p:spPr>
            <a:xfrm>
              <a:off x="20512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53"/>
            <p:cNvSpPr/>
            <p:nvPr/>
          </p:nvSpPr>
          <p:spPr>
            <a:xfrm>
              <a:off x="986775" y="372140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1"/>
                  </a:cubicBezTo>
                  <a:cubicBezTo>
                    <a:pt x="1" y="1221"/>
                    <a:pt x="1249" y="9274"/>
                    <a:pt x="6606" y="9274"/>
                  </a:cubicBezTo>
                  <a:cubicBezTo>
                    <a:pt x="6834" y="9274"/>
                    <a:pt x="7069" y="9260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53"/>
            <p:cNvSpPr/>
            <p:nvPr/>
          </p:nvSpPr>
          <p:spPr>
            <a:xfrm>
              <a:off x="1517525" y="372140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1"/>
                  </a:cubicBezTo>
                  <a:cubicBezTo>
                    <a:pt x="0" y="1221"/>
                    <a:pt x="1249" y="9274"/>
                    <a:pt x="6605" y="9274"/>
                  </a:cubicBezTo>
                  <a:cubicBezTo>
                    <a:pt x="6833" y="9274"/>
                    <a:pt x="7069" y="9260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1" name="Google Shape;3851;p53"/>
          <p:cNvGrpSpPr/>
          <p:nvPr/>
        </p:nvGrpSpPr>
        <p:grpSpPr>
          <a:xfrm rot="-2035285">
            <a:off x="7699588" y="4216736"/>
            <a:ext cx="942131" cy="400414"/>
            <a:chOff x="0" y="1186625"/>
            <a:chExt cx="7619725" cy="3240625"/>
          </a:xfrm>
        </p:grpSpPr>
        <p:sp>
          <p:nvSpPr>
            <p:cNvPr id="3852" name="Google Shape;3852;p53"/>
            <p:cNvSpPr/>
            <p:nvPr/>
          </p:nvSpPr>
          <p:spPr>
            <a:xfrm>
              <a:off x="0" y="1186625"/>
              <a:ext cx="7619725" cy="3240563"/>
            </a:xfrm>
            <a:custGeom>
              <a:avLst/>
              <a:gdLst/>
              <a:ahLst/>
              <a:cxnLst/>
              <a:rect l="l" t="t" r="r" b="b"/>
              <a:pathLst>
                <a:path w="250032" h="98080" extrusionOk="0">
                  <a:moveTo>
                    <a:pt x="879" y="0"/>
                  </a:moveTo>
                  <a:cubicBezTo>
                    <a:pt x="2831" y="2440"/>
                    <a:pt x="4392" y="5075"/>
                    <a:pt x="6246" y="7612"/>
                  </a:cubicBezTo>
                  <a:cubicBezTo>
                    <a:pt x="6734" y="8296"/>
                    <a:pt x="7320" y="8979"/>
                    <a:pt x="7905" y="9662"/>
                  </a:cubicBezTo>
                  <a:cubicBezTo>
                    <a:pt x="8198" y="10052"/>
                    <a:pt x="8491" y="10345"/>
                    <a:pt x="8686" y="10833"/>
                  </a:cubicBezTo>
                  <a:cubicBezTo>
                    <a:pt x="8979" y="11419"/>
                    <a:pt x="8686" y="12102"/>
                    <a:pt x="8101" y="12394"/>
                  </a:cubicBezTo>
                  <a:cubicBezTo>
                    <a:pt x="6832" y="13370"/>
                    <a:pt x="5466" y="14249"/>
                    <a:pt x="4002" y="15029"/>
                  </a:cubicBezTo>
                  <a:cubicBezTo>
                    <a:pt x="3123" y="15517"/>
                    <a:pt x="2343" y="16005"/>
                    <a:pt x="1464" y="16493"/>
                  </a:cubicBezTo>
                  <a:lnTo>
                    <a:pt x="879" y="16786"/>
                  </a:lnTo>
                  <a:cubicBezTo>
                    <a:pt x="684" y="16981"/>
                    <a:pt x="1074" y="17274"/>
                    <a:pt x="1172" y="17469"/>
                  </a:cubicBezTo>
                  <a:cubicBezTo>
                    <a:pt x="1269" y="17567"/>
                    <a:pt x="1757" y="18055"/>
                    <a:pt x="2050" y="18348"/>
                  </a:cubicBezTo>
                  <a:cubicBezTo>
                    <a:pt x="4295" y="20690"/>
                    <a:pt x="7320" y="22642"/>
                    <a:pt x="8979" y="25472"/>
                  </a:cubicBezTo>
                  <a:cubicBezTo>
                    <a:pt x="9467" y="26155"/>
                    <a:pt x="9955" y="27131"/>
                    <a:pt x="9565" y="27912"/>
                  </a:cubicBezTo>
                  <a:cubicBezTo>
                    <a:pt x="9077" y="28595"/>
                    <a:pt x="8296" y="29083"/>
                    <a:pt x="7515" y="29473"/>
                  </a:cubicBezTo>
                  <a:cubicBezTo>
                    <a:pt x="6930" y="29863"/>
                    <a:pt x="6344" y="30254"/>
                    <a:pt x="5758" y="30742"/>
                  </a:cubicBezTo>
                  <a:cubicBezTo>
                    <a:pt x="5661" y="30839"/>
                    <a:pt x="5466" y="30937"/>
                    <a:pt x="5368" y="31034"/>
                  </a:cubicBezTo>
                  <a:cubicBezTo>
                    <a:pt x="5270" y="31230"/>
                    <a:pt x="5563" y="31522"/>
                    <a:pt x="5563" y="31718"/>
                  </a:cubicBezTo>
                  <a:cubicBezTo>
                    <a:pt x="5856" y="32010"/>
                    <a:pt x="6051" y="32401"/>
                    <a:pt x="6344" y="32791"/>
                  </a:cubicBezTo>
                  <a:cubicBezTo>
                    <a:pt x="7222" y="33962"/>
                    <a:pt x="7905" y="35329"/>
                    <a:pt x="8393" y="36792"/>
                  </a:cubicBezTo>
                  <a:cubicBezTo>
                    <a:pt x="8979" y="39915"/>
                    <a:pt x="5856" y="41379"/>
                    <a:pt x="4587" y="43819"/>
                  </a:cubicBezTo>
                  <a:cubicBezTo>
                    <a:pt x="4099" y="44990"/>
                    <a:pt x="4295" y="46259"/>
                    <a:pt x="5173" y="47137"/>
                  </a:cubicBezTo>
                  <a:cubicBezTo>
                    <a:pt x="6149" y="48503"/>
                    <a:pt x="7320" y="49675"/>
                    <a:pt x="8686" y="50748"/>
                  </a:cubicBezTo>
                  <a:cubicBezTo>
                    <a:pt x="9857" y="51626"/>
                    <a:pt x="10833" y="52602"/>
                    <a:pt x="11712" y="53871"/>
                  </a:cubicBezTo>
                  <a:cubicBezTo>
                    <a:pt x="12200" y="54554"/>
                    <a:pt x="12785" y="55237"/>
                    <a:pt x="12200" y="56018"/>
                  </a:cubicBezTo>
                  <a:cubicBezTo>
                    <a:pt x="11614" y="57091"/>
                    <a:pt x="10833" y="58067"/>
                    <a:pt x="9955" y="58848"/>
                  </a:cubicBezTo>
                  <a:cubicBezTo>
                    <a:pt x="9077" y="59824"/>
                    <a:pt x="8003" y="60702"/>
                    <a:pt x="7125" y="61678"/>
                  </a:cubicBezTo>
                  <a:cubicBezTo>
                    <a:pt x="6149" y="62557"/>
                    <a:pt x="5368" y="63630"/>
                    <a:pt x="4783" y="64801"/>
                  </a:cubicBezTo>
                  <a:cubicBezTo>
                    <a:pt x="4392" y="65972"/>
                    <a:pt x="4685" y="67339"/>
                    <a:pt x="5466" y="68217"/>
                  </a:cubicBezTo>
                  <a:cubicBezTo>
                    <a:pt x="5954" y="68802"/>
                    <a:pt x="6344" y="69193"/>
                    <a:pt x="6832" y="69583"/>
                  </a:cubicBezTo>
                  <a:cubicBezTo>
                    <a:pt x="7125" y="69876"/>
                    <a:pt x="7418" y="70169"/>
                    <a:pt x="7613" y="70462"/>
                  </a:cubicBezTo>
                  <a:cubicBezTo>
                    <a:pt x="8003" y="71145"/>
                    <a:pt x="7418" y="71828"/>
                    <a:pt x="6930" y="72413"/>
                  </a:cubicBezTo>
                  <a:cubicBezTo>
                    <a:pt x="5856" y="73389"/>
                    <a:pt x="4783" y="74463"/>
                    <a:pt x="3807" y="75634"/>
                  </a:cubicBezTo>
                  <a:cubicBezTo>
                    <a:pt x="3221" y="76415"/>
                    <a:pt x="3221" y="77586"/>
                    <a:pt x="3904" y="78366"/>
                  </a:cubicBezTo>
                  <a:cubicBezTo>
                    <a:pt x="4685" y="79538"/>
                    <a:pt x="5563" y="80611"/>
                    <a:pt x="6637" y="81489"/>
                  </a:cubicBezTo>
                  <a:cubicBezTo>
                    <a:pt x="7710" y="82270"/>
                    <a:pt x="8686" y="83246"/>
                    <a:pt x="9565" y="84222"/>
                  </a:cubicBezTo>
                  <a:cubicBezTo>
                    <a:pt x="10248" y="84905"/>
                    <a:pt x="10443" y="85881"/>
                    <a:pt x="10150" y="86759"/>
                  </a:cubicBezTo>
                  <a:cubicBezTo>
                    <a:pt x="9272" y="88028"/>
                    <a:pt x="8296" y="89102"/>
                    <a:pt x="7222" y="90077"/>
                  </a:cubicBezTo>
                  <a:cubicBezTo>
                    <a:pt x="4978" y="92908"/>
                    <a:pt x="2636" y="95640"/>
                    <a:pt x="1" y="98080"/>
                  </a:cubicBezTo>
                  <a:lnTo>
                    <a:pt x="250032" y="98080"/>
                  </a:lnTo>
                  <a:lnTo>
                    <a:pt x="250032" y="97397"/>
                  </a:lnTo>
                  <a:cubicBezTo>
                    <a:pt x="249641" y="96421"/>
                    <a:pt x="249056" y="95347"/>
                    <a:pt x="248373" y="94469"/>
                  </a:cubicBezTo>
                  <a:cubicBezTo>
                    <a:pt x="247885" y="93688"/>
                    <a:pt x="247397" y="93005"/>
                    <a:pt x="246909" y="92420"/>
                  </a:cubicBezTo>
                  <a:cubicBezTo>
                    <a:pt x="245738" y="91053"/>
                    <a:pt x="244664" y="89687"/>
                    <a:pt x="243688" y="88223"/>
                  </a:cubicBezTo>
                  <a:cubicBezTo>
                    <a:pt x="243298" y="87735"/>
                    <a:pt x="243103" y="87150"/>
                    <a:pt x="243005" y="86564"/>
                  </a:cubicBezTo>
                  <a:cubicBezTo>
                    <a:pt x="243005" y="85979"/>
                    <a:pt x="243396" y="85393"/>
                    <a:pt x="243883" y="85198"/>
                  </a:cubicBezTo>
                  <a:cubicBezTo>
                    <a:pt x="244567" y="84808"/>
                    <a:pt x="245543" y="84612"/>
                    <a:pt x="246030" y="84027"/>
                  </a:cubicBezTo>
                  <a:cubicBezTo>
                    <a:pt x="246518" y="83441"/>
                    <a:pt x="246323" y="82368"/>
                    <a:pt x="245933" y="81587"/>
                  </a:cubicBezTo>
                  <a:cubicBezTo>
                    <a:pt x="244567" y="79440"/>
                    <a:pt x="243005" y="77391"/>
                    <a:pt x="241248" y="75536"/>
                  </a:cubicBezTo>
                  <a:cubicBezTo>
                    <a:pt x="240370" y="74756"/>
                    <a:pt x="239980" y="73584"/>
                    <a:pt x="240077" y="72413"/>
                  </a:cubicBezTo>
                  <a:cubicBezTo>
                    <a:pt x="240468" y="71047"/>
                    <a:pt x="241346" y="69876"/>
                    <a:pt x="242517" y="68998"/>
                  </a:cubicBezTo>
                  <a:cubicBezTo>
                    <a:pt x="243688" y="68119"/>
                    <a:pt x="244859" y="67046"/>
                    <a:pt x="245835" y="65777"/>
                  </a:cubicBezTo>
                  <a:cubicBezTo>
                    <a:pt x="246226" y="65484"/>
                    <a:pt x="246421" y="64996"/>
                    <a:pt x="246421" y="64411"/>
                  </a:cubicBezTo>
                  <a:cubicBezTo>
                    <a:pt x="246323" y="63825"/>
                    <a:pt x="246030" y="63240"/>
                    <a:pt x="245738" y="62654"/>
                  </a:cubicBezTo>
                  <a:cubicBezTo>
                    <a:pt x="244274" y="59531"/>
                    <a:pt x="241834" y="56799"/>
                    <a:pt x="240858" y="53578"/>
                  </a:cubicBezTo>
                  <a:cubicBezTo>
                    <a:pt x="240858" y="53578"/>
                    <a:pt x="240858" y="53481"/>
                    <a:pt x="240858" y="53481"/>
                  </a:cubicBezTo>
                  <a:cubicBezTo>
                    <a:pt x="242224" y="52407"/>
                    <a:pt x="243883" y="51724"/>
                    <a:pt x="245250" y="50748"/>
                  </a:cubicBezTo>
                  <a:cubicBezTo>
                    <a:pt x="245933" y="50358"/>
                    <a:pt x="246421" y="49675"/>
                    <a:pt x="246714" y="48991"/>
                  </a:cubicBezTo>
                  <a:cubicBezTo>
                    <a:pt x="246909" y="48211"/>
                    <a:pt x="246811" y="47430"/>
                    <a:pt x="246421" y="46747"/>
                  </a:cubicBezTo>
                  <a:cubicBezTo>
                    <a:pt x="245445" y="45283"/>
                    <a:pt x="244274" y="43917"/>
                    <a:pt x="242908" y="42843"/>
                  </a:cubicBezTo>
                  <a:cubicBezTo>
                    <a:pt x="242029" y="41867"/>
                    <a:pt x="240761" y="40696"/>
                    <a:pt x="240956" y="39330"/>
                  </a:cubicBezTo>
                  <a:cubicBezTo>
                    <a:pt x="241151" y="38549"/>
                    <a:pt x="241639" y="37964"/>
                    <a:pt x="242322" y="37573"/>
                  </a:cubicBezTo>
                  <a:cubicBezTo>
                    <a:pt x="243396" y="36890"/>
                    <a:pt x="244469" y="36304"/>
                    <a:pt x="245543" y="35621"/>
                  </a:cubicBezTo>
                  <a:cubicBezTo>
                    <a:pt x="245738" y="35426"/>
                    <a:pt x="246909" y="34743"/>
                    <a:pt x="246616" y="34548"/>
                  </a:cubicBezTo>
                  <a:cubicBezTo>
                    <a:pt x="246226" y="33962"/>
                    <a:pt x="245640" y="33377"/>
                    <a:pt x="245152" y="32889"/>
                  </a:cubicBezTo>
                  <a:cubicBezTo>
                    <a:pt x="243981" y="32010"/>
                    <a:pt x="242908" y="30937"/>
                    <a:pt x="241932" y="29863"/>
                  </a:cubicBezTo>
                  <a:cubicBezTo>
                    <a:pt x="241444" y="29083"/>
                    <a:pt x="240663" y="27912"/>
                    <a:pt x="240956" y="26936"/>
                  </a:cubicBezTo>
                  <a:cubicBezTo>
                    <a:pt x="241248" y="26448"/>
                    <a:pt x="241541" y="25960"/>
                    <a:pt x="241932" y="25569"/>
                  </a:cubicBezTo>
                  <a:cubicBezTo>
                    <a:pt x="242517" y="24984"/>
                    <a:pt x="243200" y="24301"/>
                    <a:pt x="243786" y="23618"/>
                  </a:cubicBezTo>
                  <a:cubicBezTo>
                    <a:pt x="244469" y="23032"/>
                    <a:pt x="245250" y="22251"/>
                    <a:pt x="245933" y="21666"/>
                  </a:cubicBezTo>
                  <a:cubicBezTo>
                    <a:pt x="246421" y="21373"/>
                    <a:pt x="246811" y="21080"/>
                    <a:pt x="247104" y="20690"/>
                  </a:cubicBezTo>
                  <a:cubicBezTo>
                    <a:pt x="247397" y="20104"/>
                    <a:pt x="247006" y="19226"/>
                    <a:pt x="246811" y="18836"/>
                  </a:cubicBezTo>
                  <a:cubicBezTo>
                    <a:pt x="246421" y="18152"/>
                    <a:pt x="245933" y="17567"/>
                    <a:pt x="245445" y="17079"/>
                  </a:cubicBezTo>
                  <a:cubicBezTo>
                    <a:pt x="244371" y="16103"/>
                    <a:pt x="243298" y="15029"/>
                    <a:pt x="242420" y="13858"/>
                  </a:cubicBezTo>
                  <a:cubicBezTo>
                    <a:pt x="241834" y="13273"/>
                    <a:pt x="241736" y="12882"/>
                    <a:pt x="242420" y="12297"/>
                  </a:cubicBezTo>
                  <a:cubicBezTo>
                    <a:pt x="242908" y="11809"/>
                    <a:pt x="243396" y="11419"/>
                    <a:pt x="243981" y="11028"/>
                  </a:cubicBezTo>
                  <a:cubicBezTo>
                    <a:pt x="244567" y="10735"/>
                    <a:pt x="245250" y="10443"/>
                    <a:pt x="245835" y="10150"/>
                  </a:cubicBezTo>
                  <a:cubicBezTo>
                    <a:pt x="246616" y="9955"/>
                    <a:pt x="247397" y="9662"/>
                    <a:pt x="248178" y="9369"/>
                  </a:cubicBezTo>
                  <a:cubicBezTo>
                    <a:pt x="248568" y="9272"/>
                    <a:pt x="249446" y="9174"/>
                    <a:pt x="249056" y="8686"/>
                  </a:cubicBezTo>
                  <a:cubicBezTo>
                    <a:pt x="248665" y="8296"/>
                    <a:pt x="248470" y="8100"/>
                    <a:pt x="248178" y="7710"/>
                  </a:cubicBezTo>
                  <a:cubicBezTo>
                    <a:pt x="247494" y="7027"/>
                    <a:pt x="246811" y="6441"/>
                    <a:pt x="246128" y="5661"/>
                  </a:cubicBezTo>
                  <a:cubicBezTo>
                    <a:pt x="245738" y="5270"/>
                    <a:pt x="245250" y="4880"/>
                    <a:pt x="244859" y="4392"/>
                  </a:cubicBezTo>
                  <a:cubicBezTo>
                    <a:pt x="244371" y="3904"/>
                    <a:pt x="245250" y="3416"/>
                    <a:pt x="245445" y="3026"/>
                  </a:cubicBezTo>
                  <a:cubicBezTo>
                    <a:pt x="246226" y="1952"/>
                    <a:pt x="247299" y="1074"/>
                    <a:pt x="248373" y="293"/>
                  </a:cubicBezTo>
                  <a:lnTo>
                    <a:pt x="248861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53"/>
            <p:cNvSpPr/>
            <p:nvPr/>
          </p:nvSpPr>
          <p:spPr>
            <a:xfrm>
              <a:off x="1126200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0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1" y="18616"/>
                  </a:cubicBezTo>
                  <a:cubicBezTo>
                    <a:pt x="144339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7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3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2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3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3" y="48459"/>
                    <a:pt x="106814" y="48274"/>
                    <a:pt x="106474" y="48089"/>
                  </a:cubicBezTo>
                  <a:cubicBezTo>
                    <a:pt x="103936" y="46528"/>
                    <a:pt x="101496" y="44381"/>
                    <a:pt x="100716" y="41355"/>
                  </a:cubicBezTo>
                  <a:cubicBezTo>
                    <a:pt x="99642" y="37256"/>
                    <a:pt x="101984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2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6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5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7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1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7" y="50962"/>
                    <a:pt x="77102" y="54871"/>
                    <a:pt x="75123" y="58583"/>
                  </a:cubicBezTo>
                  <a:lnTo>
                    <a:pt x="75123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5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69" y="57617"/>
                    <a:pt x="194547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0" y="33093"/>
                  </a:cubicBezTo>
                  <a:close/>
                  <a:moveTo>
                    <a:pt x="167228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0" y="58190"/>
                  </a:cubicBezTo>
                  <a:lnTo>
                    <a:pt x="158000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0" y="15461"/>
                    <a:pt x="201809" y="22890"/>
                    <a:pt x="201364" y="29775"/>
                  </a:cubicBezTo>
                  <a:lnTo>
                    <a:pt x="201364" y="29775"/>
                  </a:lnTo>
                  <a:cubicBezTo>
                    <a:pt x="198261" y="30960"/>
                    <a:pt x="194748" y="31313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7" y="65597"/>
                    <a:pt x="181501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9" y="6125"/>
                  </a:cubicBezTo>
                  <a:cubicBezTo>
                    <a:pt x="175588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0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1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1" y="73035"/>
                    <a:pt x="126887" y="73006"/>
                    <a:pt x="126773" y="72975"/>
                  </a:cubicBezTo>
                  <a:cubicBezTo>
                    <a:pt x="124235" y="72194"/>
                    <a:pt x="120917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1" y="54335"/>
                  </a:cubicBezTo>
                  <a:cubicBezTo>
                    <a:pt x="150081" y="56771"/>
                    <a:pt x="152045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5" y="73516"/>
                    <a:pt x="132514" y="73594"/>
                    <a:pt x="131518" y="73594"/>
                  </a:cubicBezTo>
                  <a:cubicBezTo>
                    <a:pt x="131090" y="73594"/>
                    <a:pt x="130661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1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7" y="47406"/>
                    <a:pt x="102920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4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1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3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0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3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4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69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2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2" y="78868"/>
                  </a:cubicBezTo>
                  <a:close/>
                  <a:moveTo>
                    <a:pt x="156912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0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5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0" y="89135"/>
                  </a:cubicBezTo>
                  <a:lnTo>
                    <a:pt x="169030" y="89135"/>
                  </a:lnTo>
                  <a:cubicBezTo>
                    <a:pt x="169331" y="88123"/>
                    <a:pt x="169560" y="87092"/>
                    <a:pt x="169713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5" y="65948"/>
                    <a:pt x="116526" y="68388"/>
                  </a:cubicBezTo>
                  <a:cubicBezTo>
                    <a:pt x="117306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5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4" y="94051"/>
                    <a:pt x="103511" y="93790"/>
                    <a:pt x="100813" y="93079"/>
                  </a:cubicBezTo>
                  <a:cubicBezTo>
                    <a:pt x="96422" y="91908"/>
                    <a:pt x="93006" y="89273"/>
                    <a:pt x="92420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1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49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4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6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8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9" y="101569"/>
                  </a:cubicBezTo>
                  <a:cubicBezTo>
                    <a:pt x="180280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1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7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69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7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3" y="109767"/>
                    <a:pt x="123455" y="104692"/>
                    <a:pt x="123552" y="100008"/>
                  </a:cubicBezTo>
                  <a:cubicBezTo>
                    <a:pt x="123571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6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399" y="102334"/>
                    <a:pt x="184743" y="98251"/>
                  </a:cubicBezTo>
                  <a:cubicBezTo>
                    <a:pt x="183855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lnTo>
                    <a:pt x="168036" y="91852"/>
                  </a:ln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5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5" y="78808"/>
                    <a:pt x="61162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0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7" y="27009"/>
                  </a:cubicBezTo>
                  <a:cubicBezTo>
                    <a:pt x="205304" y="27367"/>
                    <a:pt x="204964" y="27688"/>
                    <a:pt x="204607" y="27976"/>
                  </a:cubicBezTo>
                  <a:lnTo>
                    <a:pt x="204607" y="27976"/>
                  </a:lnTo>
                  <a:cubicBezTo>
                    <a:pt x="204858" y="19351"/>
                    <a:pt x="202854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7" y="3951"/>
                    <a:pt x="160052" y="2807"/>
                  </a:cubicBezTo>
                  <a:cubicBezTo>
                    <a:pt x="158082" y="1983"/>
                    <a:pt x="156111" y="1619"/>
                    <a:pt x="154155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6" y="8076"/>
                    <a:pt x="102375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5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5" y="2993"/>
                    <a:pt x="5330" y="2993"/>
                  </a:cubicBezTo>
                  <a:cubicBezTo>
                    <a:pt x="4878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5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0" y="97039"/>
                    <a:pt x="119496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6" y="101891"/>
                    <a:pt x="120820" y="104399"/>
                  </a:cubicBezTo>
                  <a:cubicBezTo>
                    <a:pt x="121308" y="108986"/>
                    <a:pt x="124235" y="112890"/>
                    <a:pt x="128334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0" y="118648"/>
                  </a:cubicBezTo>
                  <a:cubicBezTo>
                    <a:pt x="161944" y="120633"/>
                    <a:pt x="165779" y="121626"/>
                    <a:pt x="169725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4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5" y="105780"/>
                  </a:cubicBezTo>
                  <a:cubicBezTo>
                    <a:pt x="234728" y="105780"/>
                    <a:pt x="236871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1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7" y="50626"/>
                  </a:cubicBezTo>
                  <a:cubicBezTo>
                    <a:pt x="201957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4" y="31569"/>
                    <a:pt x="205355" y="31266"/>
                    <a:pt x="205823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899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4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0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7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6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8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7" y="67315"/>
                    <a:pt x="243200" y="63021"/>
                    <a:pt x="239882" y="60288"/>
                  </a:cubicBezTo>
                  <a:cubicBezTo>
                    <a:pt x="236474" y="57435"/>
                    <a:pt x="232036" y="57027"/>
                    <a:pt x="227717" y="57027"/>
                  </a:cubicBezTo>
                  <a:cubicBezTo>
                    <a:pt x="226719" y="57027"/>
                    <a:pt x="225727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5" y="55213"/>
                    <a:pt x="212459" y="54042"/>
                    <a:pt x="210897" y="52481"/>
                  </a:cubicBezTo>
                  <a:cubicBezTo>
                    <a:pt x="209433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5" y="43014"/>
                  </a:cubicBezTo>
                  <a:cubicBezTo>
                    <a:pt x="213094" y="42313"/>
                    <a:pt x="214981" y="42104"/>
                    <a:pt x="216885" y="42104"/>
                  </a:cubicBezTo>
                  <a:cubicBezTo>
                    <a:pt x="219221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1" y="10321"/>
                    <a:pt x="233636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53"/>
            <p:cNvSpPr/>
            <p:nvPr/>
          </p:nvSpPr>
          <p:spPr>
            <a:xfrm>
              <a:off x="467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8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7" y="28681"/>
                  </a:moveTo>
                  <a:lnTo>
                    <a:pt x="15147" y="28681"/>
                  </a:lnTo>
                  <a:cubicBezTo>
                    <a:pt x="17249" y="30042"/>
                    <a:pt x="19275" y="31526"/>
                    <a:pt x="20885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2" y="44522"/>
                    <a:pt x="16103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200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7" y="72644"/>
                    <a:pt x="40847" y="76192"/>
                    <a:pt x="38842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7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9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0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7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5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3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0" y="118058"/>
                    <a:pt x="14835" y="117325"/>
                  </a:cubicBezTo>
                  <a:cubicBezTo>
                    <a:pt x="15615" y="113909"/>
                    <a:pt x="18641" y="112641"/>
                    <a:pt x="21764" y="112055"/>
                  </a:cubicBezTo>
                  <a:cubicBezTo>
                    <a:pt x="24724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6" y="32420"/>
                  </a:cubicBezTo>
                  <a:cubicBezTo>
                    <a:pt x="51529" y="27638"/>
                    <a:pt x="52896" y="21783"/>
                    <a:pt x="52213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0" y="1"/>
                    <a:pt x="11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53"/>
            <p:cNvSpPr/>
            <p:nvPr/>
          </p:nvSpPr>
          <p:spPr>
            <a:xfrm>
              <a:off x="1916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7" y="0"/>
                  </a:moveTo>
                  <a:cubicBezTo>
                    <a:pt x="39516" y="0"/>
                    <a:pt x="36170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4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3" y="13501"/>
                    <a:pt x="4772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8" y="29894"/>
                    <a:pt x="31610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6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53"/>
            <p:cNvSpPr/>
            <p:nvPr/>
          </p:nvSpPr>
          <p:spPr>
            <a:xfrm>
              <a:off x="5588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6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0" y="29745"/>
                  </a:cubicBezTo>
                  <a:cubicBezTo>
                    <a:pt x="26068" y="29745"/>
                    <a:pt x="24648" y="29636"/>
                    <a:pt x="23242" y="29385"/>
                  </a:cubicBezTo>
                  <a:cubicBezTo>
                    <a:pt x="19533" y="28702"/>
                    <a:pt x="16117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0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53"/>
            <p:cNvSpPr/>
            <p:nvPr/>
          </p:nvSpPr>
          <p:spPr>
            <a:xfrm>
              <a:off x="4323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59" y="2419"/>
                  </a:cubicBezTo>
                  <a:cubicBezTo>
                    <a:pt x="8158" y="4859"/>
                    <a:pt x="6401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3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6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0" y="31574"/>
                    <a:pt x="50367" y="31574"/>
                  </a:cubicBezTo>
                  <a:cubicBezTo>
                    <a:pt x="51123" y="31574"/>
                    <a:pt x="51879" y="31062"/>
                    <a:pt x="51879" y="30037"/>
                  </a:cubicBezTo>
                  <a:lnTo>
                    <a:pt x="51977" y="30037"/>
                  </a:lnTo>
                  <a:cubicBezTo>
                    <a:pt x="52172" y="16862"/>
                    <a:pt x="41339" y="4859"/>
                    <a:pt x="29140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53"/>
            <p:cNvSpPr/>
            <p:nvPr/>
          </p:nvSpPr>
          <p:spPr>
            <a:xfrm>
              <a:off x="1065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8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1" y="31912"/>
                    <a:pt x="160833" y="33841"/>
                  </a:cubicBezTo>
                  <a:cubicBezTo>
                    <a:pt x="158912" y="35648"/>
                    <a:pt x="156796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6" y="46528"/>
                    <a:pt x="101497" y="44381"/>
                    <a:pt x="100716" y="41355"/>
                  </a:cubicBezTo>
                  <a:cubicBezTo>
                    <a:pt x="99642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1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09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39" y="44478"/>
                    <a:pt x="133800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6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8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0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6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4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4" y="77884"/>
                    <a:pt x="186751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6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4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lnTo>
                    <a:pt x="92849" y="79228"/>
                  </a:ln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3" y="93079"/>
                  </a:cubicBezTo>
                  <a:cubicBezTo>
                    <a:pt x="108701" y="93418"/>
                    <a:pt x="108874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90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2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8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8" y="3951"/>
                    <a:pt x="160052" y="2807"/>
                  </a:cubicBezTo>
                  <a:cubicBezTo>
                    <a:pt x="158082" y="1983"/>
                    <a:pt x="156111" y="1619"/>
                    <a:pt x="154156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8" y="3888"/>
                    <a:pt x="134060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7" y="5002"/>
                    <a:pt x="96279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4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3" y="105083"/>
                  </a:cubicBezTo>
                  <a:cubicBezTo>
                    <a:pt x="141022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4" y="115492"/>
                    <a:pt x="187497" y="116324"/>
                    <a:pt x="189330" y="116794"/>
                  </a:cubicBezTo>
                  <a:cubicBezTo>
                    <a:pt x="190326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1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5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2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0" y="57106"/>
                    <a:pt x="223642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53"/>
            <p:cNvSpPr/>
            <p:nvPr/>
          </p:nvSpPr>
          <p:spPr>
            <a:xfrm>
              <a:off x="406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8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9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9" y="3774"/>
                    <a:pt x="9540" y="2985"/>
                    <a:pt x="11738" y="2985"/>
                  </a:cubicBezTo>
                  <a:close/>
                  <a:moveTo>
                    <a:pt x="15147" y="28681"/>
                  </a:moveTo>
                  <a:cubicBezTo>
                    <a:pt x="17249" y="30042"/>
                    <a:pt x="19275" y="31526"/>
                    <a:pt x="20886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3" y="44522"/>
                    <a:pt x="16104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30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8" y="66009"/>
                  </a:cubicBezTo>
                  <a:lnTo>
                    <a:pt x="44998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9" y="57404"/>
                  </a:cubicBezTo>
                  <a:cubicBezTo>
                    <a:pt x="36200" y="62214"/>
                    <a:pt x="39911" y="65863"/>
                    <a:pt x="44012" y="68932"/>
                  </a:cubicBezTo>
                  <a:lnTo>
                    <a:pt x="44012" y="68932"/>
                  </a:lnTo>
                  <a:cubicBezTo>
                    <a:pt x="42597" y="72644"/>
                    <a:pt x="40847" y="76192"/>
                    <a:pt x="38843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5" y="69798"/>
                    <a:pt x="12102" y="66870"/>
                  </a:cubicBezTo>
                  <a:cubicBezTo>
                    <a:pt x="14737" y="64040"/>
                    <a:pt x="18251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6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3" y="105126"/>
                    <a:pt x="39818" y="107273"/>
                  </a:cubicBezTo>
                  <a:cubicBezTo>
                    <a:pt x="37503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8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1" y="112055"/>
                    <a:pt x="44210" y="112445"/>
                  </a:cubicBezTo>
                  <a:cubicBezTo>
                    <a:pt x="43621" y="112471"/>
                    <a:pt x="43011" y="112488"/>
                    <a:pt x="42389" y="112488"/>
                  </a:cubicBezTo>
                  <a:cubicBezTo>
                    <a:pt x="40009" y="112488"/>
                    <a:pt x="37467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4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1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2" y="22759"/>
                    <a:pt x="9662" y="25199"/>
                  </a:cubicBezTo>
                  <a:cubicBezTo>
                    <a:pt x="10557" y="25810"/>
                    <a:pt x="11497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6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4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5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1" y="118058"/>
                    <a:pt x="14835" y="117325"/>
                  </a:cubicBezTo>
                  <a:cubicBezTo>
                    <a:pt x="15616" y="113909"/>
                    <a:pt x="18641" y="112641"/>
                    <a:pt x="21764" y="112055"/>
                  </a:cubicBezTo>
                  <a:cubicBezTo>
                    <a:pt x="24725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9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6" y="67981"/>
                  </a:cubicBezTo>
                  <a:lnTo>
                    <a:pt x="47656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8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7" y="32420"/>
                  </a:cubicBezTo>
                  <a:cubicBezTo>
                    <a:pt x="51530" y="27638"/>
                    <a:pt x="52896" y="21783"/>
                    <a:pt x="52213" y="16122"/>
                  </a:cubicBezTo>
                  <a:cubicBezTo>
                    <a:pt x="51530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1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1" y="1"/>
                    <a:pt x="11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53"/>
            <p:cNvSpPr/>
            <p:nvPr/>
          </p:nvSpPr>
          <p:spPr>
            <a:xfrm>
              <a:off x="1855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6" y="0"/>
                    <a:pt x="36171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5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9" y="29894"/>
                    <a:pt x="31611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7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53"/>
            <p:cNvSpPr/>
            <p:nvPr/>
          </p:nvSpPr>
          <p:spPr>
            <a:xfrm>
              <a:off x="5527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7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3" y="28702"/>
                    <a:pt x="16118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53"/>
            <p:cNvSpPr/>
            <p:nvPr/>
          </p:nvSpPr>
          <p:spPr>
            <a:xfrm>
              <a:off x="4262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8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2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53"/>
            <p:cNvSpPr/>
            <p:nvPr/>
          </p:nvSpPr>
          <p:spPr>
            <a:xfrm>
              <a:off x="1004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8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5" y="19587"/>
                    <a:pt x="165908" y="18128"/>
                  </a:cubicBezTo>
                  <a:cubicBezTo>
                    <a:pt x="165947" y="17156"/>
                    <a:pt x="166079" y="16198"/>
                    <a:pt x="166298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1" y="29449"/>
                  </a:cubicBezTo>
                  <a:cubicBezTo>
                    <a:pt x="145121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3" y="34873"/>
                    <a:pt x="137576" y="34629"/>
                    <a:pt x="134483" y="34036"/>
                  </a:cubicBezTo>
                  <a:cubicBezTo>
                    <a:pt x="131067" y="33353"/>
                    <a:pt x="127164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7" y="4771"/>
                    <a:pt x="161234" y="6242"/>
                    <a:pt x="163663" y="9345"/>
                  </a:cubicBezTo>
                  <a:cubicBezTo>
                    <a:pt x="164028" y="9828"/>
                    <a:pt x="164357" y="10331"/>
                    <a:pt x="164651" y="10851"/>
                  </a:cubicBezTo>
                  <a:lnTo>
                    <a:pt x="164651" y="10851"/>
                  </a:lnTo>
                  <a:cubicBezTo>
                    <a:pt x="163894" y="12402"/>
                    <a:pt x="163359" y="14063"/>
                    <a:pt x="163078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2" y="31912"/>
                    <a:pt x="160833" y="33841"/>
                  </a:cubicBezTo>
                  <a:cubicBezTo>
                    <a:pt x="158912" y="35648"/>
                    <a:pt x="156796" y="37292"/>
                    <a:pt x="154824" y="39094"/>
                  </a:cubicBezTo>
                  <a:lnTo>
                    <a:pt x="154824" y="39094"/>
                  </a:lnTo>
                  <a:cubicBezTo>
                    <a:pt x="152662" y="37517"/>
                    <a:pt x="150114" y="36588"/>
                    <a:pt x="147429" y="35972"/>
                  </a:cubicBezTo>
                  <a:lnTo>
                    <a:pt x="147429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7" y="15689"/>
                    <a:pt x="141998" y="9443"/>
                  </a:cubicBezTo>
                  <a:cubicBezTo>
                    <a:pt x="141937" y="9351"/>
                    <a:pt x="141875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40" y="28404"/>
                    <a:pt x="111496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7" y="46528"/>
                    <a:pt x="101497" y="44381"/>
                    <a:pt x="100716" y="41355"/>
                  </a:cubicBezTo>
                  <a:cubicBezTo>
                    <a:pt x="99643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4" y="4668"/>
                  </a:moveTo>
                  <a:cubicBezTo>
                    <a:pt x="130974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3" y="13346"/>
                    <a:pt x="125505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8" y="33158"/>
                    <a:pt x="126871" y="35109"/>
                    <a:pt x="130579" y="36183"/>
                  </a:cubicBezTo>
                  <a:cubicBezTo>
                    <a:pt x="134581" y="37159"/>
                    <a:pt x="138582" y="37842"/>
                    <a:pt x="142583" y="38232"/>
                  </a:cubicBezTo>
                  <a:cubicBezTo>
                    <a:pt x="142816" y="38269"/>
                    <a:pt x="143050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4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10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40" y="44478"/>
                    <a:pt x="133800" y="46332"/>
                    <a:pt x="131360" y="48187"/>
                  </a:cubicBezTo>
                  <a:cubicBezTo>
                    <a:pt x="128243" y="50618"/>
                    <a:pt x="124928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3" y="53821"/>
                    <a:pt x="116233" y="52969"/>
                  </a:cubicBezTo>
                  <a:cubicBezTo>
                    <a:pt x="114191" y="52068"/>
                    <a:pt x="112186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4" y="4668"/>
                  </a:cubicBezTo>
                  <a:close/>
                  <a:moveTo>
                    <a:pt x="154828" y="43127"/>
                  </a:moveTo>
                  <a:cubicBezTo>
                    <a:pt x="157969" y="46796"/>
                    <a:pt x="157064" y="51952"/>
                    <a:pt x="155338" y="56897"/>
                  </a:cubicBezTo>
                  <a:lnTo>
                    <a:pt x="155338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50" y="47699"/>
                  </a:cubicBezTo>
                  <a:cubicBezTo>
                    <a:pt x="152590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7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30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7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1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8" y="44381"/>
                    <a:pt x="172154" y="49358"/>
                    <a:pt x="171178" y="54140"/>
                  </a:cubicBezTo>
                  <a:cubicBezTo>
                    <a:pt x="170752" y="56457"/>
                    <a:pt x="170418" y="58821"/>
                    <a:pt x="170465" y="61152"/>
                  </a:cubicBezTo>
                  <a:lnTo>
                    <a:pt x="170465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3" y="41044"/>
                  </a:cubicBezTo>
                  <a:lnTo>
                    <a:pt x="156983" y="41044"/>
                  </a:lnTo>
                  <a:cubicBezTo>
                    <a:pt x="158344" y="39850"/>
                    <a:pt x="159775" y="38748"/>
                    <a:pt x="161028" y="37647"/>
                  </a:cubicBezTo>
                  <a:cubicBezTo>
                    <a:pt x="163645" y="35596"/>
                    <a:pt x="165749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8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8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7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5" y="41843"/>
                  </a:cubicBezTo>
                  <a:cubicBezTo>
                    <a:pt x="175277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6" y="10884"/>
                  </a:cubicBezTo>
                  <a:lnTo>
                    <a:pt x="168096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3" y="45735"/>
                    <a:pt x="55629" y="50138"/>
                  </a:cubicBezTo>
                  <a:cubicBezTo>
                    <a:pt x="61191" y="54140"/>
                    <a:pt x="64217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5" y="66631"/>
                  </a:cubicBezTo>
                  <a:cubicBezTo>
                    <a:pt x="45186" y="64484"/>
                    <a:pt x="41966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6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9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3" y="42647"/>
                    <a:pt x="150879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2" y="66534"/>
                  </a:cubicBezTo>
                  <a:cubicBezTo>
                    <a:pt x="151092" y="67883"/>
                    <a:pt x="150703" y="69258"/>
                    <a:pt x="150434" y="70647"/>
                  </a:cubicBezTo>
                  <a:lnTo>
                    <a:pt x="150434" y="70647"/>
                  </a:lnTo>
                  <a:cubicBezTo>
                    <a:pt x="145074" y="71433"/>
                    <a:pt x="139812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1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3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7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5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2" y="19432"/>
                    <a:pt x="108805" y="20189"/>
                    <a:pt x="108036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20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7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lnTo>
                    <a:pt x="174182" y="65077"/>
                  </a:ln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9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6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7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2" y="63704"/>
                  </a:cubicBezTo>
                  <a:cubicBezTo>
                    <a:pt x="69714" y="67555"/>
                    <a:pt x="67241" y="71472"/>
                    <a:pt x="65462" y="75727"/>
                  </a:cubicBezTo>
                  <a:lnTo>
                    <a:pt x="65462" y="75727"/>
                  </a:lnTo>
                  <a:cubicBezTo>
                    <a:pt x="64689" y="75165"/>
                    <a:pt x="63894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2" y="8369"/>
                  </a:cubicBezTo>
                  <a:cubicBezTo>
                    <a:pt x="50924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2" y="73128"/>
                    <a:pt x="157586" y="73141"/>
                    <a:pt x="158100" y="73170"/>
                  </a:cubicBezTo>
                  <a:cubicBezTo>
                    <a:pt x="160443" y="73170"/>
                    <a:pt x="162687" y="73951"/>
                    <a:pt x="164444" y="75512"/>
                  </a:cubicBezTo>
                  <a:cubicBezTo>
                    <a:pt x="166493" y="77562"/>
                    <a:pt x="166884" y="80685"/>
                    <a:pt x="166884" y="83515"/>
                  </a:cubicBezTo>
                  <a:cubicBezTo>
                    <a:pt x="166836" y="85125"/>
                    <a:pt x="166605" y="86735"/>
                    <a:pt x="166168" y="88290"/>
                  </a:cubicBezTo>
                  <a:lnTo>
                    <a:pt x="166168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9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3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6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5" y="77884"/>
                    <a:pt x="186751" y="77991"/>
                    <a:pt x="187371" y="78087"/>
                  </a:cubicBezTo>
                  <a:lnTo>
                    <a:pt x="187371" y="78087"/>
                  </a:lnTo>
                  <a:cubicBezTo>
                    <a:pt x="186814" y="80645"/>
                    <a:pt x="185535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7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5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9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4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4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5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3" y="93941"/>
                  </a:cubicBezTo>
                  <a:lnTo>
                    <a:pt x="121253" y="93941"/>
                  </a:lnTo>
                  <a:cubicBezTo>
                    <a:pt x="120958" y="93937"/>
                    <a:pt x="120663" y="93935"/>
                    <a:pt x="120367" y="93935"/>
                  </a:cubicBezTo>
                  <a:cubicBezTo>
                    <a:pt x="117736" y="93935"/>
                    <a:pt x="115089" y="94067"/>
                    <a:pt x="112453" y="94116"/>
                  </a:cubicBezTo>
                  <a:lnTo>
                    <a:pt x="112453" y="94116"/>
                  </a:lnTo>
                  <a:cubicBezTo>
                    <a:pt x="112154" y="93399"/>
                    <a:pt x="111820" y="92694"/>
                    <a:pt x="111451" y="92005"/>
                  </a:cubicBezTo>
                  <a:cubicBezTo>
                    <a:pt x="107685" y="84713"/>
                    <a:pt x="100760" y="80448"/>
                    <a:pt x="93919" y="76345"/>
                  </a:cubicBezTo>
                  <a:lnTo>
                    <a:pt x="93919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2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4" y="93079"/>
                  </a:cubicBezTo>
                  <a:cubicBezTo>
                    <a:pt x="108701" y="93418"/>
                    <a:pt x="108875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2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4" y="81018"/>
                    <a:pt x="66822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2" y="102705"/>
                    <a:pt x="232647" y="102705"/>
                  </a:cubicBezTo>
                  <a:cubicBezTo>
                    <a:pt x="229912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1" y="94348"/>
                  </a:cubicBezTo>
                  <a:cubicBezTo>
                    <a:pt x="213021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4" y="81465"/>
                  </a:cubicBezTo>
                  <a:cubicBezTo>
                    <a:pt x="203090" y="77757"/>
                    <a:pt x="198016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2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6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5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6" y="78337"/>
                    <a:pt x="89738" y="79067"/>
                    <a:pt x="89591" y="79806"/>
                  </a:cubicBezTo>
                  <a:cubicBezTo>
                    <a:pt x="88712" y="84296"/>
                    <a:pt x="89591" y="89468"/>
                    <a:pt x="93202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3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5" y="103663"/>
                    <a:pt x="110671" y="106742"/>
                  </a:cubicBezTo>
                  <a:cubicBezTo>
                    <a:pt x="109890" y="109279"/>
                    <a:pt x="108036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7" y="112825"/>
                    <a:pt x="99675" y="112554"/>
                    <a:pt x="98374" y="112012"/>
                  </a:cubicBezTo>
                  <a:cubicBezTo>
                    <a:pt x="96032" y="111036"/>
                    <a:pt x="93885" y="109865"/>
                    <a:pt x="91738" y="108498"/>
                  </a:cubicBezTo>
                  <a:cubicBezTo>
                    <a:pt x="89395" y="107132"/>
                    <a:pt x="86956" y="106059"/>
                    <a:pt x="84613" y="104887"/>
                  </a:cubicBezTo>
                  <a:cubicBezTo>
                    <a:pt x="81948" y="103640"/>
                    <a:pt x="79151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9" y="97590"/>
                    <a:pt x="77001" y="95909"/>
                  </a:cubicBezTo>
                  <a:cubicBezTo>
                    <a:pt x="76928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9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2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10" y="86181"/>
                    <a:pt x="197739" y="90401"/>
                    <a:pt x="203969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8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1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20" y="112695"/>
                  </a:cubicBezTo>
                  <a:cubicBezTo>
                    <a:pt x="156734" y="109962"/>
                    <a:pt x="158588" y="107034"/>
                    <a:pt x="159955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lnTo>
                    <a:pt x="61163" y="76575"/>
                  </a:lnTo>
                  <a:cubicBezTo>
                    <a:pt x="62270" y="77213"/>
                    <a:pt x="63336" y="77923"/>
                    <a:pt x="64356" y="78699"/>
                  </a:cubicBezTo>
                  <a:lnTo>
                    <a:pt x="64356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6" y="117244"/>
                    <a:pt x="54200" y="118813"/>
                    <a:pt x="46481" y="118813"/>
                  </a:cubicBezTo>
                  <a:cubicBezTo>
                    <a:pt x="45525" y="118813"/>
                    <a:pt x="44571" y="118788"/>
                    <a:pt x="43625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1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5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1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8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9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8" y="5022"/>
                    <a:pt x="167570" y="6402"/>
                    <a:pt x="166413" y="7957"/>
                  </a:cubicBezTo>
                  <a:lnTo>
                    <a:pt x="166413" y="7957"/>
                  </a:lnTo>
                  <a:cubicBezTo>
                    <a:pt x="164801" y="5734"/>
                    <a:pt x="162628" y="3951"/>
                    <a:pt x="160052" y="2807"/>
                  </a:cubicBezTo>
                  <a:cubicBezTo>
                    <a:pt x="158082" y="1983"/>
                    <a:pt x="156112" y="1619"/>
                    <a:pt x="154156" y="1619"/>
                  </a:cubicBezTo>
                  <a:cubicBezTo>
                    <a:pt x="150784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9" y="3888"/>
                    <a:pt x="134060" y="1525"/>
                    <a:pt x="130402" y="1525"/>
                  </a:cubicBezTo>
                  <a:cubicBezTo>
                    <a:pt x="129378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9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4" y="16111"/>
                    <a:pt x="112330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8" y="5002"/>
                    <a:pt x="96279" y="5002"/>
                  </a:cubicBezTo>
                  <a:cubicBezTo>
                    <a:pt x="93668" y="5002"/>
                    <a:pt x="91113" y="5784"/>
                    <a:pt x="89103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9" y="16372"/>
                  </a:cubicBezTo>
                  <a:cubicBezTo>
                    <a:pt x="74869" y="9108"/>
                    <a:pt x="66676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1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4" y="37787"/>
                    <a:pt x="20237" y="35955"/>
                    <a:pt x="15713" y="32279"/>
                  </a:cubicBezTo>
                  <a:cubicBezTo>
                    <a:pt x="7808" y="25936"/>
                    <a:pt x="2734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6" y="44608"/>
                    <a:pt x="31677" y="47015"/>
                    <a:pt x="32206" y="49358"/>
                  </a:cubicBezTo>
                  <a:cubicBezTo>
                    <a:pt x="34061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7" y="79163"/>
                    <a:pt x="51139" y="80782"/>
                  </a:cubicBezTo>
                  <a:cubicBezTo>
                    <a:pt x="45577" y="84100"/>
                    <a:pt x="39721" y="86931"/>
                    <a:pt x="34646" y="90932"/>
                  </a:cubicBezTo>
                  <a:cubicBezTo>
                    <a:pt x="29767" y="94738"/>
                    <a:pt x="26253" y="99813"/>
                    <a:pt x="25863" y="106059"/>
                  </a:cubicBezTo>
                  <a:cubicBezTo>
                    <a:pt x="25473" y="109865"/>
                    <a:pt x="26644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1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6" y="107132"/>
                    <a:pt x="86468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3" y="115720"/>
                  </a:cubicBezTo>
                  <a:cubicBezTo>
                    <a:pt x="109695" y="114647"/>
                    <a:pt x="113403" y="110645"/>
                    <a:pt x="114086" y="105766"/>
                  </a:cubicBezTo>
                  <a:cubicBezTo>
                    <a:pt x="114444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5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4" y="105083"/>
                  </a:cubicBezTo>
                  <a:cubicBezTo>
                    <a:pt x="141022" y="101081"/>
                    <a:pt x="137704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4" y="88112"/>
                    <a:pt x="128495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8" y="84198"/>
                    <a:pt x="155465" y="87321"/>
                    <a:pt x="159271" y="88980"/>
                  </a:cubicBezTo>
                  <a:cubicBezTo>
                    <a:pt x="161105" y="89836"/>
                    <a:pt x="163098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2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7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1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8" y="117379"/>
                  </a:cubicBezTo>
                  <a:cubicBezTo>
                    <a:pt x="182739" y="116485"/>
                    <a:pt x="183625" y="115472"/>
                    <a:pt x="184363" y="114375"/>
                  </a:cubicBezTo>
                  <a:lnTo>
                    <a:pt x="184363" y="114375"/>
                  </a:lnTo>
                  <a:cubicBezTo>
                    <a:pt x="185824" y="115492"/>
                    <a:pt x="187498" y="116324"/>
                    <a:pt x="189330" y="116794"/>
                  </a:cubicBezTo>
                  <a:cubicBezTo>
                    <a:pt x="190327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9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3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2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2" y="62435"/>
                  </a:cubicBezTo>
                  <a:cubicBezTo>
                    <a:pt x="197918" y="58531"/>
                    <a:pt x="199187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7" y="6808"/>
                    <a:pt x="213338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2" y="4466"/>
                  </a:cubicBezTo>
                  <a:cubicBezTo>
                    <a:pt x="226512" y="5929"/>
                    <a:pt x="229831" y="8174"/>
                    <a:pt x="232466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8" y="39111"/>
                    <a:pt x="228074" y="39501"/>
                  </a:cubicBezTo>
                  <a:cubicBezTo>
                    <a:pt x="227782" y="39514"/>
                    <a:pt x="227481" y="39519"/>
                    <a:pt x="227171" y="39519"/>
                  </a:cubicBezTo>
                  <a:cubicBezTo>
                    <a:pt x="224304" y="39519"/>
                    <a:pt x="220702" y="39030"/>
                    <a:pt x="217237" y="39030"/>
                  </a:cubicBezTo>
                  <a:cubicBezTo>
                    <a:pt x="212424" y="39030"/>
                    <a:pt x="207874" y="39973"/>
                    <a:pt x="205921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6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6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30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3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1" y="57106"/>
                    <a:pt x="223642" y="57125"/>
                    <a:pt x="223081" y="57125"/>
                  </a:cubicBezTo>
                  <a:cubicBezTo>
                    <a:pt x="220785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8" y="49065"/>
                    <a:pt x="208360" y="46918"/>
                  </a:cubicBezTo>
                  <a:cubicBezTo>
                    <a:pt x="208556" y="45161"/>
                    <a:pt x="209727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3" y="42619"/>
                  </a:cubicBezTo>
                  <a:cubicBezTo>
                    <a:pt x="229529" y="42619"/>
                    <a:pt x="232310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6" y="1"/>
                    <a:pt x="217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53"/>
            <p:cNvSpPr/>
            <p:nvPr/>
          </p:nvSpPr>
          <p:spPr>
            <a:xfrm>
              <a:off x="345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6" y="2985"/>
                    <a:pt x="12436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7" y="23832"/>
                  </a:cubicBezTo>
                  <a:cubicBezTo>
                    <a:pt x="9369" y="21588"/>
                    <a:pt x="5368" y="18953"/>
                    <a:pt x="4001" y="14561"/>
                  </a:cubicBezTo>
                  <a:cubicBezTo>
                    <a:pt x="3025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3" y="45690"/>
                  </a:cubicBezTo>
                  <a:lnTo>
                    <a:pt x="24763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0" y="65147"/>
                    <a:pt x="42863" y="64236"/>
                    <a:pt x="41867" y="63259"/>
                  </a:cubicBezTo>
                  <a:cubicBezTo>
                    <a:pt x="39622" y="61210"/>
                    <a:pt x="37963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0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7" y="73897"/>
                    <a:pt x="9174" y="69798"/>
                    <a:pt x="12101" y="66870"/>
                  </a:cubicBezTo>
                  <a:cubicBezTo>
                    <a:pt x="14736" y="64040"/>
                    <a:pt x="18250" y="62088"/>
                    <a:pt x="21178" y="59551"/>
                  </a:cubicBezTo>
                  <a:cubicBezTo>
                    <a:pt x="24541" y="56860"/>
                    <a:pt x="26675" y="53033"/>
                    <a:pt x="27391" y="48816"/>
                  </a:cubicBezTo>
                  <a:lnTo>
                    <a:pt x="27391" y="48816"/>
                  </a:lnTo>
                  <a:cubicBezTo>
                    <a:pt x="27722" y="48815"/>
                    <a:pt x="28055" y="48815"/>
                    <a:pt x="28388" y="48815"/>
                  </a:cubicBezTo>
                  <a:close/>
                  <a:moveTo>
                    <a:pt x="36076" y="90022"/>
                  </a:moveTo>
                  <a:cubicBezTo>
                    <a:pt x="38837" y="91452"/>
                    <a:pt x="41153" y="93653"/>
                    <a:pt x="42745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4" y="108454"/>
                  </a:cubicBezTo>
                  <a:lnTo>
                    <a:pt x="32154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69" y="94293"/>
                  </a:cubicBezTo>
                  <a:cubicBezTo>
                    <a:pt x="34401" y="92830"/>
                    <a:pt x="35220" y="91417"/>
                    <a:pt x="36076" y="90022"/>
                  </a:cubicBezTo>
                  <a:close/>
                  <a:moveTo>
                    <a:pt x="46611" y="70781"/>
                  </a:moveTo>
                  <a:cubicBezTo>
                    <a:pt x="47243" y="71211"/>
                    <a:pt x="47875" y="71631"/>
                    <a:pt x="48503" y="72043"/>
                  </a:cubicBezTo>
                  <a:cubicBezTo>
                    <a:pt x="54554" y="75946"/>
                    <a:pt x="61288" y="79362"/>
                    <a:pt x="66460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8" y="110298"/>
                    <a:pt x="52700" y="112055"/>
                    <a:pt x="44209" y="112445"/>
                  </a:cubicBezTo>
                  <a:cubicBezTo>
                    <a:pt x="43620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7" y="110973"/>
                    <a:pt x="40993" y="110365"/>
                    <a:pt x="43233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4" y="84157"/>
                    <a:pt x="40794" y="82485"/>
                  </a:cubicBezTo>
                  <a:cubicBezTo>
                    <a:pt x="42941" y="78874"/>
                    <a:pt x="44892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7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49" y="26991"/>
                  </a:cubicBezTo>
                  <a:lnTo>
                    <a:pt x="12449" y="26991"/>
                  </a:lnTo>
                  <a:cubicBezTo>
                    <a:pt x="11515" y="28953"/>
                    <a:pt x="10747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5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1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09" y="88836"/>
                  </a:cubicBezTo>
                  <a:lnTo>
                    <a:pt x="33109" y="88836"/>
                  </a:lnTo>
                  <a:cubicBezTo>
                    <a:pt x="32664" y="89574"/>
                    <a:pt x="32230" y="90318"/>
                    <a:pt x="31815" y="91073"/>
                  </a:cubicBezTo>
                  <a:cubicBezTo>
                    <a:pt x="29570" y="95172"/>
                    <a:pt x="27423" y="100051"/>
                    <a:pt x="27814" y="104833"/>
                  </a:cubicBezTo>
                  <a:cubicBezTo>
                    <a:pt x="27918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8" y="108554"/>
                    <a:pt x="21698" y="108667"/>
                    <a:pt x="18445" y="109811"/>
                  </a:cubicBezTo>
                  <a:cubicBezTo>
                    <a:pt x="15224" y="110591"/>
                    <a:pt x="12687" y="113226"/>
                    <a:pt x="11906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4" y="111524"/>
                    <a:pt x="30645" y="111463"/>
                  </a:cubicBezTo>
                  <a:lnTo>
                    <a:pt x="30645" y="111463"/>
                  </a:lnTo>
                  <a:cubicBezTo>
                    <a:pt x="32069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0" y="115522"/>
                  </a:cubicBezTo>
                  <a:cubicBezTo>
                    <a:pt x="44999" y="115522"/>
                    <a:pt x="47489" y="115287"/>
                    <a:pt x="49870" y="115080"/>
                  </a:cubicBezTo>
                  <a:cubicBezTo>
                    <a:pt x="54261" y="114592"/>
                    <a:pt x="58458" y="113421"/>
                    <a:pt x="62361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6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6" y="50963"/>
                  </a:cubicBezTo>
                  <a:cubicBezTo>
                    <a:pt x="44034" y="48266"/>
                    <a:pt x="41037" y="46993"/>
                    <a:pt x="37766" y="46381"/>
                  </a:cubicBezTo>
                  <a:lnTo>
                    <a:pt x="37766" y="46381"/>
                  </a:lnTo>
                  <a:cubicBezTo>
                    <a:pt x="37968" y="45884"/>
                    <a:pt x="38196" y="45394"/>
                    <a:pt x="38451" y="44912"/>
                  </a:cubicBezTo>
                  <a:cubicBezTo>
                    <a:pt x="40891" y="40228"/>
                    <a:pt x="45380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0" y="1093"/>
                  </a:cubicBezTo>
                  <a:cubicBezTo>
                    <a:pt x="45074" y="787"/>
                    <a:pt x="44727" y="657"/>
                    <a:pt x="44391" y="657"/>
                  </a:cubicBezTo>
                  <a:cubicBezTo>
                    <a:pt x="43227" y="657"/>
                    <a:pt x="42174" y="2203"/>
                    <a:pt x="43233" y="3338"/>
                  </a:cubicBezTo>
                  <a:lnTo>
                    <a:pt x="43429" y="3338"/>
                  </a:lnTo>
                  <a:cubicBezTo>
                    <a:pt x="47430" y="7730"/>
                    <a:pt x="49674" y="13488"/>
                    <a:pt x="49479" y="19441"/>
                  </a:cubicBezTo>
                  <a:cubicBezTo>
                    <a:pt x="49479" y="22368"/>
                    <a:pt x="48796" y="25394"/>
                    <a:pt x="47625" y="28126"/>
                  </a:cubicBezTo>
                  <a:cubicBezTo>
                    <a:pt x="46454" y="30566"/>
                    <a:pt x="44892" y="32713"/>
                    <a:pt x="42941" y="34665"/>
                  </a:cubicBezTo>
                  <a:cubicBezTo>
                    <a:pt x="39811" y="38152"/>
                    <a:pt x="36600" y="41557"/>
                    <a:pt x="34958" y="46005"/>
                  </a:cubicBezTo>
                  <a:lnTo>
                    <a:pt x="34958" y="46005"/>
                  </a:lnTo>
                  <a:cubicBezTo>
                    <a:pt x="32565" y="45793"/>
                    <a:pt x="30093" y="45804"/>
                    <a:pt x="27682" y="45771"/>
                  </a:cubicBezTo>
                  <a:lnTo>
                    <a:pt x="27682" y="45771"/>
                  </a:lnTo>
                  <a:cubicBezTo>
                    <a:pt x="27862" y="41128"/>
                    <a:pt x="26855" y="36336"/>
                    <a:pt x="24105" y="32615"/>
                  </a:cubicBezTo>
                  <a:cubicBezTo>
                    <a:pt x="22086" y="29830"/>
                    <a:pt x="19370" y="27789"/>
                    <a:pt x="16526" y="25963"/>
                  </a:cubicBezTo>
                  <a:lnTo>
                    <a:pt x="16526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53"/>
            <p:cNvSpPr/>
            <p:nvPr/>
          </p:nvSpPr>
          <p:spPr>
            <a:xfrm>
              <a:off x="1794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3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6" y="22284"/>
                    <a:pt x="36881" y="17112"/>
                    <a:pt x="39320" y="12330"/>
                  </a:cubicBezTo>
                  <a:cubicBezTo>
                    <a:pt x="41647" y="7770"/>
                    <a:pt x="44771" y="3122"/>
                    <a:pt x="50302" y="3122"/>
                  </a:cubicBezTo>
                  <a:cubicBezTo>
                    <a:pt x="50572" y="3122"/>
                    <a:pt x="50847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53"/>
            <p:cNvSpPr/>
            <p:nvPr/>
          </p:nvSpPr>
          <p:spPr>
            <a:xfrm>
              <a:off x="5466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5" y="25286"/>
                  </a:cubicBezTo>
                  <a:cubicBezTo>
                    <a:pt x="15189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4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53"/>
            <p:cNvSpPr/>
            <p:nvPr/>
          </p:nvSpPr>
          <p:spPr>
            <a:xfrm>
              <a:off x="4201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1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53"/>
            <p:cNvSpPr/>
            <p:nvPr/>
          </p:nvSpPr>
          <p:spPr>
            <a:xfrm>
              <a:off x="943225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2" y="17517"/>
                    <a:pt x="166841" y="19875"/>
                    <a:pt x="166590" y="22130"/>
                  </a:cubicBezTo>
                  <a:cubicBezTo>
                    <a:pt x="166585" y="22174"/>
                    <a:pt x="166580" y="22218"/>
                    <a:pt x="166575" y="22262"/>
                  </a:cubicBezTo>
                  <a:lnTo>
                    <a:pt x="166575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0" y="18616"/>
                  </a:cubicBezTo>
                  <a:cubicBezTo>
                    <a:pt x="144339" y="22130"/>
                    <a:pt x="145022" y="25741"/>
                    <a:pt x="145120" y="29449"/>
                  </a:cubicBezTo>
                  <a:cubicBezTo>
                    <a:pt x="145120" y="31365"/>
                    <a:pt x="145002" y="33478"/>
                    <a:pt x="144494" y="35413"/>
                  </a:cubicBezTo>
                  <a:lnTo>
                    <a:pt x="144494" y="35413"/>
                  </a:lnTo>
                  <a:cubicBezTo>
                    <a:pt x="141072" y="34873"/>
                    <a:pt x="137575" y="34629"/>
                    <a:pt x="134482" y="34036"/>
                  </a:cubicBezTo>
                  <a:cubicBezTo>
                    <a:pt x="131066" y="33353"/>
                    <a:pt x="127163" y="32377"/>
                    <a:pt x="124918" y="29449"/>
                  </a:cubicBezTo>
                  <a:cubicBezTo>
                    <a:pt x="122478" y="26229"/>
                    <a:pt x="123747" y="22813"/>
                    <a:pt x="126284" y="20080"/>
                  </a:cubicBezTo>
                  <a:cubicBezTo>
                    <a:pt x="129212" y="17152"/>
                    <a:pt x="132530" y="14615"/>
                    <a:pt x="136141" y="12566"/>
                  </a:cubicBezTo>
                  <a:cubicBezTo>
                    <a:pt x="137146" y="11981"/>
                    <a:pt x="138151" y="11369"/>
                    <a:pt x="139163" y="10754"/>
                  </a:cubicBezTo>
                  <a:close/>
                  <a:moveTo>
                    <a:pt x="154050" y="4771"/>
                  </a:moveTo>
                  <a:cubicBezTo>
                    <a:pt x="157686" y="4771"/>
                    <a:pt x="161234" y="6242"/>
                    <a:pt x="163662" y="9345"/>
                  </a:cubicBezTo>
                  <a:cubicBezTo>
                    <a:pt x="164027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3" y="12402"/>
                    <a:pt x="163358" y="14063"/>
                    <a:pt x="163077" y="15786"/>
                  </a:cubicBezTo>
                  <a:cubicBezTo>
                    <a:pt x="162442" y="19867"/>
                    <a:pt x="163492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2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1" y="37517"/>
                    <a:pt x="150113" y="36588"/>
                    <a:pt x="147428" y="35972"/>
                  </a:cubicBezTo>
                  <a:lnTo>
                    <a:pt x="147428" y="35972"/>
                  </a:lnTo>
                  <a:cubicBezTo>
                    <a:pt x="147890" y="34203"/>
                    <a:pt x="148091" y="32338"/>
                    <a:pt x="148145" y="30620"/>
                  </a:cubicBezTo>
                  <a:cubicBezTo>
                    <a:pt x="148340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5" y="5064"/>
                    <a:pt x="152426" y="4771"/>
                    <a:pt x="154050" y="4771"/>
                  </a:cubicBezTo>
                  <a:close/>
                  <a:moveTo>
                    <a:pt x="111360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4" y="43733"/>
                    <a:pt x="108433" y="46209"/>
                    <a:pt x="107493" y="48642"/>
                  </a:cubicBezTo>
                  <a:lnTo>
                    <a:pt x="107493" y="48642"/>
                  </a:lnTo>
                  <a:cubicBezTo>
                    <a:pt x="107153" y="48459"/>
                    <a:pt x="106813" y="48274"/>
                    <a:pt x="106473" y="48089"/>
                  </a:cubicBezTo>
                  <a:cubicBezTo>
                    <a:pt x="103936" y="46528"/>
                    <a:pt x="101496" y="44381"/>
                    <a:pt x="100715" y="41355"/>
                  </a:cubicBezTo>
                  <a:cubicBezTo>
                    <a:pt x="99642" y="37256"/>
                    <a:pt x="101984" y="33060"/>
                    <a:pt x="104326" y="29839"/>
                  </a:cubicBezTo>
                  <a:cubicBezTo>
                    <a:pt x="106390" y="27001"/>
                    <a:pt x="108838" y="24504"/>
                    <a:pt x="111360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09" y="4697"/>
                    <a:pt x="131652" y="4758"/>
                  </a:cubicBezTo>
                  <a:cubicBezTo>
                    <a:pt x="133879" y="5156"/>
                    <a:pt x="135717" y="6656"/>
                    <a:pt x="137219" y="8307"/>
                  </a:cubicBezTo>
                  <a:lnTo>
                    <a:pt x="137219" y="8307"/>
                  </a:lnTo>
                  <a:cubicBezTo>
                    <a:pt x="135640" y="9267"/>
                    <a:pt x="134077" y="10266"/>
                    <a:pt x="132530" y="11297"/>
                  </a:cubicBezTo>
                  <a:cubicBezTo>
                    <a:pt x="128822" y="13346"/>
                    <a:pt x="125504" y="16177"/>
                    <a:pt x="122771" y="19495"/>
                  </a:cubicBezTo>
                  <a:cubicBezTo>
                    <a:pt x="120527" y="22520"/>
                    <a:pt x="119648" y="26229"/>
                    <a:pt x="121502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1" y="37842"/>
                    <a:pt x="142582" y="38232"/>
                  </a:cubicBezTo>
                  <a:cubicBezTo>
                    <a:pt x="142815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5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4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2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59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7" y="54862"/>
                    <a:pt x="118302" y="53821"/>
                    <a:pt x="116232" y="52969"/>
                  </a:cubicBezTo>
                  <a:cubicBezTo>
                    <a:pt x="114190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0" y="37677"/>
                    <a:pt x="116090" y="28274"/>
                    <a:pt x="113761" y="19829"/>
                  </a:cubicBezTo>
                  <a:lnTo>
                    <a:pt x="113761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3" y="16665"/>
                    <a:pt x="118867" y="15005"/>
                    <a:pt x="120527" y="13151"/>
                  </a:cubicBezTo>
                  <a:cubicBezTo>
                    <a:pt x="122186" y="11297"/>
                    <a:pt x="123259" y="9443"/>
                    <a:pt x="124821" y="7784"/>
                  </a:cubicBezTo>
                  <a:cubicBezTo>
                    <a:pt x="126357" y="6077"/>
                    <a:pt x="128341" y="4668"/>
                    <a:pt x="130643" y="4668"/>
                  </a:cubicBezTo>
                  <a:close/>
                  <a:moveTo>
                    <a:pt x="154827" y="43127"/>
                  </a:moveTo>
                  <a:cubicBezTo>
                    <a:pt x="157968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69" y="56675"/>
                    <a:pt x="154621" y="56439"/>
                    <a:pt x="154293" y="56189"/>
                  </a:cubicBezTo>
                  <a:cubicBezTo>
                    <a:pt x="151561" y="54140"/>
                    <a:pt x="150975" y="51017"/>
                    <a:pt x="152049" y="47699"/>
                  </a:cubicBezTo>
                  <a:cubicBezTo>
                    <a:pt x="152589" y="45963"/>
                    <a:pt x="153601" y="44471"/>
                    <a:pt x="154827" y="43127"/>
                  </a:cubicBezTo>
                  <a:close/>
                  <a:moveTo>
                    <a:pt x="80479" y="25154"/>
                  </a:moveTo>
                  <a:cubicBezTo>
                    <a:pt x="80906" y="26486"/>
                    <a:pt x="81244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6" y="50962"/>
                    <a:pt x="77101" y="54871"/>
                    <a:pt x="75123" y="58583"/>
                  </a:cubicBezTo>
                  <a:lnTo>
                    <a:pt x="75123" y="58583"/>
                  </a:lnTo>
                  <a:cubicBezTo>
                    <a:pt x="73685" y="55576"/>
                    <a:pt x="72629" y="52396"/>
                    <a:pt x="72023" y="49065"/>
                  </a:cubicBezTo>
                  <a:cubicBezTo>
                    <a:pt x="70852" y="43795"/>
                    <a:pt x="71535" y="38232"/>
                    <a:pt x="73975" y="33450"/>
                  </a:cubicBezTo>
                  <a:cubicBezTo>
                    <a:pt x="75537" y="30913"/>
                    <a:pt x="77293" y="28473"/>
                    <a:pt x="79343" y="26326"/>
                  </a:cubicBezTo>
                  <a:cubicBezTo>
                    <a:pt x="79727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lnTo>
                    <a:pt x="201060" y="33093"/>
                  </a:lnTo>
                  <a:cubicBezTo>
                    <a:pt x="200133" y="41080"/>
                    <a:pt x="197841" y="48817"/>
                    <a:pt x="195380" y="56384"/>
                  </a:cubicBezTo>
                  <a:cubicBezTo>
                    <a:pt x="194969" y="57617"/>
                    <a:pt x="194546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2" y="43042"/>
                    <a:pt x="192354" y="36866"/>
                  </a:cubicBezTo>
                  <a:cubicBezTo>
                    <a:pt x="194745" y="34539"/>
                    <a:pt x="197986" y="33995"/>
                    <a:pt x="201060" y="33093"/>
                  </a:cubicBezTo>
                  <a:close/>
                  <a:moveTo>
                    <a:pt x="167228" y="30106"/>
                  </a:moveTo>
                  <a:lnTo>
                    <a:pt x="167228" y="30106"/>
                  </a:lnTo>
                  <a:cubicBezTo>
                    <a:pt x="169189" y="33067"/>
                    <a:pt x="171313" y="36065"/>
                    <a:pt x="172250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1" y="56457"/>
                    <a:pt x="170417" y="58821"/>
                    <a:pt x="170464" y="61152"/>
                  </a:cubicBezTo>
                  <a:lnTo>
                    <a:pt x="170464" y="61152"/>
                  </a:lnTo>
                  <a:cubicBezTo>
                    <a:pt x="165976" y="60331"/>
                    <a:pt x="161514" y="59571"/>
                    <a:pt x="158000" y="58190"/>
                  </a:cubicBezTo>
                  <a:lnTo>
                    <a:pt x="158000" y="58190"/>
                  </a:lnTo>
                  <a:cubicBezTo>
                    <a:pt x="160115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7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8" y="10126"/>
                  </a:cubicBezTo>
                  <a:cubicBezTo>
                    <a:pt x="200962" y="15463"/>
                    <a:pt x="201809" y="22896"/>
                    <a:pt x="201363" y="29783"/>
                  </a:cubicBezTo>
                  <a:lnTo>
                    <a:pt x="201363" y="29783"/>
                  </a:lnTo>
                  <a:cubicBezTo>
                    <a:pt x="198287" y="30962"/>
                    <a:pt x="194805" y="31318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2" y="64622"/>
                    <a:pt x="192238" y="65871"/>
                    <a:pt x="191866" y="67119"/>
                  </a:cubicBezTo>
                  <a:cubicBezTo>
                    <a:pt x="191324" y="68893"/>
                    <a:pt x="190758" y="70717"/>
                    <a:pt x="190379" y="72565"/>
                  </a:cubicBezTo>
                  <a:lnTo>
                    <a:pt x="190379" y="72565"/>
                  </a:lnTo>
                  <a:cubicBezTo>
                    <a:pt x="188929" y="65616"/>
                    <a:pt x="181535" y="63324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09" y="56482"/>
                  </a:cubicBezTo>
                  <a:cubicBezTo>
                    <a:pt x="174690" y="51602"/>
                    <a:pt x="176349" y="46820"/>
                    <a:pt x="175764" y="41843"/>
                  </a:cubicBezTo>
                  <a:cubicBezTo>
                    <a:pt x="175276" y="37159"/>
                    <a:pt x="172934" y="33255"/>
                    <a:pt x="170396" y="29351"/>
                  </a:cubicBezTo>
                  <a:cubicBezTo>
                    <a:pt x="169819" y="28434"/>
                    <a:pt x="169221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8" y="17622"/>
                    <a:pt x="168932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8" y="6125"/>
                  </a:cubicBezTo>
                  <a:cubicBezTo>
                    <a:pt x="175588" y="4393"/>
                    <a:pt x="178744" y="3582"/>
                    <a:pt x="181887" y="3582"/>
                  </a:cubicBezTo>
                  <a:close/>
                  <a:moveTo>
                    <a:pt x="34564" y="42919"/>
                  </a:moveTo>
                  <a:cubicBezTo>
                    <a:pt x="41747" y="44480"/>
                    <a:pt x="49632" y="45735"/>
                    <a:pt x="55628" y="50138"/>
                  </a:cubicBezTo>
                  <a:cubicBezTo>
                    <a:pt x="61190" y="54140"/>
                    <a:pt x="64216" y="61947"/>
                    <a:pt x="62362" y="68681"/>
                  </a:cubicBezTo>
                  <a:cubicBezTo>
                    <a:pt x="61960" y="70111"/>
                    <a:pt x="61326" y="71413"/>
                    <a:pt x="60528" y="72606"/>
                  </a:cubicBezTo>
                  <a:lnTo>
                    <a:pt x="60528" y="72606"/>
                  </a:lnTo>
                  <a:cubicBezTo>
                    <a:pt x="56681" y="70472"/>
                    <a:pt x="52563" y="68850"/>
                    <a:pt x="48894" y="66631"/>
                  </a:cubicBezTo>
                  <a:cubicBezTo>
                    <a:pt x="45185" y="64484"/>
                    <a:pt x="41965" y="61557"/>
                    <a:pt x="39427" y="58043"/>
                  </a:cubicBezTo>
                  <a:cubicBezTo>
                    <a:pt x="36206" y="53509"/>
                    <a:pt x="34808" y="48282"/>
                    <a:pt x="34564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5" y="73064"/>
                  </a:cubicBezTo>
                  <a:lnTo>
                    <a:pt x="127115" y="73064"/>
                  </a:lnTo>
                  <a:cubicBezTo>
                    <a:pt x="127001" y="73035"/>
                    <a:pt x="126887" y="73006"/>
                    <a:pt x="126772" y="72975"/>
                  </a:cubicBezTo>
                  <a:cubicBezTo>
                    <a:pt x="124235" y="72194"/>
                    <a:pt x="120917" y="71023"/>
                    <a:pt x="119648" y="68486"/>
                  </a:cubicBezTo>
                  <a:cubicBezTo>
                    <a:pt x="118867" y="66827"/>
                    <a:pt x="119355" y="64972"/>
                    <a:pt x="120331" y="63216"/>
                  </a:cubicBezTo>
                  <a:cubicBezTo>
                    <a:pt x="121008" y="62159"/>
                    <a:pt x="121739" y="61138"/>
                    <a:pt x="122526" y="60163"/>
                  </a:cubicBezTo>
                  <a:close/>
                  <a:moveTo>
                    <a:pt x="146337" y="38906"/>
                  </a:moveTo>
                  <a:lnTo>
                    <a:pt x="146337" y="38906"/>
                  </a:lnTo>
                  <a:cubicBezTo>
                    <a:pt x="148574" y="39389"/>
                    <a:pt x="150751" y="40074"/>
                    <a:pt x="152635" y="41258"/>
                  </a:cubicBezTo>
                  <a:lnTo>
                    <a:pt x="152635" y="41258"/>
                  </a:lnTo>
                  <a:cubicBezTo>
                    <a:pt x="152012" y="41936"/>
                    <a:pt x="151422" y="42647"/>
                    <a:pt x="150878" y="43405"/>
                  </a:cubicBezTo>
                  <a:cubicBezTo>
                    <a:pt x="148731" y="46430"/>
                    <a:pt x="147657" y="50724"/>
                    <a:pt x="149121" y="54335"/>
                  </a:cubicBezTo>
                  <a:cubicBezTo>
                    <a:pt x="150081" y="56771"/>
                    <a:pt x="152045" y="58481"/>
                    <a:pt x="154254" y="59761"/>
                  </a:cubicBezTo>
                  <a:lnTo>
                    <a:pt x="154254" y="59761"/>
                  </a:lnTo>
                  <a:cubicBezTo>
                    <a:pt x="153259" y="62241"/>
                    <a:pt x="152213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2" y="73365"/>
                  </a:cubicBezTo>
                  <a:cubicBezTo>
                    <a:pt x="133505" y="73516"/>
                    <a:pt x="132513" y="73594"/>
                    <a:pt x="131518" y="73594"/>
                  </a:cubicBezTo>
                  <a:cubicBezTo>
                    <a:pt x="131090" y="73594"/>
                    <a:pt x="130661" y="73579"/>
                    <a:pt x="130232" y="73550"/>
                  </a:cubicBezTo>
                  <a:lnTo>
                    <a:pt x="130232" y="73550"/>
                  </a:lnTo>
                  <a:cubicBezTo>
                    <a:pt x="130306" y="72907"/>
                    <a:pt x="130358" y="72261"/>
                    <a:pt x="130383" y="71609"/>
                  </a:cubicBezTo>
                  <a:cubicBezTo>
                    <a:pt x="130676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49" y="57466"/>
                    <a:pt x="125414" y="57016"/>
                    <a:pt x="125894" y="56580"/>
                  </a:cubicBezTo>
                  <a:cubicBezTo>
                    <a:pt x="130676" y="52188"/>
                    <a:pt x="135946" y="48479"/>
                    <a:pt x="141021" y="44381"/>
                  </a:cubicBezTo>
                  <a:cubicBezTo>
                    <a:pt x="142778" y="43209"/>
                    <a:pt x="144437" y="41648"/>
                    <a:pt x="145705" y="39989"/>
                  </a:cubicBezTo>
                  <a:cubicBezTo>
                    <a:pt x="145936" y="39643"/>
                    <a:pt x="146146" y="39281"/>
                    <a:pt x="146337" y="38906"/>
                  </a:cubicBezTo>
                  <a:close/>
                  <a:moveTo>
                    <a:pt x="96681" y="8004"/>
                  </a:moveTo>
                  <a:cubicBezTo>
                    <a:pt x="100459" y="8004"/>
                    <a:pt x="104182" y="10197"/>
                    <a:pt x="106668" y="12761"/>
                  </a:cubicBezTo>
                  <a:cubicBezTo>
                    <a:pt x="108354" y="14492"/>
                    <a:pt x="109558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4" y="20189"/>
                    <a:pt x="108035" y="20959"/>
                  </a:cubicBezTo>
                  <a:cubicBezTo>
                    <a:pt x="102374" y="26521"/>
                    <a:pt x="94469" y="35402"/>
                    <a:pt x="98373" y="43990"/>
                  </a:cubicBezTo>
                  <a:cubicBezTo>
                    <a:pt x="99897" y="47406"/>
                    <a:pt x="102920" y="49718"/>
                    <a:pt x="106300" y="51566"/>
                  </a:cubicBezTo>
                  <a:lnTo>
                    <a:pt x="106300" y="51566"/>
                  </a:lnTo>
                  <a:cubicBezTo>
                    <a:pt x="105798" y="52733"/>
                    <a:pt x="105270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0" y="69091"/>
                    <a:pt x="92739" y="71835"/>
                    <a:pt x="91324" y="74786"/>
                  </a:cubicBezTo>
                  <a:lnTo>
                    <a:pt x="91324" y="74786"/>
                  </a:lnTo>
                  <a:cubicBezTo>
                    <a:pt x="90709" y="74412"/>
                    <a:pt x="90097" y="74037"/>
                    <a:pt x="89492" y="73658"/>
                  </a:cubicBezTo>
                  <a:cubicBezTo>
                    <a:pt x="85198" y="71023"/>
                    <a:pt x="81099" y="68095"/>
                    <a:pt x="78172" y="63899"/>
                  </a:cubicBezTo>
                  <a:cubicBezTo>
                    <a:pt x="77679" y="63169"/>
                    <a:pt x="77210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8" y="54140"/>
                    <a:pt x="82075" y="50236"/>
                  </a:cubicBezTo>
                  <a:cubicBezTo>
                    <a:pt x="85284" y="41235"/>
                    <a:pt x="85920" y="31481"/>
                    <a:pt x="82672" y="22685"/>
                  </a:cubicBezTo>
                  <a:lnTo>
                    <a:pt x="82672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199" y="9931"/>
                    <a:pt x="93786" y="8467"/>
                  </a:cubicBezTo>
                  <a:cubicBezTo>
                    <a:pt x="94742" y="8148"/>
                    <a:pt x="95713" y="8004"/>
                    <a:pt x="96681" y="8004"/>
                  </a:cubicBezTo>
                  <a:close/>
                  <a:moveTo>
                    <a:pt x="174181" y="65077"/>
                  </a:moveTo>
                  <a:lnTo>
                    <a:pt x="174181" y="65077"/>
                  </a:ln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19" y="67022"/>
                    <a:pt x="185718" y="68681"/>
                    <a:pt x="187084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6" y="73361"/>
                    <a:pt x="177813" y="70633"/>
                  </a:cubicBezTo>
                  <a:cubicBezTo>
                    <a:pt x="175987" y="68889"/>
                    <a:pt x="174831" y="67040"/>
                    <a:pt x="174181" y="65077"/>
                  </a:cubicBezTo>
                  <a:close/>
                  <a:moveTo>
                    <a:pt x="57810" y="4936"/>
                  </a:moveTo>
                  <a:cubicBezTo>
                    <a:pt x="59095" y="4936"/>
                    <a:pt x="60394" y="5101"/>
                    <a:pt x="61678" y="5441"/>
                  </a:cubicBezTo>
                  <a:cubicBezTo>
                    <a:pt x="66753" y="6808"/>
                    <a:pt x="71047" y="10321"/>
                    <a:pt x="74365" y="14322"/>
                  </a:cubicBezTo>
                  <a:cubicBezTo>
                    <a:pt x="76352" y="16622"/>
                    <a:pt x="77974" y="19146"/>
                    <a:pt x="79202" y="21849"/>
                  </a:cubicBezTo>
                  <a:lnTo>
                    <a:pt x="79202" y="21849"/>
                  </a:lnTo>
                  <a:cubicBezTo>
                    <a:pt x="75798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4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8" y="74118"/>
                  </a:cubicBezTo>
                  <a:lnTo>
                    <a:pt x="63078" y="74118"/>
                  </a:lnTo>
                  <a:cubicBezTo>
                    <a:pt x="64069" y="72618"/>
                    <a:pt x="64837" y="70977"/>
                    <a:pt x="65289" y="69169"/>
                  </a:cubicBezTo>
                  <a:cubicBezTo>
                    <a:pt x="66948" y="61849"/>
                    <a:pt x="64606" y="54237"/>
                    <a:pt x="59141" y="49065"/>
                  </a:cubicBezTo>
                  <a:cubicBezTo>
                    <a:pt x="53383" y="43795"/>
                    <a:pt x="45185" y="42038"/>
                    <a:pt x="37768" y="40574"/>
                  </a:cubicBezTo>
                  <a:cubicBezTo>
                    <a:pt x="36699" y="40344"/>
                    <a:pt x="35623" y="40116"/>
                    <a:pt x="34545" y="39880"/>
                  </a:cubicBezTo>
                  <a:lnTo>
                    <a:pt x="34545" y="39880"/>
                  </a:lnTo>
                  <a:cubicBezTo>
                    <a:pt x="34620" y="37466"/>
                    <a:pt x="34901" y="35046"/>
                    <a:pt x="35329" y="32670"/>
                  </a:cubicBezTo>
                  <a:cubicBezTo>
                    <a:pt x="36890" y="23984"/>
                    <a:pt x="41086" y="14030"/>
                    <a:pt x="48211" y="8369"/>
                  </a:cubicBezTo>
                  <a:cubicBezTo>
                    <a:pt x="50923" y="6157"/>
                    <a:pt x="54314" y="4936"/>
                    <a:pt x="57810" y="4936"/>
                  </a:cubicBezTo>
                  <a:close/>
                  <a:moveTo>
                    <a:pt x="156555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6" y="73951"/>
                    <a:pt x="164443" y="75512"/>
                  </a:cubicBezTo>
                  <a:cubicBezTo>
                    <a:pt x="166492" y="77562"/>
                    <a:pt x="166883" y="80685"/>
                    <a:pt x="166883" y="83515"/>
                  </a:cubicBezTo>
                  <a:cubicBezTo>
                    <a:pt x="166835" y="85125"/>
                    <a:pt x="166604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3" y="87552"/>
                    <a:pt x="162686" y="87126"/>
                  </a:cubicBezTo>
                  <a:cubicBezTo>
                    <a:pt x="158978" y="85759"/>
                    <a:pt x="155757" y="83612"/>
                    <a:pt x="154098" y="79806"/>
                  </a:cubicBezTo>
                  <a:cubicBezTo>
                    <a:pt x="153200" y="77650"/>
                    <a:pt x="152984" y="75472"/>
                    <a:pt x="153174" y="73303"/>
                  </a:cubicBezTo>
                  <a:lnTo>
                    <a:pt x="153174" y="73303"/>
                  </a:lnTo>
                  <a:cubicBezTo>
                    <a:pt x="154304" y="73192"/>
                    <a:pt x="155431" y="73128"/>
                    <a:pt x="156555" y="73128"/>
                  </a:cubicBezTo>
                  <a:close/>
                  <a:moveTo>
                    <a:pt x="193431" y="78868"/>
                  </a:moveTo>
                  <a:cubicBezTo>
                    <a:pt x="196065" y="79246"/>
                    <a:pt x="198650" y="79807"/>
                    <a:pt x="201040" y="81075"/>
                  </a:cubicBezTo>
                  <a:cubicBezTo>
                    <a:pt x="204950" y="83173"/>
                    <a:pt x="207462" y="87134"/>
                    <a:pt x="207757" y="91593"/>
                  </a:cubicBezTo>
                  <a:lnTo>
                    <a:pt x="207757" y="91593"/>
                  </a:lnTo>
                  <a:cubicBezTo>
                    <a:pt x="206291" y="90928"/>
                    <a:pt x="204829" y="90231"/>
                    <a:pt x="203382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1" y="78868"/>
                  </a:cubicBezTo>
                  <a:close/>
                  <a:moveTo>
                    <a:pt x="156912" y="61062"/>
                  </a:moveTo>
                  <a:cubicBezTo>
                    <a:pt x="161378" y="62806"/>
                    <a:pt x="166115" y="63545"/>
                    <a:pt x="170812" y="64414"/>
                  </a:cubicBezTo>
                  <a:lnTo>
                    <a:pt x="170812" y="64414"/>
                  </a:lnTo>
                  <a:cubicBezTo>
                    <a:pt x="171090" y="65768"/>
                    <a:pt x="171549" y="67098"/>
                    <a:pt x="172250" y="68388"/>
                  </a:cubicBezTo>
                  <a:cubicBezTo>
                    <a:pt x="175081" y="73268"/>
                    <a:pt x="179960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3" y="80645"/>
                    <a:pt x="185534" y="83115"/>
                    <a:pt x="184254" y="85174"/>
                  </a:cubicBezTo>
                  <a:cubicBezTo>
                    <a:pt x="182558" y="87860"/>
                    <a:pt x="180605" y="90342"/>
                    <a:pt x="179175" y="93063"/>
                  </a:cubicBezTo>
                  <a:lnTo>
                    <a:pt x="179175" y="93063"/>
                  </a:lnTo>
                  <a:cubicBezTo>
                    <a:pt x="176107" y="91228"/>
                    <a:pt x="172575" y="90168"/>
                    <a:pt x="169030" y="89135"/>
                  </a:cubicBezTo>
                  <a:lnTo>
                    <a:pt x="169030" y="89135"/>
                  </a:lnTo>
                  <a:cubicBezTo>
                    <a:pt x="169330" y="88123"/>
                    <a:pt x="169560" y="87092"/>
                    <a:pt x="169713" y="86052"/>
                  </a:cubicBezTo>
                  <a:cubicBezTo>
                    <a:pt x="170006" y="82539"/>
                    <a:pt x="169908" y="78733"/>
                    <a:pt x="168249" y="75610"/>
                  </a:cubicBezTo>
                  <a:cubicBezTo>
                    <a:pt x="165916" y="71265"/>
                    <a:pt x="161194" y="70104"/>
                    <a:pt x="156654" y="70104"/>
                  </a:cubicBezTo>
                  <a:cubicBezTo>
                    <a:pt x="155688" y="70104"/>
                    <a:pt x="154730" y="70157"/>
                    <a:pt x="153805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2" y="68740"/>
                    <a:pt x="154538" y="67236"/>
                    <a:pt x="155074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3" y="53915"/>
                    <a:pt x="113183" y="54793"/>
                    <a:pt x="115061" y="55701"/>
                  </a:cubicBezTo>
                  <a:cubicBezTo>
                    <a:pt x="116789" y="56491"/>
                    <a:pt x="118517" y="57331"/>
                    <a:pt x="120119" y="58360"/>
                  </a:cubicBezTo>
                  <a:lnTo>
                    <a:pt x="120119" y="58360"/>
                  </a:lnTo>
                  <a:cubicBezTo>
                    <a:pt x="119302" y="59374"/>
                    <a:pt x="118551" y="60437"/>
                    <a:pt x="117892" y="61557"/>
                  </a:cubicBezTo>
                  <a:cubicBezTo>
                    <a:pt x="116623" y="63509"/>
                    <a:pt x="116135" y="65948"/>
                    <a:pt x="116525" y="68388"/>
                  </a:cubicBezTo>
                  <a:cubicBezTo>
                    <a:pt x="117306" y="70926"/>
                    <a:pt x="119063" y="72975"/>
                    <a:pt x="121502" y="74048"/>
                  </a:cubicBezTo>
                  <a:cubicBezTo>
                    <a:pt x="123183" y="74959"/>
                    <a:pt x="124884" y="75576"/>
                    <a:pt x="126600" y="75967"/>
                  </a:cubicBezTo>
                  <a:lnTo>
                    <a:pt x="126600" y="75967"/>
                  </a:lnTo>
                  <a:cubicBezTo>
                    <a:pt x="125307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6" y="93935"/>
                  </a:cubicBezTo>
                  <a:cubicBezTo>
                    <a:pt x="117735" y="93935"/>
                    <a:pt x="115088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0" y="92005"/>
                  </a:cubicBezTo>
                  <a:cubicBezTo>
                    <a:pt x="107684" y="84713"/>
                    <a:pt x="100759" y="80448"/>
                    <a:pt x="93918" y="76345"/>
                  </a:cubicBezTo>
                  <a:lnTo>
                    <a:pt x="93918" y="76345"/>
                  </a:lnTo>
                  <a:cubicBezTo>
                    <a:pt x="94825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8" y="79228"/>
                  </a:moveTo>
                  <a:cubicBezTo>
                    <a:pt x="94781" y="80391"/>
                    <a:pt x="96707" y="81569"/>
                    <a:pt x="98568" y="82832"/>
                  </a:cubicBezTo>
                  <a:cubicBezTo>
                    <a:pt x="102667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3" y="94051"/>
                    <a:pt x="103510" y="93790"/>
                    <a:pt x="100813" y="93079"/>
                  </a:cubicBezTo>
                  <a:cubicBezTo>
                    <a:pt x="96421" y="91908"/>
                    <a:pt x="93006" y="89273"/>
                    <a:pt x="92420" y="84491"/>
                  </a:cubicBezTo>
                  <a:cubicBezTo>
                    <a:pt x="92174" y="82702"/>
                    <a:pt x="92370" y="80939"/>
                    <a:pt x="92848" y="79228"/>
                  </a:cubicBezTo>
                  <a:close/>
                  <a:moveTo>
                    <a:pt x="66821" y="80796"/>
                  </a:moveTo>
                  <a:cubicBezTo>
                    <a:pt x="68194" y="82097"/>
                    <a:pt x="69449" y="83530"/>
                    <a:pt x="70559" y="85076"/>
                  </a:cubicBezTo>
                  <a:cubicBezTo>
                    <a:pt x="73279" y="89180"/>
                    <a:pt x="74245" y="94135"/>
                    <a:pt x="73660" y="98914"/>
                  </a:cubicBezTo>
                  <a:lnTo>
                    <a:pt x="73660" y="98914"/>
                  </a:lnTo>
                  <a:cubicBezTo>
                    <a:pt x="72877" y="98317"/>
                    <a:pt x="72132" y="97677"/>
                    <a:pt x="71438" y="96982"/>
                  </a:cubicBezTo>
                  <a:cubicBezTo>
                    <a:pt x="67241" y="92688"/>
                    <a:pt x="65289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3" y="65483"/>
                  </a:moveTo>
                  <a:cubicBezTo>
                    <a:pt x="201347" y="69773"/>
                    <a:pt x="208988" y="71293"/>
                    <a:pt x="216265" y="72292"/>
                  </a:cubicBezTo>
                  <a:cubicBezTo>
                    <a:pt x="225926" y="73658"/>
                    <a:pt x="238125" y="75708"/>
                    <a:pt x="241541" y="86540"/>
                  </a:cubicBezTo>
                  <a:cubicBezTo>
                    <a:pt x="243102" y="91517"/>
                    <a:pt x="241638" y="97080"/>
                    <a:pt x="237832" y="100789"/>
                  </a:cubicBezTo>
                  <a:cubicBezTo>
                    <a:pt x="236294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7" y="100203"/>
                  </a:cubicBezTo>
                  <a:cubicBezTo>
                    <a:pt x="222706" y="99227"/>
                    <a:pt x="221047" y="97861"/>
                    <a:pt x="218997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14" y="93901"/>
                    <a:pt x="212000" y="93462"/>
                    <a:pt x="210983" y="93019"/>
                  </a:cubicBezTo>
                  <a:lnTo>
                    <a:pt x="210983" y="93019"/>
                  </a:lnTo>
                  <a:cubicBezTo>
                    <a:pt x="210838" y="88845"/>
                    <a:pt x="209294" y="84714"/>
                    <a:pt x="206603" y="81465"/>
                  </a:cubicBezTo>
                  <a:cubicBezTo>
                    <a:pt x="203090" y="77757"/>
                    <a:pt x="198015" y="76488"/>
                    <a:pt x="193135" y="75903"/>
                  </a:cubicBezTo>
                  <a:cubicBezTo>
                    <a:pt x="193107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0" y="73685"/>
                    <a:pt x="193428" y="72585"/>
                  </a:cubicBezTo>
                  <a:cubicBezTo>
                    <a:pt x="194039" y="70206"/>
                    <a:pt x="194746" y="67828"/>
                    <a:pt x="195513" y="65483"/>
                  </a:cubicBezTo>
                  <a:close/>
                  <a:moveTo>
                    <a:pt x="180618" y="98031"/>
                  </a:moveTo>
                  <a:cubicBezTo>
                    <a:pt x="180968" y="98405"/>
                    <a:pt x="181303" y="98803"/>
                    <a:pt x="181619" y="99227"/>
                  </a:cubicBezTo>
                  <a:cubicBezTo>
                    <a:pt x="183891" y="102190"/>
                    <a:pt x="184338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8" y="101569"/>
                  </a:cubicBezTo>
                  <a:cubicBezTo>
                    <a:pt x="180280" y="100364"/>
                    <a:pt x="180361" y="99183"/>
                    <a:pt x="180618" y="98031"/>
                  </a:cubicBezTo>
                  <a:close/>
                  <a:moveTo>
                    <a:pt x="75015" y="64630"/>
                  </a:moveTo>
                  <a:cubicBezTo>
                    <a:pt x="75091" y="64745"/>
                    <a:pt x="75167" y="64859"/>
                    <a:pt x="75244" y="64972"/>
                  </a:cubicBezTo>
                  <a:cubicBezTo>
                    <a:pt x="79026" y="70580"/>
                    <a:pt x="84506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1" y="84296"/>
                    <a:pt x="89590" y="89468"/>
                    <a:pt x="93201" y="92591"/>
                  </a:cubicBezTo>
                  <a:cubicBezTo>
                    <a:pt x="96421" y="95519"/>
                    <a:pt x="100911" y="96495"/>
                    <a:pt x="105107" y="96982"/>
                  </a:cubicBezTo>
                  <a:cubicBezTo>
                    <a:pt x="106829" y="97131"/>
                    <a:pt x="108552" y="97180"/>
                    <a:pt x="110274" y="97182"/>
                  </a:cubicBezTo>
                  <a:lnTo>
                    <a:pt x="110274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8" y="112651"/>
                    <a:pt x="103505" y="112825"/>
                    <a:pt x="102407" y="112825"/>
                  </a:cubicBezTo>
                  <a:cubicBezTo>
                    <a:pt x="101036" y="112825"/>
                    <a:pt x="99674" y="112554"/>
                    <a:pt x="98373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7" y="103640"/>
                    <a:pt x="79150" y="102392"/>
                    <a:pt x="76565" y="100857"/>
                  </a:cubicBezTo>
                  <a:lnTo>
                    <a:pt x="76565" y="100857"/>
                  </a:lnTo>
                  <a:cubicBezTo>
                    <a:pt x="76869" y="99246"/>
                    <a:pt x="77018" y="97590"/>
                    <a:pt x="77000" y="95909"/>
                  </a:cubicBezTo>
                  <a:cubicBezTo>
                    <a:pt x="76927" y="88262"/>
                    <a:pt x="73197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6" y="65172"/>
                    <a:pt x="75015" y="64630"/>
                  </a:cubicBezTo>
                  <a:close/>
                  <a:moveTo>
                    <a:pt x="123772" y="97143"/>
                  </a:moveTo>
                  <a:cubicBezTo>
                    <a:pt x="128503" y="97417"/>
                    <a:pt x="133248" y="98558"/>
                    <a:pt x="136824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3" y="113326"/>
                    <a:pt x="138073" y="113525"/>
                    <a:pt x="136819" y="113525"/>
                  </a:cubicBezTo>
                  <a:cubicBezTo>
                    <a:pt x="136057" y="113525"/>
                    <a:pt x="135304" y="113452"/>
                    <a:pt x="134677" y="113378"/>
                  </a:cubicBezTo>
                  <a:cubicBezTo>
                    <a:pt x="132726" y="113280"/>
                    <a:pt x="130871" y="112792"/>
                    <a:pt x="129115" y="112012"/>
                  </a:cubicBezTo>
                  <a:cubicBezTo>
                    <a:pt x="124723" y="109767"/>
                    <a:pt x="123454" y="104692"/>
                    <a:pt x="123552" y="100008"/>
                  </a:cubicBezTo>
                  <a:cubicBezTo>
                    <a:pt x="123571" y="99042"/>
                    <a:pt x="123648" y="98088"/>
                    <a:pt x="123772" y="97143"/>
                  </a:cubicBezTo>
                  <a:close/>
                  <a:moveTo>
                    <a:pt x="190174" y="79120"/>
                  </a:moveTo>
                  <a:cubicBezTo>
                    <a:pt x="191517" y="86180"/>
                    <a:pt x="197831" y="90401"/>
                    <a:pt x="203968" y="93469"/>
                  </a:cubicBezTo>
                  <a:cubicBezTo>
                    <a:pt x="205248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1" y="113789"/>
                    <a:pt x="194063" y="114088"/>
                    <a:pt x="192623" y="114088"/>
                  </a:cubicBezTo>
                  <a:cubicBezTo>
                    <a:pt x="190816" y="114088"/>
                    <a:pt x="189006" y="113618"/>
                    <a:pt x="187377" y="112695"/>
                  </a:cubicBezTo>
                  <a:cubicBezTo>
                    <a:pt x="186842" y="112385"/>
                    <a:pt x="186328" y="112020"/>
                    <a:pt x="185841" y="111609"/>
                  </a:cubicBezTo>
                  <a:lnTo>
                    <a:pt x="185841" y="111609"/>
                  </a:lnTo>
                  <a:cubicBezTo>
                    <a:pt x="187603" y="107320"/>
                    <a:pt x="187399" y="102334"/>
                    <a:pt x="184742" y="98251"/>
                  </a:cubicBezTo>
                  <a:cubicBezTo>
                    <a:pt x="183855" y="96938"/>
                    <a:pt x="182843" y="95833"/>
                    <a:pt x="181734" y="94888"/>
                  </a:cubicBezTo>
                  <a:lnTo>
                    <a:pt x="181734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2"/>
                    <a:pt x="190174" y="79120"/>
                  </a:cubicBezTo>
                  <a:close/>
                  <a:moveTo>
                    <a:pt x="168035" y="91852"/>
                  </a:moveTo>
                  <a:lnTo>
                    <a:pt x="168035" y="91852"/>
                  </a:lnTo>
                  <a:cubicBezTo>
                    <a:pt x="171562" y="92822"/>
                    <a:pt x="175067" y="93861"/>
                    <a:pt x="177975" y="95804"/>
                  </a:cubicBezTo>
                  <a:lnTo>
                    <a:pt x="177975" y="95804"/>
                  </a:lnTo>
                  <a:cubicBezTo>
                    <a:pt x="177919" y="95968"/>
                    <a:pt x="177865" y="96133"/>
                    <a:pt x="177813" y="96299"/>
                  </a:cubicBezTo>
                  <a:cubicBezTo>
                    <a:pt x="176544" y="100984"/>
                    <a:pt x="178008" y="105863"/>
                    <a:pt x="180448" y="109865"/>
                  </a:cubicBezTo>
                  <a:cubicBezTo>
                    <a:pt x="180911" y="110675"/>
                    <a:pt x="181441" y="111436"/>
                    <a:pt x="182029" y="112139"/>
                  </a:cubicBezTo>
                  <a:lnTo>
                    <a:pt x="182029" y="112139"/>
                  </a:lnTo>
                  <a:cubicBezTo>
                    <a:pt x="180900" y="113978"/>
                    <a:pt x="179292" y="115572"/>
                    <a:pt x="177325" y="116696"/>
                  </a:cubicBezTo>
                  <a:cubicBezTo>
                    <a:pt x="174983" y="117899"/>
                    <a:pt x="172395" y="118526"/>
                    <a:pt x="169801" y="118526"/>
                  </a:cubicBezTo>
                  <a:cubicBezTo>
                    <a:pt x="168394" y="118526"/>
                    <a:pt x="166986" y="118342"/>
                    <a:pt x="165614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3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2" y="95421"/>
                  </a:cubicBezTo>
                  <a:cubicBezTo>
                    <a:pt x="166845" y="94288"/>
                    <a:pt x="167493" y="93092"/>
                    <a:pt x="168035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7" y="99944"/>
                    <a:pt x="73024" y="102132"/>
                  </a:cubicBezTo>
                  <a:lnTo>
                    <a:pt x="73024" y="102132"/>
                  </a:lnTo>
                  <a:cubicBezTo>
                    <a:pt x="72070" y="105601"/>
                    <a:pt x="70276" y="108842"/>
                    <a:pt x="67729" y="111426"/>
                  </a:cubicBezTo>
                  <a:cubicBezTo>
                    <a:pt x="62085" y="117244"/>
                    <a:pt x="54199" y="118813"/>
                    <a:pt x="46480" y="118813"/>
                  </a:cubicBezTo>
                  <a:cubicBezTo>
                    <a:pt x="45524" y="118813"/>
                    <a:pt x="44570" y="118788"/>
                    <a:pt x="43624" y="118745"/>
                  </a:cubicBezTo>
                  <a:cubicBezTo>
                    <a:pt x="39915" y="118648"/>
                    <a:pt x="35914" y="118062"/>
                    <a:pt x="32791" y="116013"/>
                  </a:cubicBezTo>
                  <a:cubicBezTo>
                    <a:pt x="29668" y="113963"/>
                    <a:pt x="28692" y="110353"/>
                    <a:pt x="28790" y="106644"/>
                  </a:cubicBezTo>
                  <a:cubicBezTo>
                    <a:pt x="28985" y="100593"/>
                    <a:pt x="32791" y="95909"/>
                    <a:pt x="37573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7" y="80692"/>
                    <a:pt x="59145" y="78808"/>
                    <a:pt x="61162" y="76575"/>
                  </a:cubicBezTo>
                  <a:close/>
                  <a:moveTo>
                    <a:pt x="217015" y="1"/>
                  </a:moveTo>
                  <a:cubicBezTo>
                    <a:pt x="215530" y="1"/>
                    <a:pt x="214075" y="271"/>
                    <a:pt x="212751" y="952"/>
                  </a:cubicBezTo>
                  <a:cubicBezTo>
                    <a:pt x="208750" y="2807"/>
                    <a:pt x="207969" y="7393"/>
                    <a:pt x="208067" y="11395"/>
                  </a:cubicBezTo>
                  <a:cubicBezTo>
                    <a:pt x="208164" y="16860"/>
                    <a:pt x="209628" y="22520"/>
                    <a:pt x="205627" y="27009"/>
                  </a:cubicBezTo>
                  <a:cubicBezTo>
                    <a:pt x="205303" y="27368"/>
                    <a:pt x="204962" y="27689"/>
                    <a:pt x="204607" y="27978"/>
                  </a:cubicBezTo>
                  <a:lnTo>
                    <a:pt x="204607" y="27978"/>
                  </a:lnTo>
                  <a:cubicBezTo>
                    <a:pt x="204858" y="19353"/>
                    <a:pt x="202854" y="11051"/>
                    <a:pt x="195868" y="5441"/>
                  </a:cubicBezTo>
                  <a:cubicBezTo>
                    <a:pt x="191876" y="2270"/>
                    <a:pt x="186843" y="539"/>
                    <a:pt x="181833" y="539"/>
                  </a:cubicBezTo>
                  <a:cubicBezTo>
                    <a:pt x="177900" y="539"/>
                    <a:pt x="173982" y="1606"/>
                    <a:pt x="170591" y="3880"/>
                  </a:cubicBezTo>
                  <a:cubicBezTo>
                    <a:pt x="168977" y="5022"/>
                    <a:pt x="167569" y="6402"/>
                    <a:pt x="166412" y="7957"/>
                  </a:cubicBezTo>
                  <a:lnTo>
                    <a:pt x="166412" y="7957"/>
                  </a:lnTo>
                  <a:cubicBezTo>
                    <a:pt x="164800" y="5734"/>
                    <a:pt x="162627" y="3951"/>
                    <a:pt x="160051" y="2807"/>
                  </a:cubicBezTo>
                  <a:cubicBezTo>
                    <a:pt x="158081" y="1983"/>
                    <a:pt x="156111" y="1619"/>
                    <a:pt x="154155" y="1619"/>
                  </a:cubicBezTo>
                  <a:cubicBezTo>
                    <a:pt x="150783" y="1619"/>
                    <a:pt x="147453" y="2700"/>
                    <a:pt x="144241" y="4368"/>
                  </a:cubicBezTo>
                  <a:cubicBezTo>
                    <a:pt x="142782" y="5115"/>
                    <a:pt x="141336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1" y="1525"/>
                  </a:cubicBezTo>
                  <a:cubicBezTo>
                    <a:pt x="129377" y="1525"/>
                    <a:pt x="128326" y="1711"/>
                    <a:pt x="127260" y="2123"/>
                  </a:cubicBezTo>
                  <a:cubicBezTo>
                    <a:pt x="123649" y="3587"/>
                    <a:pt x="121698" y="6905"/>
                    <a:pt x="119258" y="9833"/>
                  </a:cubicBezTo>
                  <a:cubicBezTo>
                    <a:pt x="117216" y="12225"/>
                    <a:pt x="114931" y="14407"/>
                    <a:pt x="112630" y="16568"/>
                  </a:cubicBezTo>
                  <a:lnTo>
                    <a:pt x="112630" y="16568"/>
                  </a:lnTo>
                  <a:cubicBezTo>
                    <a:pt x="112533" y="16339"/>
                    <a:pt x="112433" y="16111"/>
                    <a:pt x="112329" y="15884"/>
                  </a:cubicBezTo>
                  <a:cubicBezTo>
                    <a:pt x="110279" y="11492"/>
                    <a:pt x="106766" y="8076"/>
                    <a:pt x="102374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7" y="5002"/>
                    <a:pt x="91112" y="5784"/>
                    <a:pt x="89102" y="7686"/>
                  </a:cubicBezTo>
                  <a:cubicBezTo>
                    <a:pt x="85709" y="10896"/>
                    <a:pt x="84211" y="15743"/>
                    <a:pt x="81290" y="19474"/>
                  </a:cubicBezTo>
                  <a:lnTo>
                    <a:pt x="81290" y="19474"/>
                  </a:lnTo>
                  <a:cubicBezTo>
                    <a:pt x="80768" y="18421"/>
                    <a:pt x="80185" y="17386"/>
                    <a:pt x="79538" y="16372"/>
                  </a:cubicBezTo>
                  <a:cubicBezTo>
                    <a:pt x="74868" y="9108"/>
                    <a:pt x="66675" y="1845"/>
                    <a:pt x="57604" y="1845"/>
                  </a:cubicBezTo>
                  <a:cubicBezTo>
                    <a:pt x="56438" y="1845"/>
                    <a:pt x="55256" y="1965"/>
                    <a:pt x="54066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3" y="33169"/>
                    <a:pt x="31349" y="39149"/>
                  </a:cubicBezTo>
                  <a:lnTo>
                    <a:pt x="31349" y="39149"/>
                  </a:lnTo>
                  <a:cubicBezTo>
                    <a:pt x="25733" y="37787"/>
                    <a:pt x="20236" y="35955"/>
                    <a:pt x="15712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4" y="2993"/>
                    <a:pt x="5330" y="2993"/>
                  </a:cubicBezTo>
                  <a:cubicBezTo>
                    <a:pt x="4877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0" y="13737"/>
                    <a:pt x="3513" y="24569"/>
                    <a:pt x="10930" y="31986"/>
                  </a:cubicBezTo>
                  <a:cubicBezTo>
                    <a:pt x="16505" y="37738"/>
                    <a:pt x="23764" y="40361"/>
                    <a:pt x="31326" y="42182"/>
                  </a:cubicBezTo>
                  <a:lnTo>
                    <a:pt x="31326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0" y="64680"/>
                    <a:pt x="47040" y="69169"/>
                  </a:cubicBezTo>
                  <a:cubicBezTo>
                    <a:pt x="50711" y="71389"/>
                    <a:pt x="54756" y="73011"/>
                    <a:pt x="58521" y="75082"/>
                  </a:cubicBezTo>
                  <a:lnTo>
                    <a:pt x="58521" y="75082"/>
                  </a:lnTo>
                  <a:cubicBezTo>
                    <a:pt x="56362" y="77334"/>
                    <a:pt x="53676" y="79163"/>
                    <a:pt x="51138" y="80782"/>
                  </a:cubicBezTo>
                  <a:cubicBezTo>
                    <a:pt x="45576" y="84100"/>
                    <a:pt x="39720" y="86931"/>
                    <a:pt x="34645" y="90932"/>
                  </a:cubicBezTo>
                  <a:cubicBezTo>
                    <a:pt x="29766" y="94738"/>
                    <a:pt x="26252" y="99813"/>
                    <a:pt x="25862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2" y="119429"/>
                    <a:pt x="35329" y="120697"/>
                    <a:pt x="38939" y="121283"/>
                  </a:cubicBezTo>
                  <a:cubicBezTo>
                    <a:pt x="41397" y="121661"/>
                    <a:pt x="43936" y="121876"/>
                    <a:pt x="46478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1" y="120404"/>
                    <a:pt x="63533" y="118355"/>
                  </a:cubicBezTo>
                  <a:cubicBezTo>
                    <a:pt x="69475" y="115315"/>
                    <a:pt x="73802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3" y="104374"/>
                    <a:pt x="77000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89" y="115923"/>
                    <a:pt x="102746" y="115923"/>
                  </a:cubicBezTo>
                  <a:cubicBezTo>
                    <a:pt x="103453" y="115923"/>
                    <a:pt x="104175" y="115859"/>
                    <a:pt x="104912" y="115720"/>
                  </a:cubicBezTo>
                  <a:cubicBezTo>
                    <a:pt x="109694" y="114647"/>
                    <a:pt x="113402" y="110645"/>
                    <a:pt x="114085" y="105766"/>
                  </a:cubicBezTo>
                  <a:cubicBezTo>
                    <a:pt x="114443" y="102847"/>
                    <a:pt x="114219" y="99929"/>
                    <a:pt x="113479" y="97144"/>
                  </a:cubicBezTo>
                  <a:lnTo>
                    <a:pt x="113479" y="97144"/>
                  </a:lnTo>
                  <a:cubicBezTo>
                    <a:pt x="115485" y="97101"/>
                    <a:pt x="117490" y="97039"/>
                    <a:pt x="119495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5" y="101891"/>
                    <a:pt x="120819" y="104399"/>
                  </a:cubicBezTo>
                  <a:cubicBezTo>
                    <a:pt x="121307" y="108986"/>
                    <a:pt x="124235" y="112890"/>
                    <a:pt x="128334" y="114939"/>
                  </a:cubicBezTo>
                  <a:cubicBezTo>
                    <a:pt x="130537" y="115857"/>
                    <a:pt x="133394" y="116545"/>
                    <a:pt x="136084" y="116545"/>
                  </a:cubicBezTo>
                  <a:cubicBezTo>
                    <a:pt x="137683" y="116545"/>
                    <a:pt x="139223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1" y="96202"/>
                  </a:cubicBezTo>
                  <a:cubicBezTo>
                    <a:pt x="130653" y="94875"/>
                    <a:pt x="127515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6" y="76445"/>
                  </a:cubicBezTo>
                  <a:lnTo>
                    <a:pt x="129756" y="76445"/>
                  </a:lnTo>
                  <a:cubicBezTo>
                    <a:pt x="130469" y="76503"/>
                    <a:pt x="131184" y="76529"/>
                    <a:pt x="131901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49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4" y="89836"/>
                    <a:pt x="163097" y="90471"/>
                    <a:pt x="165135" y="91051"/>
                  </a:cubicBezTo>
                  <a:lnTo>
                    <a:pt x="165135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6" y="99227"/>
                    <a:pt x="157904" y="102448"/>
                  </a:cubicBezTo>
                  <a:cubicBezTo>
                    <a:pt x="156245" y="105083"/>
                    <a:pt x="154489" y="108108"/>
                    <a:pt x="154293" y="111328"/>
                  </a:cubicBezTo>
                  <a:cubicBezTo>
                    <a:pt x="154196" y="114354"/>
                    <a:pt x="155757" y="117184"/>
                    <a:pt x="158490" y="118648"/>
                  </a:cubicBezTo>
                  <a:cubicBezTo>
                    <a:pt x="161943" y="120633"/>
                    <a:pt x="165778" y="121626"/>
                    <a:pt x="169725" y="121626"/>
                  </a:cubicBezTo>
                  <a:cubicBezTo>
                    <a:pt x="170240" y="121626"/>
                    <a:pt x="170757" y="121609"/>
                    <a:pt x="171274" y="121576"/>
                  </a:cubicBezTo>
                  <a:cubicBezTo>
                    <a:pt x="175178" y="121380"/>
                    <a:pt x="178789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1" y="96527"/>
                  </a:cubicBezTo>
                  <a:lnTo>
                    <a:pt x="210871" y="96527"/>
                  </a:lnTo>
                  <a:cubicBezTo>
                    <a:pt x="212087" y="97050"/>
                    <a:pt x="213303" y="97585"/>
                    <a:pt x="214508" y="98154"/>
                  </a:cubicBezTo>
                  <a:cubicBezTo>
                    <a:pt x="218314" y="100008"/>
                    <a:pt x="221827" y="102643"/>
                    <a:pt x="225633" y="104204"/>
                  </a:cubicBezTo>
                  <a:cubicBezTo>
                    <a:pt x="227848" y="105161"/>
                    <a:pt x="230219" y="105780"/>
                    <a:pt x="232545" y="105780"/>
                  </a:cubicBezTo>
                  <a:cubicBezTo>
                    <a:pt x="234728" y="105780"/>
                    <a:pt x="236871" y="105234"/>
                    <a:pt x="238808" y="103911"/>
                  </a:cubicBezTo>
                  <a:cubicBezTo>
                    <a:pt x="242907" y="100691"/>
                    <a:pt x="245249" y="95714"/>
                    <a:pt x="245152" y="90444"/>
                  </a:cubicBezTo>
                  <a:cubicBezTo>
                    <a:pt x="244957" y="85759"/>
                    <a:pt x="242907" y="81173"/>
                    <a:pt x="239491" y="77855"/>
                  </a:cubicBezTo>
                  <a:cubicBezTo>
                    <a:pt x="235685" y="74341"/>
                    <a:pt x="231001" y="71901"/>
                    <a:pt x="225926" y="70926"/>
                  </a:cubicBezTo>
                  <a:cubicBezTo>
                    <a:pt x="216099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3" y="62456"/>
                    <a:pt x="196551" y="62435"/>
                  </a:cubicBezTo>
                  <a:cubicBezTo>
                    <a:pt x="197917" y="58531"/>
                    <a:pt x="199186" y="54530"/>
                    <a:pt x="200357" y="50626"/>
                  </a:cubicBezTo>
                  <a:cubicBezTo>
                    <a:pt x="201957" y="45085"/>
                    <a:pt x="203697" y="38467"/>
                    <a:pt x="204355" y="31833"/>
                  </a:cubicBezTo>
                  <a:lnTo>
                    <a:pt x="204355" y="31833"/>
                  </a:lnTo>
                  <a:cubicBezTo>
                    <a:pt x="204864" y="31569"/>
                    <a:pt x="205355" y="31266"/>
                    <a:pt x="205822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190" y="13054"/>
                    <a:pt x="209726" y="6808"/>
                    <a:pt x="213337" y="4075"/>
                  </a:cubicBezTo>
                  <a:cubicBezTo>
                    <a:pt x="214336" y="3335"/>
                    <a:pt x="215561" y="3058"/>
                    <a:pt x="216844" y="3058"/>
                  </a:cubicBezTo>
                  <a:cubicBezTo>
                    <a:pt x="218945" y="3058"/>
                    <a:pt x="22120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2" y="13737"/>
                    <a:pt x="236173" y="17640"/>
                    <a:pt x="236954" y="21154"/>
                  </a:cubicBezTo>
                  <a:cubicBezTo>
                    <a:pt x="238418" y="28278"/>
                    <a:pt x="237344" y="39111"/>
                    <a:pt x="228073" y="39501"/>
                  </a:cubicBezTo>
                  <a:cubicBezTo>
                    <a:pt x="227781" y="39514"/>
                    <a:pt x="227480" y="39519"/>
                    <a:pt x="227170" y="39519"/>
                  </a:cubicBezTo>
                  <a:cubicBezTo>
                    <a:pt x="224303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6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6" y="60115"/>
                  </a:cubicBezTo>
                  <a:cubicBezTo>
                    <a:pt x="224822" y="60115"/>
                    <a:pt x="226571" y="60018"/>
                    <a:pt x="228317" y="60018"/>
                  </a:cubicBezTo>
                  <a:cubicBezTo>
                    <a:pt x="231656" y="60018"/>
                    <a:pt x="234985" y="60372"/>
                    <a:pt x="237637" y="62435"/>
                  </a:cubicBezTo>
                  <a:cubicBezTo>
                    <a:pt x="240760" y="64875"/>
                    <a:pt x="242126" y="69169"/>
                    <a:pt x="243688" y="72585"/>
                  </a:cubicBezTo>
                  <a:cubicBezTo>
                    <a:pt x="243969" y="73177"/>
                    <a:pt x="244429" y="73421"/>
                    <a:pt x="244896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6" y="67315"/>
                    <a:pt x="243200" y="63021"/>
                    <a:pt x="239882" y="60288"/>
                  </a:cubicBezTo>
                  <a:cubicBezTo>
                    <a:pt x="236473" y="57435"/>
                    <a:pt x="232035" y="57027"/>
                    <a:pt x="227717" y="57027"/>
                  </a:cubicBezTo>
                  <a:cubicBezTo>
                    <a:pt x="226719" y="57027"/>
                    <a:pt x="225726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1" y="56798"/>
                    <a:pt x="216265" y="56092"/>
                  </a:cubicBezTo>
                  <a:cubicBezTo>
                    <a:pt x="214215" y="55213"/>
                    <a:pt x="212458" y="54042"/>
                    <a:pt x="210897" y="52481"/>
                  </a:cubicBezTo>
                  <a:cubicBezTo>
                    <a:pt x="209531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482" y="43014"/>
                  </a:cubicBezTo>
                  <a:cubicBezTo>
                    <a:pt x="213148" y="42313"/>
                    <a:pt x="215010" y="42104"/>
                    <a:pt x="216910" y="42104"/>
                  </a:cubicBezTo>
                  <a:cubicBezTo>
                    <a:pt x="219241" y="42104"/>
                    <a:pt x="221628" y="42419"/>
                    <a:pt x="223779" y="42526"/>
                  </a:cubicBezTo>
                  <a:cubicBezTo>
                    <a:pt x="224773" y="42576"/>
                    <a:pt x="225760" y="42619"/>
                    <a:pt x="226734" y="42619"/>
                  </a:cubicBezTo>
                  <a:cubicBezTo>
                    <a:pt x="229583" y="42619"/>
                    <a:pt x="232309" y="42248"/>
                    <a:pt x="234709" y="40574"/>
                  </a:cubicBezTo>
                  <a:cubicBezTo>
                    <a:pt x="241834" y="35305"/>
                    <a:pt x="241443" y="24667"/>
                    <a:pt x="239101" y="17152"/>
                  </a:cubicBezTo>
                  <a:cubicBezTo>
                    <a:pt x="238125" y="13542"/>
                    <a:pt x="236271" y="10321"/>
                    <a:pt x="233636" y="7686"/>
                  </a:cubicBezTo>
                  <a:cubicBezTo>
                    <a:pt x="230611" y="4856"/>
                    <a:pt x="227097" y="2709"/>
                    <a:pt x="223291" y="1245"/>
                  </a:cubicBezTo>
                  <a:cubicBezTo>
                    <a:pt x="221336" y="555"/>
                    <a:pt x="219145" y="1"/>
                    <a:pt x="217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53"/>
            <p:cNvSpPr/>
            <p:nvPr/>
          </p:nvSpPr>
          <p:spPr>
            <a:xfrm>
              <a:off x="284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8" y="23832"/>
                  </a:cubicBezTo>
                  <a:cubicBezTo>
                    <a:pt x="9369" y="21588"/>
                    <a:pt x="5368" y="18953"/>
                    <a:pt x="4002" y="14561"/>
                  </a:cubicBezTo>
                  <a:cubicBezTo>
                    <a:pt x="3026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4" y="45690"/>
                  </a:cubicBezTo>
                  <a:lnTo>
                    <a:pt x="24764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7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5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8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1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4" y="75946"/>
                    <a:pt x="61288" y="79362"/>
                    <a:pt x="66461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5" y="28953"/>
                    <a:pt x="10748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2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10" y="88836"/>
                  </a:cubicBezTo>
                  <a:lnTo>
                    <a:pt x="33110" y="88836"/>
                  </a:lnTo>
                  <a:cubicBezTo>
                    <a:pt x="32664" y="89574"/>
                    <a:pt x="32231" y="90318"/>
                    <a:pt x="31815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9" y="108554"/>
                    <a:pt x="21698" y="108667"/>
                    <a:pt x="18445" y="109811"/>
                  </a:cubicBezTo>
                  <a:cubicBezTo>
                    <a:pt x="15225" y="110591"/>
                    <a:pt x="12687" y="113226"/>
                    <a:pt x="11907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5" y="111524"/>
                    <a:pt x="30645" y="111463"/>
                  </a:cubicBezTo>
                  <a:lnTo>
                    <a:pt x="30645" y="111463"/>
                  </a:lnTo>
                  <a:cubicBezTo>
                    <a:pt x="32070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8" y="45884"/>
                    <a:pt x="38197" y="45394"/>
                    <a:pt x="38452" y="44912"/>
                  </a:cubicBezTo>
                  <a:cubicBezTo>
                    <a:pt x="40891" y="40228"/>
                    <a:pt x="45381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7" y="657"/>
                    <a:pt x="42174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6" y="25394"/>
                    <a:pt x="47625" y="28126"/>
                  </a:cubicBezTo>
                  <a:cubicBezTo>
                    <a:pt x="46454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8" y="46005"/>
                  </a:cubicBezTo>
                  <a:lnTo>
                    <a:pt x="34958" y="46005"/>
                  </a:lnTo>
                  <a:cubicBezTo>
                    <a:pt x="32566" y="45793"/>
                    <a:pt x="30093" y="45804"/>
                    <a:pt x="27683" y="45771"/>
                  </a:cubicBezTo>
                  <a:lnTo>
                    <a:pt x="27683" y="45771"/>
                  </a:lnTo>
                  <a:cubicBezTo>
                    <a:pt x="27862" y="41128"/>
                    <a:pt x="26855" y="36336"/>
                    <a:pt x="24106" y="32615"/>
                  </a:cubicBezTo>
                  <a:cubicBezTo>
                    <a:pt x="22086" y="29830"/>
                    <a:pt x="19370" y="27789"/>
                    <a:pt x="16527" y="25963"/>
                  </a:cubicBezTo>
                  <a:lnTo>
                    <a:pt x="16527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53"/>
            <p:cNvSpPr/>
            <p:nvPr/>
          </p:nvSpPr>
          <p:spPr>
            <a:xfrm>
              <a:off x="1733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4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7" y="29687"/>
                  </a:cubicBezTo>
                  <a:cubicBezTo>
                    <a:pt x="15208" y="29687"/>
                    <a:pt x="12508" y="26368"/>
                    <a:pt x="10629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1" y="7702"/>
                    <a:pt x="674" y="8914"/>
                  </a:cubicBezTo>
                  <a:lnTo>
                    <a:pt x="577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7" y="22284"/>
                    <a:pt x="36881" y="17112"/>
                    <a:pt x="39321" y="12330"/>
                  </a:cubicBezTo>
                  <a:cubicBezTo>
                    <a:pt x="41647" y="7770"/>
                    <a:pt x="44772" y="3122"/>
                    <a:pt x="50302" y="3122"/>
                  </a:cubicBezTo>
                  <a:cubicBezTo>
                    <a:pt x="50572" y="3122"/>
                    <a:pt x="50848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53"/>
            <p:cNvSpPr/>
            <p:nvPr/>
          </p:nvSpPr>
          <p:spPr>
            <a:xfrm>
              <a:off x="5405250" y="1228675"/>
              <a:ext cx="1478925" cy="818850"/>
            </a:xfrm>
            <a:custGeom>
              <a:avLst/>
              <a:gdLst/>
              <a:ahLst/>
              <a:cxnLst/>
              <a:rect l="l" t="t" r="r" b="b"/>
              <a:pathLst>
                <a:path w="59157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6" y="25286"/>
                  </a:cubicBezTo>
                  <a:cubicBezTo>
                    <a:pt x="15190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3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4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5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53"/>
            <p:cNvSpPr/>
            <p:nvPr/>
          </p:nvSpPr>
          <p:spPr>
            <a:xfrm>
              <a:off x="4140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9" y="13447"/>
                  </a:cubicBezTo>
                  <a:cubicBezTo>
                    <a:pt x="3962" y="18717"/>
                    <a:pt x="3474" y="24377"/>
                    <a:pt x="742" y="29257"/>
                  </a:cubicBezTo>
                  <a:cubicBezTo>
                    <a:pt x="1" y="30469"/>
                    <a:pt x="1026" y="31588"/>
                    <a:pt x="2086" y="31588"/>
                  </a:cubicBezTo>
                  <a:cubicBezTo>
                    <a:pt x="2561" y="31588"/>
                    <a:pt x="3044" y="31362"/>
                    <a:pt x="3377" y="30818"/>
                  </a:cubicBezTo>
                  <a:cubicBezTo>
                    <a:pt x="5621" y="26817"/>
                    <a:pt x="6597" y="22328"/>
                    <a:pt x="7476" y="17741"/>
                  </a:cubicBezTo>
                  <a:cubicBezTo>
                    <a:pt x="8256" y="13935"/>
                    <a:pt x="9037" y="9641"/>
                    <a:pt x="11770" y="6713"/>
                  </a:cubicBezTo>
                  <a:cubicBezTo>
                    <a:pt x="14258" y="4078"/>
                    <a:pt x="18064" y="3090"/>
                    <a:pt x="21665" y="3090"/>
                  </a:cubicBezTo>
                  <a:cubicBezTo>
                    <a:pt x="22865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50" y="12080"/>
                  </a:cubicBezTo>
                  <a:cubicBezTo>
                    <a:pt x="45634" y="16862"/>
                    <a:pt x="48952" y="23206"/>
                    <a:pt x="48855" y="30037"/>
                  </a:cubicBezTo>
                  <a:cubicBezTo>
                    <a:pt x="48855" y="31062"/>
                    <a:pt x="49611" y="31574"/>
                    <a:pt x="50367" y="31574"/>
                  </a:cubicBezTo>
                  <a:cubicBezTo>
                    <a:pt x="51124" y="31574"/>
                    <a:pt x="51880" y="31062"/>
                    <a:pt x="51880" y="30037"/>
                  </a:cubicBezTo>
                  <a:lnTo>
                    <a:pt x="51978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8" name="Google Shape;3908;p53"/>
          <p:cNvGrpSpPr/>
          <p:nvPr/>
        </p:nvGrpSpPr>
        <p:grpSpPr>
          <a:xfrm rot="-3930034">
            <a:off x="7925868" y="133757"/>
            <a:ext cx="508318" cy="488191"/>
            <a:chOff x="8191126" y="4468511"/>
            <a:chExt cx="508299" cy="488173"/>
          </a:xfrm>
        </p:grpSpPr>
        <p:sp>
          <p:nvSpPr>
            <p:cNvPr id="3909" name="Google Shape;3909;p53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avLst/>
              <a:gdLst/>
              <a:ahLst/>
              <a:cxnLst/>
              <a:rect l="l" t="t" r="r" b="b"/>
              <a:pathLst>
                <a:path w="117274" h="126152" extrusionOk="0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53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avLst/>
              <a:gdLst/>
              <a:ahLst/>
              <a:cxnLst/>
              <a:rect l="l" t="t" r="r" b="b"/>
              <a:pathLst>
                <a:path w="87371" h="116340" extrusionOk="0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53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avLst/>
              <a:gdLst/>
              <a:ahLst/>
              <a:cxnLst/>
              <a:rect l="l" t="t" r="r" b="b"/>
              <a:pathLst>
                <a:path w="90643" h="68482" extrusionOk="0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53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avLst/>
              <a:gdLst/>
              <a:ahLst/>
              <a:cxnLst/>
              <a:rect l="l" t="t" r="r" b="b"/>
              <a:pathLst>
                <a:path w="90876" h="68453" extrusionOk="0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6" name="Google Shape;4806;p61"/>
          <p:cNvSpPr/>
          <p:nvPr/>
        </p:nvSpPr>
        <p:spPr>
          <a:xfrm>
            <a:off x="422778" y="129875"/>
            <a:ext cx="8080500" cy="496626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7" name="Google Shape;4807;p61"/>
          <p:cNvSpPr txBox="1">
            <a:spLocks noGrp="1"/>
          </p:cNvSpPr>
          <p:nvPr>
            <p:ph type="title"/>
          </p:nvPr>
        </p:nvSpPr>
        <p:spPr>
          <a:xfrm>
            <a:off x="706687" y="176391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>
                    <a:lumMod val="75000"/>
                  </a:schemeClr>
                </a:solidFill>
              </a:rPr>
              <a:t>DOPO L’ISCRIZIONE…</a:t>
            </a:r>
            <a:endParaRPr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4808" name="Google Shape;4808;p61"/>
          <p:cNvGrpSpPr/>
          <p:nvPr/>
        </p:nvGrpSpPr>
        <p:grpSpPr>
          <a:xfrm rot="-2009197">
            <a:off x="7567143" y="4664771"/>
            <a:ext cx="1249832" cy="400858"/>
            <a:chOff x="0" y="1591500"/>
            <a:chExt cx="7619725" cy="2443871"/>
          </a:xfrm>
        </p:grpSpPr>
        <p:sp>
          <p:nvSpPr>
            <p:cNvPr id="4809" name="Google Shape;4809;p61"/>
            <p:cNvSpPr/>
            <p:nvPr/>
          </p:nvSpPr>
          <p:spPr>
            <a:xfrm>
              <a:off x="0" y="1603948"/>
              <a:ext cx="7619725" cy="2431423"/>
            </a:xfrm>
            <a:custGeom>
              <a:avLst/>
              <a:gdLst/>
              <a:ahLst/>
              <a:cxnLst/>
              <a:rect l="l" t="t" r="r" b="b"/>
              <a:pathLst>
                <a:path w="250032" h="84125" extrusionOk="0">
                  <a:moveTo>
                    <a:pt x="0" y="1"/>
                  </a:moveTo>
                  <a:lnTo>
                    <a:pt x="0" y="781"/>
                  </a:lnTo>
                  <a:cubicBezTo>
                    <a:pt x="390" y="1464"/>
                    <a:pt x="976" y="2148"/>
                    <a:pt x="1464" y="2733"/>
                  </a:cubicBezTo>
                  <a:cubicBezTo>
                    <a:pt x="2050" y="3416"/>
                    <a:pt x="2635" y="4197"/>
                    <a:pt x="3318" y="4880"/>
                  </a:cubicBezTo>
                  <a:cubicBezTo>
                    <a:pt x="3904" y="5563"/>
                    <a:pt x="4197" y="6149"/>
                    <a:pt x="4685" y="6637"/>
                  </a:cubicBezTo>
                  <a:cubicBezTo>
                    <a:pt x="5660" y="7515"/>
                    <a:pt x="6441" y="8491"/>
                    <a:pt x="7027" y="9565"/>
                  </a:cubicBezTo>
                  <a:cubicBezTo>
                    <a:pt x="7515" y="10540"/>
                    <a:pt x="6832" y="11224"/>
                    <a:pt x="6051" y="11712"/>
                  </a:cubicBezTo>
                  <a:cubicBezTo>
                    <a:pt x="4782" y="12492"/>
                    <a:pt x="3416" y="13371"/>
                    <a:pt x="3611" y="14834"/>
                  </a:cubicBezTo>
                  <a:cubicBezTo>
                    <a:pt x="3806" y="16103"/>
                    <a:pt x="4489" y="17177"/>
                    <a:pt x="5368" y="17957"/>
                  </a:cubicBezTo>
                  <a:cubicBezTo>
                    <a:pt x="6344" y="18836"/>
                    <a:pt x="7320" y="19616"/>
                    <a:pt x="8295" y="20397"/>
                  </a:cubicBezTo>
                  <a:cubicBezTo>
                    <a:pt x="9271" y="21080"/>
                    <a:pt x="9955" y="22056"/>
                    <a:pt x="10345" y="23227"/>
                  </a:cubicBezTo>
                  <a:cubicBezTo>
                    <a:pt x="10540" y="24106"/>
                    <a:pt x="9662" y="24886"/>
                    <a:pt x="9076" y="25374"/>
                  </a:cubicBezTo>
                  <a:cubicBezTo>
                    <a:pt x="8100" y="26253"/>
                    <a:pt x="7222" y="27033"/>
                    <a:pt x="6246" y="27717"/>
                  </a:cubicBezTo>
                  <a:cubicBezTo>
                    <a:pt x="5075" y="28400"/>
                    <a:pt x="4197" y="29376"/>
                    <a:pt x="3513" y="30449"/>
                  </a:cubicBezTo>
                  <a:cubicBezTo>
                    <a:pt x="3221" y="31327"/>
                    <a:pt x="3513" y="32303"/>
                    <a:pt x="4392" y="32889"/>
                  </a:cubicBezTo>
                  <a:cubicBezTo>
                    <a:pt x="5075" y="33377"/>
                    <a:pt x="5758" y="33865"/>
                    <a:pt x="6539" y="34255"/>
                  </a:cubicBezTo>
                  <a:cubicBezTo>
                    <a:pt x="7124" y="34450"/>
                    <a:pt x="7612" y="34841"/>
                    <a:pt x="8003" y="35329"/>
                  </a:cubicBezTo>
                  <a:cubicBezTo>
                    <a:pt x="8979" y="36793"/>
                    <a:pt x="6636" y="38354"/>
                    <a:pt x="5563" y="38842"/>
                  </a:cubicBezTo>
                  <a:cubicBezTo>
                    <a:pt x="4489" y="39330"/>
                    <a:pt x="2830" y="39916"/>
                    <a:pt x="3025" y="41477"/>
                  </a:cubicBezTo>
                  <a:cubicBezTo>
                    <a:pt x="3221" y="43038"/>
                    <a:pt x="4392" y="44112"/>
                    <a:pt x="5368" y="45185"/>
                  </a:cubicBezTo>
                  <a:cubicBezTo>
                    <a:pt x="6246" y="46064"/>
                    <a:pt x="7027" y="47137"/>
                    <a:pt x="7710" y="48211"/>
                  </a:cubicBezTo>
                  <a:cubicBezTo>
                    <a:pt x="8198" y="48894"/>
                    <a:pt x="8393" y="49772"/>
                    <a:pt x="8295" y="50651"/>
                  </a:cubicBezTo>
                  <a:cubicBezTo>
                    <a:pt x="7905" y="52212"/>
                    <a:pt x="5856" y="52895"/>
                    <a:pt x="4685" y="53774"/>
                  </a:cubicBezTo>
                  <a:cubicBezTo>
                    <a:pt x="3709" y="54554"/>
                    <a:pt x="2830" y="55530"/>
                    <a:pt x="2245" y="56701"/>
                  </a:cubicBezTo>
                  <a:cubicBezTo>
                    <a:pt x="1952" y="57384"/>
                    <a:pt x="2147" y="58263"/>
                    <a:pt x="2635" y="58751"/>
                  </a:cubicBezTo>
                  <a:cubicBezTo>
                    <a:pt x="3123" y="59239"/>
                    <a:pt x="3611" y="59629"/>
                    <a:pt x="4197" y="60019"/>
                  </a:cubicBezTo>
                  <a:cubicBezTo>
                    <a:pt x="4880" y="60507"/>
                    <a:pt x="5465" y="61093"/>
                    <a:pt x="6051" y="61678"/>
                  </a:cubicBezTo>
                  <a:cubicBezTo>
                    <a:pt x="6344" y="61874"/>
                    <a:pt x="6636" y="62166"/>
                    <a:pt x="6734" y="62459"/>
                  </a:cubicBezTo>
                  <a:cubicBezTo>
                    <a:pt x="6832" y="62850"/>
                    <a:pt x="6734" y="63142"/>
                    <a:pt x="6636" y="63435"/>
                  </a:cubicBezTo>
                  <a:cubicBezTo>
                    <a:pt x="6344" y="63923"/>
                    <a:pt x="6051" y="64411"/>
                    <a:pt x="5758" y="64801"/>
                  </a:cubicBezTo>
                  <a:cubicBezTo>
                    <a:pt x="5075" y="65582"/>
                    <a:pt x="4001" y="66070"/>
                    <a:pt x="3318" y="66948"/>
                  </a:cubicBezTo>
                  <a:cubicBezTo>
                    <a:pt x="2538" y="67924"/>
                    <a:pt x="2830" y="69388"/>
                    <a:pt x="3904" y="70071"/>
                  </a:cubicBezTo>
                  <a:cubicBezTo>
                    <a:pt x="4880" y="70852"/>
                    <a:pt x="5953" y="71340"/>
                    <a:pt x="6832" y="72121"/>
                  </a:cubicBezTo>
                  <a:cubicBezTo>
                    <a:pt x="7612" y="72609"/>
                    <a:pt x="8003" y="73389"/>
                    <a:pt x="7905" y="74268"/>
                  </a:cubicBezTo>
                  <a:cubicBezTo>
                    <a:pt x="7710" y="76220"/>
                    <a:pt x="5856" y="77879"/>
                    <a:pt x="4587" y="79147"/>
                  </a:cubicBezTo>
                  <a:cubicBezTo>
                    <a:pt x="3611" y="80026"/>
                    <a:pt x="2733" y="80904"/>
                    <a:pt x="1854" y="81782"/>
                  </a:cubicBezTo>
                  <a:cubicBezTo>
                    <a:pt x="1171" y="82465"/>
                    <a:pt x="488" y="83246"/>
                    <a:pt x="0" y="84124"/>
                  </a:cubicBezTo>
                  <a:lnTo>
                    <a:pt x="250031" y="84124"/>
                  </a:lnTo>
                  <a:cubicBezTo>
                    <a:pt x="248665" y="81587"/>
                    <a:pt x="247104" y="79245"/>
                    <a:pt x="245249" y="77000"/>
                  </a:cubicBezTo>
                  <a:cubicBezTo>
                    <a:pt x="243981" y="75634"/>
                    <a:pt x="242810" y="74170"/>
                    <a:pt x="241736" y="72609"/>
                  </a:cubicBezTo>
                  <a:cubicBezTo>
                    <a:pt x="241346" y="72023"/>
                    <a:pt x="240955" y="71340"/>
                    <a:pt x="240858" y="70559"/>
                  </a:cubicBezTo>
                  <a:cubicBezTo>
                    <a:pt x="240760" y="69974"/>
                    <a:pt x="241053" y="69388"/>
                    <a:pt x="241443" y="68900"/>
                  </a:cubicBezTo>
                  <a:cubicBezTo>
                    <a:pt x="242810" y="67632"/>
                    <a:pt x="244273" y="66460"/>
                    <a:pt x="245835" y="65484"/>
                  </a:cubicBezTo>
                  <a:cubicBezTo>
                    <a:pt x="246713" y="64801"/>
                    <a:pt x="247982" y="63533"/>
                    <a:pt x="247494" y="62362"/>
                  </a:cubicBezTo>
                  <a:cubicBezTo>
                    <a:pt x="246908" y="60995"/>
                    <a:pt x="246030" y="59824"/>
                    <a:pt x="244957" y="58751"/>
                  </a:cubicBezTo>
                  <a:cubicBezTo>
                    <a:pt x="243981" y="57872"/>
                    <a:pt x="243200" y="56896"/>
                    <a:pt x="242517" y="55725"/>
                  </a:cubicBezTo>
                  <a:cubicBezTo>
                    <a:pt x="242224" y="54652"/>
                    <a:pt x="242419" y="53578"/>
                    <a:pt x="243102" y="52798"/>
                  </a:cubicBezTo>
                  <a:cubicBezTo>
                    <a:pt x="243883" y="51724"/>
                    <a:pt x="244664" y="50651"/>
                    <a:pt x="245347" y="49479"/>
                  </a:cubicBezTo>
                  <a:cubicBezTo>
                    <a:pt x="245640" y="48894"/>
                    <a:pt x="245933" y="48308"/>
                    <a:pt x="246225" y="47723"/>
                  </a:cubicBezTo>
                  <a:cubicBezTo>
                    <a:pt x="246616" y="47235"/>
                    <a:pt x="246811" y="46552"/>
                    <a:pt x="246908" y="45869"/>
                  </a:cubicBezTo>
                  <a:cubicBezTo>
                    <a:pt x="246616" y="43429"/>
                    <a:pt x="243102" y="42063"/>
                    <a:pt x="243590" y="39525"/>
                  </a:cubicBezTo>
                  <a:cubicBezTo>
                    <a:pt x="243981" y="37378"/>
                    <a:pt x="246420" y="36305"/>
                    <a:pt x="247104" y="34353"/>
                  </a:cubicBezTo>
                  <a:cubicBezTo>
                    <a:pt x="247494" y="32791"/>
                    <a:pt x="246713" y="31718"/>
                    <a:pt x="245835" y="30547"/>
                  </a:cubicBezTo>
                  <a:cubicBezTo>
                    <a:pt x="245152" y="29766"/>
                    <a:pt x="244469" y="28888"/>
                    <a:pt x="244859" y="27814"/>
                  </a:cubicBezTo>
                  <a:cubicBezTo>
                    <a:pt x="245152" y="27326"/>
                    <a:pt x="245542" y="26936"/>
                    <a:pt x="245933" y="26545"/>
                  </a:cubicBezTo>
                  <a:cubicBezTo>
                    <a:pt x="246518" y="26155"/>
                    <a:pt x="246908" y="25570"/>
                    <a:pt x="247201" y="24886"/>
                  </a:cubicBezTo>
                  <a:cubicBezTo>
                    <a:pt x="247494" y="24301"/>
                    <a:pt x="247396" y="23520"/>
                    <a:pt x="246908" y="22935"/>
                  </a:cubicBezTo>
                  <a:cubicBezTo>
                    <a:pt x="246420" y="22447"/>
                    <a:pt x="245933" y="21959"/>
                    <a:pt x="245445" y="21568"/>
                  </a:cubicBezTo>
                  <a:cubicBezTo>
                    <a:pt x="243883" y="20104"/>
                    <a:pt x="241736" y="19129"/>
                    <a:pt x="240467" y="17469"/>
                  </a:cubicBezTo>
                  <a:cubicBezTo>
                    <a:pt x="239979" y="16982"/>
                    <a:pt x="239784" y="16298"/>
                    <a:pt x="240077" y="15615"/>
                  </a:cubicBezTo>
                  <a:cubicBezTo>
                    <a:pt x="240565" y="14737"/>
                    <a:pt x="241150" y="14054"/>
                    <a:pt x="241931" y="13371"/>
                  </a:cubicBezTo>
                  <a:cubicBezTo>
                    <a:pt x="242907" y="12590"/>
                    <a:pt x="243883" y="11907"/>
                    <a:pt x="244957" y="11224"/>
                  </a:cubicBezTo>
                  <a:cubicBezTo>
                    <a:pt x="245445" y="10931"/>
                    <a:pt x="245933" y="10638"/>
                    <a:pt x="246420" y="10443"/>
                  </a:cubicBezTo>
                  <a:lnTo>
                    <a:pt x="247006" y="10150"/>
                  </a:lnTo>
                  <a:cubicBezTo>
                    <a:pt x="247299" y="9955"/>
                    <a:pt x="247201" y="9857"/>
                    <a:pt x="246908" y="9662"/>
                  </a:cubicBezTo>
                  <a:cubicBezTo>
                    <a:pt x="246225" y="8881"/>
                    <a:pt x="244859" y="8393"/>
                    <a:pt x="244469" y="7320"/>
                  </a:cubicBezTo>
                  <a:cubicBezTo>
                    <a:pt x="244078" y="6344"/>
                    <a:pt x="244761" y="5466"/>
                    <a:pt x="245347" y="4783"/>
                  </a:cubicBezTo>
                  <a:cubicBezTo>
                    <a:pt x="246420" y="3611"/>
                    <a:pt x="247396" y="2538"/>
                    <a:pt x="248470" y="1464"/>
                  </a:cubicBezTo>
                  <a:lnTo>
                    <a:pt x="250031" y="1"/>
                  </a:lnTo>
                  <a:close/>
                </a:path>
              </a:pathLst>
            </a:custGeom>
            <a:solidFill>
              <a:srgbClr val="80B4FF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61"/>
            <p:cNvSpPr/>
            <p:nvPr/>
          </p:nvSpPr>
          <p:spPr>
            <a:xfrm>
              <a:off x="1262825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1" y="0"/>
                  </a:moveTo>
                  <a:cubicBezTo>
                    <a:pt x="1855" y="5075"/>
                    <a:pt x="1" y="14834"/>
                    <a:pt x="3124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5" y="62654"/>
                    <a:pt x="20202" y="71144"/>
                  </a:cubicBezTo>
                  <a:cubicBezTo>
                    <a:pt x="17567" y="75438"/>
                    <a:pt x="14054" y="79147"/>
                    <a:pt x="11614" y="83636"/>
                  </a:cubicBezTo>
                  <a:cubicBezTo>
                    <a:pt x="11614" y="83734"/>
                    <a:pt x="11517" y="83929"/>
                    <a:pt x="11419" y="84026"/>
                  </a:cubicBezTo>
                  <a:lnTo>
                    <a:pt x="43527" y="84026"/>
                  </a:lnTo>
                  <a:cubicBezTo>
                    <a:pt x="47040" y="71242"/>
                    <a:pt x="56214" y="58750"/>
                    <a:pt x="46845" y="46356"/>
                  </a:cubicBezTo>
                  <a:cubicBezTo>
                    <a:pt x="40794" y="38256"/>
                    <a:pt x="29864" y="32108"/>
                    <a:pt x="28205" y="21373"/>
                  </a:cubicBezTo>
                  <a:cubicBezTo>
                    <a:pt x="26839" y="13370"/>
                    <a:pt x="30254" y="5953"/>
                    <a:pt x="35232" y="0"/>
                  </a:cubicBezTo>
                  <a:close/>
                </a:path>
              </a:pathLst>
            </a:custGeom>
            <a:solidFill>
              <a:srgbClr val="FF7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61"/>
            <p:cNvSpPr/>
            <p:nvPr/>
          </p:nvSpPr>
          <p:spPr>
            <a:xfrm>
              <a:off x="2131400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293" y="9662"/>
                    <a:pt x="196" y="15029"/>
                  </a:cubicBezTo>
                  <a:cubicBezTo>
                    <a:pt x="1" y="21275"/>
                    <a:pt x="3221" y="26155"/>
                    <a:pt x="7125" y="30742"/>
                  </a:cubicBezTo>
                  <a:cubicBezTo>
                    <a:pt x="12688" y="37378"/>
                    <a:pt x="20690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09" y="36890"/>
                  </a:cubicBezTo>
                  <a:cubicBezTo>
                    <a:pt x="15127" y="31327"/>
                    <a:pt x="8003" y="26350"/>
                    <a:pt x="6734" y="18640"/>
                  </a:cubicBezTo>
                  <a:cubicBezTo>
                    <a:pt x="5661" y="11516"/>
                    <a:pt x="8979" y="5953"/>
                    <a:pt x="12004" y="0"/>
                  </a:cubicBezTo>
                  <a:close/>
                </a:path>
              </a:pathLst>
            </a:custGeom>
            <a:solidFill>
              <a:srgbClr val="FE5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61"/>
            <p:cNvSpPr/>
            <p:nvPr/>
          </p:nvSpPr>
          <p:spPr>
            <a:xfrm>
              <a:off x="2224125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195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2" y="64020"/>
                    <a:pt x="16884" y="73779"/>
                    <a:pt x="14346" y="84124"/>
                  </a:cubicBezTo>
                  <a:lnTo>
                    <a:pt x="23032" y="84026"/>
                  </a:lnTo>
                  <a:cubicBezTo>
                    <a:pt x="30058" y="68607"/>
                    <a:pt x="31815" y="50943"/>
                    <a:pt x="19811" y="36890"/>
                  </a:cubicBezTo>
                  <a:cubicBezTo>
                    <a:pt x="15029" y="31327"/>
                    <a:pt x="7905" y="26350"/>
                    <a:pt x="6734" y="18640"/>
                  </a:cubicBezTo>
                  <a:cubicBezTo>
                    <a:pt x="5660" y="11516"/>
                    <a:pt x="8881" y="5953"/>
                    <a:pt x="11906" y="0"/>
                  </a:cubicBezTo>
                  <a:close/>
                </a:path>
              </a:pathLst>
            </a:custGeom>
            <a:solidFill>
              <a:srgbClr val="5BF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61"/>
            <p:cNvSpPr/>
            <p:nvPr/>
          </p:nvSpPr>
          <p:spPr>
            <a:xfrm>
              <a:off x="3060975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0" y="0"/>
                  </a:moveTo>
                  <a:cubicBezTo>
                    <a:pt x="586" y="8100"/>
                    <a:pt x="0" y="18250"/>
                    <a:pt x="5465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299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4" y="50845"/>
                    <a:pt x="29766" y="38158"/>
                  </a:cubicBezTo>
                  <a:cubicBezTo>
                    <a:pt x="25081" y="31620"/>
                    <a:pt x="15615" y="28107"/>
                    <a:pt x="13078" y="20006"/>
                  </a:cubicBezTo>
                  <a:cubicBezTo>
                    <a:pt x="11028" y="12980"/>
                    <a:pt x="12882" y="5368"/>
                    <a:pt x="17860" y="0"/>
                  </a:cubicBezTo>
                  <a:close/>
                </a:path>
              </a:pathLst>
            </a:custGeom>
            <a:solidFill>
              <a:srgbClr val="FFD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61"/>
            <p:cNvSpPr/>
            <p:nvPr/>
          </p:nvSpPr>
          <p:spPr>
            <a:xfrm>
              <a:off x="3641650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202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614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7040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204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rgbClr val="FF7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61"/>
            <p:cNvSpPr/>
            <p:nvPr/>
          </p:nvSpPr>
          <p:spPr>
            <a:xfrm>
              <a:off x="4510200" y="1602602"/>
              <a:ext cx="795425" cy="2431423"/>
            </a:xfrm>
            <a:custGeom>
              <a:avLst/>
              <a:gdLst/>
              <a:ahLst/>
              <a:cxnLst/>
              <a:rect l="l" t="t" r="r" b="b"/>
              <a:pathLst>
                <a:path w="31817" h="84125" extrusionOk="0">
                  <a:moveTo>
                    <a:pt x="5857" y="0"/>
                  </a:moveTo>
                  <a:cubicBezTo>
                    <a:pt x="2929" y="4489"/>
                    <a:pt x="294" y="9662"/>
                    <a:pt x="196" y="15029"/>
                  </a:cubicBezTo>
                  <a:cubicBezTo>
                    <a:pt x="1" y="21275"/>
                    <a:pt x="3222" y="26155"/>
                    <a:pt x="7125" y="30742"/>
                  </a:cubicBezTo>
                  <a:cubicBezTo>
                    <a:pt x="12688" y="37378"/>
                    <a:pt x="20691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10" y="36890"/>
                  </a:cubicBezTo>
                  <a:cubicBezTo>
                    <a:pt x="15128" y="31327"/>
                    <a:pt x="8004" y="26350"/>
                    <a:pt x="6735" y="18640"/>
                  </a:cubicBezTo>
                  <a:cubicBezTo>
                    <a:pt x="5661" y="11516"/>
                    <a:pt x="8979" y="5953"/>
                    <a:pt x="12005" y="0"/>
                  </a:cubicBezTo>
                  <a:close/>
                </a:path>
              </a:pathLst>
            </a:custGeom>
            <a:solidFill>
              <a:srgbClr val="FE5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61"/>
            <p:cNvSpPr/>
            <p:nvPr/>
          </p:nvSpPr>
          <p:spPr>
            <a:xfrm>
              <a:off x="4602925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196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032" y="84026"/>
                  </a:lnTo>
                  <a:cubicBezTo>
                    <a:pt x="30059" y="68607"/>
                    <a:pt x="31816" y="50943"/>
                    <a:pt x="19812" y="36890"/>
                  </a:cubicBezTo>
                  <a:cubicBezTo>
                    <a:pt x="15030" y="31327"/>
                    <a:pt x="7905" y="26350"/>
                    <a:pt x="6734" y="18640"/>
                  </a:cubicBezTo>
                  <a:cubicBezTo>
                    <a:pt x="5661" y="11516"/>
                    <a:pt x="8881" y="5953"/>
                    <a:pt x="11907" y="0"/>
                  </a:cubicBezTo>
                  <a:close/>
                </a:path>
              </a:pathLst>
            </a:custGeom>
            <a:solidFill>
              <a:srgbClr val="5BF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61"/>
            <p:cNvSpPr/>
            <p:nvPr/>
          </p:nvSpPr>
          <p:spPr>
            <a:xfrm>
              <a:off x="5439775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300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5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rgbClr val="FFD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61"/>
            <p:cNvSpPr/>
            <p:nvPr/>
          </p:nvSpPr>
          <p:spPr>
            <a:xfrm>
              <a:off x="6035100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734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104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516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6942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107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rgbClr val="FF7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61"/>
            <p:cNvSpPr/>
            <p:nvPr/>
          </p:nvSpPr>
          <p:spPr>
            <a:xfrm>
              <a:off x="682150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6" y="33474"/>
                    <a:pt x="15908" y="39525"/>
                    <a:pt x="17860" y="48308"/>
                  </a:cubicBezTo>
                  <a:cubicBezTo>
                    <a:pt x="20300" y="60312"/>
                    <a:pt x="18934" y="72803"/>
                    <a:pt x="14152" y="84026"/>
                  </a:cubicBezTo>
                  <a:lnTo>
                    <a:pt x="30450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6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rgbClr val="FFD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61"/>
            <p:cNvSpPr/>
            <p:nvPr/>
          </p:nvSpPr>
          <p:spPr>
            <a:xfrm>
              <a:off x="1475100" y="1669300"/>
              <a:ext cx="746600" cy="2310525"/>
            </a:xfrm>
            <a:custGeom>
              <a:avLst/>
              <a:gdLst/>
              <a:ahLst/>
              <a:cxnLst/>
              <a:rect l="l" t="t" r="r" b="b"/>
              <a:pathLst>
                <a:path w="29864" h="92421" fill="none" extrusionOk="0">
                  <a:moveTo>
                    <a:pt x="12199" y="1"/>
                  </a:moveTo>
                  <a:cubicBezTo>
                    <a:pt x="0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3" y="73780"/>
                    <a:pt x="25862" y="82954"/>
                    <a:pt x="21275" y="92420"/>
                  </a:cubicBezTo>
                </a:path>
              </a:pathLst>
            </a:custGeom>
            <a:noFill/>
            <a:ln w="38100" cap="rnd" cmpd="sng">
              <a:solidFill>
                <a:srgbClr val="5BF4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61"/>
            <p:cNvSpPr/>
            <p:nvPr/>
          </p:nvSpPr>
          <p:spPr>
            <a:xfrm>
              <a:off x="2614475" y="1591500"/>
              <a:ext cx="612425" cy="2431325"/>
            </a:xfrm>
            <a:custGeom>
              <a:avLst/>
              <a:gdLst/>
              <a:ahLst/>
              <a:cxnLst/>
              <a:rect l="l" t="t" r="r" b="b"/>
              <a:pathLst>
                <a:path w="24497" h="97253" extrusionOk="0">
                  <a:moveTo>
                    <a:pt x="9107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1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7" y="48005"/>
                    <a:pt x="18251" y="50933"/>
                    <a:pt x="19129" y="53958"/>
                  </a:cubicBezTo>
                  <a:cubicBezTo>
                    <a:pt x="21081" y="60692"/>
                    <a:pt x="21569" y="67621"/>
                    <a:pt x="20690" y="74550"/>
                  </a:cubicBezTo>
                  <a:cubicBezTo>
                    <a:pt x="20007" y="81869"/>
                    <a:pt x="17470" y="88896"/>
                    <a:pt x="13469" y="95044"/>
                  </a:cubicBezTo>
                  <a:cubicBezTo>
                    <a:pt x="12709" y="96148"/>
                    <a:pt x="13805" y="97252"/>
                    <a:pt x="14891" y="97252"/>
                  </a:cubicBezTo>
                  <a:cubicBezTo>
                    <a:pt x="15341" y="97252"/>
                    <a:pt x="15789" y="97063"/>
                    <a:pt x="16104" y="96606"/>
                  </a:cubicBezTo>
                  <a:cubicBezTo>
                    <a:pt x="19617" y="91238"/>
                    <a:pt x="22057" y="85187"/>
                    <a:pt x="23130" y="78844"/>
                  </a:cubicBezTo>
                  <a:cubicBezTo>
                    <a:pt x="24399" y="72013"/>
                    <a:pt x="24496" y="64888"/>
                    <a:pt x="23228" y="57959"/>
                  </a:cubicBezTo>
                  <a:cubicBezTo>
                    <a:pt x="22057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6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3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7" y="1"/>
                  </a:cubicBezTo>
                  <a:close/>
                </a:path>
              </a:pathLst>
            </a:custGeom>
            <a:solidFill>
              <a:srgbClr val="FF7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61"/>
            <p:cNvSpPr/>
            <p:nvPr/>
          </p:nvSpPr>
          <p:spPr>
            <a:xfrm>
              <a:off x="2816975" y="1611650"/>
              <a:ext cx="570950" cy="2393325"/>
            </a:xfrm>
            <a:custGeom>
              <a:avLst/>
              <a:gdLst/>
              <a:ahLst/>
              <a:cxnLst/>
              <a:rect l="l" t="t" r="r" b="b"/>
              <a:pathLst>
                <a:path w="22838" h="95733" extrusionOk="0">
                  <a:moveTo>
                    <a:pt x="8413" y="1"/>
                  </a:moveTo>
                  <a:cubicBezTo>
                    <a:pt x="8171" y="1"/>
                    <a:pt x="7937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9" y="20654"/>
                  </a:cubicBezTo>
                  <a:cubicBezTo>
                    <a:pt x="1" y="24167"/>
                    <a:pt x="782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6" y="39294"/>
                    <a:pt x="12688" y="41636"/>
                    <a:pt x="14737" y="44174"/>
                  </a:cubicBezTo>
                  <a:cubicBezTo>
                    <a:pt x="16592" y="46809"/>
                    <a:pt x="18056" y="49834"/>
                    <a:pt x="19031" y="52957"/>
                  </a:cubicBezTo>
                  <a:cubicBezTo>
                    <a:pt x="20983" y="59691"/>
                    <a:pt x="21569" y="66815"/>
                    <a:pt x="20593" y="73744"/>
                  </a:cubicBezTo>
                  <a:cubicBezTo>
                    <a:pt x="19812" y="81063"/>
                    <a:pt x="17568" y="88578"/>
                    <a:pt x="13274" y="94629"/>
                  </a:cubicBezTo>
                  <a:cubicBezTo>
                    <a:pt x="12928" y="95181"/>
                    <a:pt x="13462" y="95733"/>
                    <a:pt x="14011" y="95733"/>
                  </a:cubicBezTo>
                  <a:cubicBezTo>
                    <a:pt x="14238" y="95733"/>
                    <a:pt x="14468" y="95638"/>
                    <a:pt x="14640" y="95409"/>
                  </a:cubicBezTo>
                  <a:cubicBezTo>
                    <a:pt x="18153" y="90139"/>
                    <a:pt x="20398" y="84186"/>
                    <a:pt x="21471" y="77940"/>
                  </a:cubicBezTo>
                  <a:cubicBezTo>
                    <a:pt x="22838" y="71109"/>
                    <a:pt x="22838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2" y="38221"/>
                    <a:pt x="8687" y="36269"/>
                    <a:pt x="6540" y="34024"/>
                  </a:cubicBezTo>
                  <a:cubicBezTo>
                    <a:pt x="4393" y="31877"/>
                    <a:pt x="2831" y="29145"/>
                    <a:pt x="2148" y="26119"/>
                  </a:cubicBezTo>
                  <a:cubicBezTo>
                    <a:pt x="1074" y="21630"/>
                    <a:pt x="1465" y="16946"/>
                    <a:pt x="3319" y="12652"/>
                  </a:cubicBezTo>
                  <a:cubicBezTo>
                    <a:pt x="4978" y="8650"/>
                    <a:pt x="7418" y="5137"/>
                    <a:pt x="9175" y="1136"/>
                  </a:cubicBezTo>
                  <a:cubicBezTo>
                    <a:pt x="9437" y="546"/>
                    <a:pt x="8907" y="1"/>
                    <a:pt x="8413" y="1"/>
                  </a:cubicBezTo>
                  <a:close/>
                </a:path>
              </a:pathLst>
            </a:custGeom>
            <a:solidFill>
              <a:srgbClr val="FF7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61"/>
            <p:cNvSpPr/>
            <p:nvPr/>
          </p:nvSpPr>
          <p:spPr>
            <a:xfrm>
              <a:off x="3853900" y="1669300"/>
              <a:ext cx="746600" cy="2310525"/>
            </a:xfrm>
            <a:custGeom>
              <a:avLst/>
              <a:gdLst/>
              <a:ahLst/>
              <a:cxnLst/>
              <a:rect l="l" t="t" r="r" b="b"/>
              <a:pathLst>
                <a:path w="29864" h="92421" fill="none" extrusionOk="0">
                  <a:moveTo>
                    <a:pt x="12200" y="1"/>
                  </a:moveTo>
                  <a:cubicBezTo>
                    <a:pt x="1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4" y="73780"/>
                    <a:pt x="25863" y="82954"/>
                    <a:pt x="21276" y="92420"/>
                  </a:cubicBezTo>
                </a:path>
              </a:pathLst>
            </a:custGeom>
            <a:noFill/>
            <a:ln w="38100" cap="rnd" cmpd="sng">
              <a:solidFill>
                <a:srgbClr val="5BF4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61"/>
            <p:cNvSpPr/>
            <p:nvPr/>
          </p:nvSpPr>
          <p:spPr>
            <a:xfrm>
              <a:off x="4993300" y="1591500"/>
              <a:ext cx="612400" cy="2431325"/>
            </a:xfrm>
            <a:custGeom>
              <a:avLst/>
              <a:gdLst/>
              <a:ahLst/>
              <a:cxnLst/>
              <a:rect l="l" t="t" r="r" b="b"/>
              <a:pathLst>
                <a:path w="24496" h="97253" extrusionOk="0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7" y="7700"/>
                    <a:pt x="195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0" y="38539"/>
                  </a:cubicBezTo>
                  <a:cubicBezTo>
                    <a:pt x="10638" y="40588"/>
                    <a:pt x="12882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594"/>
                    <a:pt x="21666" y="67621"/>
                    <a:pt x="20690" y="74452"/>
                  </a:cubicBezTo>
                  <a:cubicBezTo>
                    <a:pt x="20007" y="81869"/>
                    <a:pt x="17567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29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806" y="26730"/>
                  </a:cubicBezTo>
                  <a:cubicBezTo>
                    <a:pt x="2733" y="22338"/>
                    <a:pt x="3123" y="17849"/>
                    <a:pt x="4880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rgbClr val="FF7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61"/>
            <p:cNvSpPr/>
            <p:nvPr/>
          </p:nvSpPr>
          <p:spPr>
            <a:xfrm>
              <a:off x="5195800" y="1611650"/>
              <a:ext cx="570925" cy="2393325"/>
            </a:xfrm>
            <a:custGeom>
              <a:avLst/>
              <a:gdLst/>
              <a:ahLst/>
              <a:cxnLst/>
              <a:rect l="l" t="t" r="r" b="b"/>
              <a:pathLst>
                <a:path w="22837" h="95733" extrusionOk="0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0" y="24167"/>
                    <a:pt x="781" y="27681"/>
                    <a:pt x="2343" y="30901"/>
                  </a:cubicBezTo>
                  <a:cubicBezTo>
                    <a:pt x="3806" y="33341"/>
                    <a:pt x="5661" y="35488"/>
                    <a:pt x="7808" y="37245"/>
                  </a:cubicBezTo>
                  <a:cubicBezTo>
                    <a:pt x="10345" y="39294"/>
                    <a:pt x="12687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2" y="73744"/>
                  </a:cubicBezTo>
                  <a:cubicBezTo>
                    <a:pt x="19812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7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7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7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rgbClr val="FF7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61"/>
            <p:cNvSpPr/>
            <p:nvPr/>
          </p:nvSpPr>
          <p:spPr>
            <a:xfrm>
              <a:off x="6244925" y="1669300"/>
              <a:ext cx="749025" cy="2310525"/>
            </a:xfrm>
            <a:custGeom>
              <a:avLst/>
              <a:gdLst/>
              <a:ahLst/>
              <a:cxnLst/>
              <a:rect l="l" t="t" r="r" b="b"/>
              <a:pathLst>
                <a:path w="29961" h="92421" fill="none" extrusionOk="0">
                  <a:moveTo>
                    <a:pt x="12199" y="1"/>
                  </a:moveTo>
                  <a:cubicBezTo>
                    <a:pt x="0" y="13664"/>
                    <a:pt x="4880" y="26253"/>
                    <a:pt x="16200" y="38745"/>
                  </a:cubicBezTo>
                  <a:cubicBezTo>
                    <a:pt x="22934" y="46650"/>
                    <a:pt x="29278" y="52115"/>
                    <a:pt x="29668" y="63143"/>
                  </a:cubicBezTo>
                  <a:cubicBezTo>
                    <a:pt x="29961" y="73780"/>
                    <a:pt x="25960" y="82954"/>
                    <a:pt x="21373" y="92420"/>
                  </a:cubicBezTo>
                </a:path>
              </a:pathLst>
            </a:custGeom>
            <a:noFill/>
            <a:ln w="38100" cap="rnd" cmpd="sng">
              <a:solidFill>
                <a:srgbClr val="5BF4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61"/>
            <p:cNvSpPr/>
            <p:nvPr/>
          </p:nvSpPr>
          <p:spPr>
            <a:xfrm>
              <a:off x="235675" y="1591500"/>
              <a:ext cx="612425" cy="2431325"/>
            </a:xfrm>
            <a:custGeom>
              <a:avLst/>
              <a:gdLst/>
              <a:ahLst/>
              <a:cxnLst/>
              <a:rect l="l" t="t" r="r" b="b"/>
              <a:pathLst>
                <a:path w="24497" h="97253" extrusionOk="0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692"/>
                    <a:pt x="21568" y="67621"/>
                    <a:pt x="20690" y="74550"/>
                  </a:cubicBezTo>
                  <a:cubicBezTo>
                    <a:pt x="20007" y="81869"/>
                    <a:pt x="17469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2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rgbClr val="FF7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61"/>
            <p:cNvSpPr/>
            <p:nvPr/>
          </p:nvSpPr>
          <p:spPr>
            <a:xfrm>
              <a:off x="438175" y="1611650"/>
              <a:ext cx="570950" cy="2393325"/>
            </a:xfrm>
            <a:custGeom>
              <a:avLst/>
              <a:gdLst/>
              <a:ahLst/>
              <a:cxnLst/>
              <a:rect l="l" t="t" r="r" b="b"/>
              <a:pathLst>
                <a:path w="22838" h="95733" extrusionOk="0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1" y="24167"/>
                    <a:pt x="781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5" y="39294"/>
                    <a:pt x="12688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3" y="73744"/>
                  </a:cubicBezTo>
                  <a:cubicBezTo>
                    <a:pt x="19714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8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8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rgbClr val="FF7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29" name="Google Shape;4829;p61"/>
          <p:cNvGrpSpPr/>
          <p:nvPr/>
        </p:nvGrpSpPr>
        <p:grpSpPr>
          <a:xfrm rot="2527866">
            <a:off x="7577352" y="253285"/>
            <a:ext cx="1230425" cy="400665"/>
            <a:chOff x="275" y="1558900"/>
            <a:chExt cx="7619656" cy="2481200"/>
          </a:xfrm>
        </p:grpSpPr>
        <p:sp>
          <p:nvSpPr>
            <p:cNvPr id="4830" name="Google Shape;4830;p61"/>
            <p:cNvSpPr/>
            <p:nvPr/>
          </p:nvSpPr>
          <p:spPr>
            <a:xfrm>
              <a:off x="275" y="1558900"/>
              <a:ext cx="7619656" cy="2480967"/>
            </a:xfrm>
            <a:custGeom>
              <a:avLst/>
              <a:gdLst/>
              <a:ahLst/>
              <a:cxnLst/>
              <a:rect l="l" t="t" r="r" b="b"/>
              <a:pathLst>
                <a:path w="281792" h="94811" extrusionOk="0">
                  <a:moveTo>
                    <a:pt x="1" y="1"/>
                  </a:moveTo>
                  <a:cubicBezTo>
                    <a:pt x="1541" y="2861"/>
                    <a:pt x="3301" y="5500"/>
                    <a:pt x="5390" y="8030"/>
                  </a:cubicBezTo>
                  <a:cubicBezTo>
                    <a:pt x="6820" y="9570"/>
                    <a:pt x="8140" y="11220"/>
                    <a:pt x="9350" y="12979"/>
                  </a:cubicBezTo>
                  <a:cubicBezTo>
                    <a:pt x="9790" y="13639"/>
                    <a:pt x="10230" y="14409"/>
                    <a:pt x="10340" y="15289"/>
                  </a:cubicBezTo>
                  <a:cubicBezTo>
                    <a:pt x="10450" y="15949"/>
                    <a:pt x="10120" y="16609"/>
                    <a:pt x="9680" y="17159"/>
                  </a:cubicBezTo>
                  <a:cubicBezTo>
                    <a:pt x="8140" y="18589"/>
                    <a:pt x="6490" y="19909"/>
                    <a:pt x="4730" y="21009"/>
                  </a:cubicBezTo>
                  <a:cubicBezTo>
                    <a:pt x="3741" y="21779"/>
                    <a:pt x="2311" y="23208"/>
                    <a:pt x="2861" y="24528"/>
                  </a:cubicBezTo>
                  <a:cubicBezTo>
                    <a:pt x="3521" y="26068"/>
                    <a:pt x="4511" y="27388"/>
                    <a:pt x="5720" y="28598"/>
                  </a:cubicBezTo>
                  <a:cubicBezTo>
                    <a:pt x="6820" y="29588"/>
                    <a:pt x="7810" y="30798"/>
                    <a:pt x="8470" y="32007"/>
                  </a:cubicBezTo>
                  <a:cubicBezTo>
                    <a:pt x="8800" y="33217"/>
                    <a:pt x="8580" y="34427"/>
                    <a:pt x="7810" y="35307"/>
                  </a:cubicBezTo>
                  <a:cubicBezTo>
                    <a:pt x="6930" y="36517"/>
                    <a:pt x="6050" y="37727"/>
                    <a:pt x="5280" y="39047"/>
                  </a:cubicBezTo>
                  <a:cubicBezTo>
                    <a:pt x="4950" y="39707"/>
                    <a:pt x="4621" y="40367"/>
                    <a:pt x="4291" y="41026"/>
                  </a:cubicBezTo>
                  <a:cubicBezTo>
                    <a:pt x="3851" y="41576"/>
                    <a:pt x="3631" y="42346"/>
                    <a:pt x="3521" y="43116"/>
                  </a:cubicBezTo>
                  <a:cubicBezTo>
                    <a:pt x="3851" y="45866"/>
                    <a:pt x="7810" y="47406"/>
                    <a:pt x="7260" y="50266"/>
                  </a:cubicBezTo>
                  <a:cubicBezTo>
                    <a:pt x="6820" y="52685"/>
                    <a:pt x="4071" y="53895"/>
                    <a:pt x="3301" y="56095"/>
                  </a:cubicBezTo>
                  <a:cubicBezTo>
                    <a:pt x="2861" y="57855"/>
                    <a:pt x="3741" y="59065"/>
                    <a:pt x="4730" y="60384"/>
                  </a:cubicBezTo>
                  <a:cubicBezTo>
                    <a:pt x="5500" y="61264"/>
                    <a:pt x="6270" y="62254"/>
                    <a:pt x="5830" y="63464"/>
                  </a:cubicBezTo>
                  <a:cubicBezTo>
                    <a:pt x="5500" y="64014"/>
                    <a:pt x="5060" y="64454"/>
                    <a:pt x="4621" y="64894"/>
                  </a:cubicBezTo>
                  <a:cubicBezTo>
                    <a:pt x="3961" y="65334"/>
                    <a:pt x="3521" y="65994"/>
                    <a:pt x="3191" y="66764"/>
                  </a:cubicBezTo>
                  <a:cubicBezTo>
                    <a:pt x="2861" y="67424"/>
                    <a:pt x="3081" y="68304"/>
                    <a:pt x="3521" y="68964"/>
                  </a:cubicBezTo>
                  <a:cubicBezTo>
                    <a:pt x="4071" y="69513"/>
                    <a:pt x="4621" y="70063"/>
                    <a:pt x="5280" y="70503"/>
                  </a:cubicBezTo>
                  <a:cubicBezTo>
                    <a:pt x="6930" y="72153"/>
                    <a:pt x="9350" y="73253"/>
                    <a:pt x="10780" y="75123"/>
                  </a:cubicBezTo>
                  <a:cubicBezTo>
                    <a:pt x="11330" y="75673"/>
                    <a:pt x="11550" y="76443"/>
                    <a:pt x="11220" y="77213"/>
                  </a:cubicBezTo>
                  <a:cubicBezTo>
                    <a:pt x="10780" y="78203"/>
                    <a:pt x="10010" y="78972"/>
                    <a:pt x="9130" y="79742"/>
                  </a:cubicBezTo>
                  <a:cubicBezTo>
                    <a:pt x="8030" y="80622"/>
                    <a:pt x="6930" y="81392"/>
                    <a:pt x="5720" y="82162"/>
                  </a:cubicBezTo>
                  <a:cubicBezTo>
                    <a:pt x="5170" y="82492"/>
                    <a:pt x="4621" y="82822"/>
                    <a:pt x="4071" y="83042"/>
                  </a:cubicBezTo>
                  <a:lnTo>
                    <a:pt x="3411" y="83372"/>
                  </a:lnTo>
                  <a:cubicBezTo>
                    <a:pt x="3081" y="83592"/>
                    <a:pt x="3301" y="83702"/>
                    <a:pt x="3521" y="83922"/>
                  </a:cubicBezTo>
                  <a:cubicBezTo>
                    <a:pt x="4291" y="84802"/>
                    <a:pt x="5830" y="85352"/>
                    <a:pt x="6270" y="86562"/>
                  </a:cubicBezTo>
                  <a:cubicBezTo>
                    <a:pt x="6710" y="87662"/>
                    <a:pt x="5940" y="88651"/>
                    <a:pt x="5280" y="89421"/>
                  </a:cubicBezTo>
                  <a:cubicBezTo>
                    <a:pt x="4181" y="90741"/>
                    <a:pt x="2971" y="91951"/>
                    <a:pt x="1761" y="93161"/>
                  </a:cubicBezTo>
                  <a:cubicBezTo>
                    <a:pt x="1101" y="93711"/>
                    <a:pt x="551" y="94261"/>
                    <a:pt x="1" y="94811"/>
                  </a:cubicBezTo>
                  <a:lnTo>
                    <a:pt x="281791" y="94811"/>
                  </a:lnTo>
                  <a:lnTo>
                    <a:pt x="281791" y="93931"/>
                  </a:lnTo>
                  <a:cubicBezTo>
                    <a:pt x="281351" y="93161"/>
                    <a:pt x="280802" y="92501"/>
                    <a:pt x="280252" y="91841"/>
                  </a:cubicBezTo>
                  <a:cubicBezTo>
                    <a:pt x="279592" y="90961"/>
                    <a:pt x="278822" y="90191"/>
                    <a:pt x="278162" y="89421"/>
                  </a:cubicBezTo>
                  <a:cubicBezTo>
                    <a:pt x="277502" y="88541"/>
                    <a:pt x="277172" y="87992"/>
                    <a:pt x="276512" y="87332"/>
                  </a:cubicBezTo>
                  <a:cubicBezTo>
                    <a:pt x="275522" y="86452"/>
                    <a:pt x="274642" y="85352"/>
                    <a:pt x="273982" y="84032"/>
                  </a:cubicBezTo>
                  <a:cubicBezTo>
                    <a:pt x="273432" y="83042"/>
                    <a:pt x="274202" y="82162"/>
                    <a:pt x="275082" y="81612"/>
                  </a:cubicBezTo>
                  <a:cubicBezTo>
                    <a:pt x="276402" y="80842"/>
                    <a:pt x="277942" y="79852"/>
                    <a:pt x="277832" y="78093"/>
                  </a:cubicBezTo>
                  <a:cubicBezTo>
                    <a:pt x="277612" y="76773"/>
                    <a:pt x="276842" y="75453"/>
                    <a:pt x="275742" y="74683"/>
                  </a:cubicBezTo>
                  <a:cubicBezTo>
                    <a:pt x="274752" y="73693"/>
                    <a:pt x="273542" y="72813"/>
                    <a:pt x="272442" y="71823"/>
                  </a:cubicBezTo>
                  <a:cubicBezTo>
                    <a:pt x="271453" y="71053"/>
                    <a:pt x="270573" y="69953"/>
                    <a:pt x="270243" y="68634"/>
                  </a:cubicBezTo>
                  <a:cubicBezTo>
                    <a:pt x="270023" y="67644"/>
                    <a:pt x="270903" y="66764"/>
                    <a:pt x="271672" y="66104"/>
                  </a:cubicBezTo>
                  <a:cubicBezTo>
                    <a:pt x="272662" y="65224"/>
                    <a:pt x="273762" y="64344"/>
                    <a:pt x="274862" y="63574"/>
                  </a:cubicBezTo>
                  <a:cubicBezTo>
                    <a:pt x="276072" y="62804"/>
                    <a:pt x="277172" y="61704"/>
                    <a:pt x="277942" y="60494"/>
                  </a:cubicBezTo>
                  <a:cubicBezTo>
                    <a:pt x="278272" y="59505"/>
                    <a:pt x="277832" y="58295"/>
                    <a:pt x="276952" y="57745"/>
                  </a:cubicBezTo>
                  <a:cubicBezTo>
                    <a:pt x="276182" y="57195"/>
                    <a:pt x="275412" y="56645"/>
                    <a:pt x="274532" y="56205"/>
                  </a:cubicBezTo>
                  <a:cubicBezTo>
                    <a:pt x="273872" y="55985"/>
                    <a:pt x="273322" y="55545"/>
                    <a:pt x="272772" y="54995"/>
                  </a:cubicBezTo>
                  <a:cubicBezTo>
                    <a:pt x="271672" y="53345"/>
                    <a:pt x="274312" y="51585"/>
                    <a:pt x="275522" y="51035"/>
                  </a:cubicBezTo>
                  <a:cubicBezTo>
                    <a:pt x="276732" y="50485"/>
                    <a:pt x="278712" y="49826"/>
                    <a:pt x="278492" y="47956"/>
                  </a:cubicBezTo>
                  <a:cubicBezTo>
                    <a:pt x="278272" y="46196"/>
                    <a:pt x="276842" y="44986"/>
                    <a:pt x="275852" y="43886"/>
                  </a:cubicBezTo>
                  <a:cubicBezTo>
                    <a:pt x="274862" y="42896"/>
                    <a:pt x="273982" y="41686"/>
                    <a:pt x="273212" y="40477"/>
                  </a:cubicBezTo>
                  <a:cubicBezTo>
                    <a:pt x="272662" y="39707"/>
                    <a:pt x="272332" y="38717"/>
                    <a:pt x="272552" y="37727"/>
                  </a:cubicBezTo>
                  <a:cubicBezTo>
                    <a:pt x="272992" y="35967"/>
                    <a:pt x="275302" y="35197"/>
                    <a:pt x="276512" y="34207"/>
                  </a:cubicBezTo>
                  <a:cubicBezTo>
                    <a:pt x="277722" y="33327"/>
                    <a:pt x="278712" y="32227"/>
                    <a:pt x="279262" y="30908"/>
                  </a:cubicBezTo>
                  <a:cubicBezTo>
                    <a:pt x="279592" y="30138"/>
                    <a:pt x="279482" y="29148"/>
                    <a:pt x="278822" y="28598"/>
                  </a:cubicBezTo>
                  <a:cubicBezTo>
                    <a:pt x="278382" y="28048"/>
                    <a:pt x="277832" y="27608"/>
                    <a:pt x="277172" y="27168"/>
                  </a:cubicBezTo>
                  <a:cubicBezTo>
                    <a:pt x="276402" y="26618"/>
                    <a:pt x="275742" y="25958"/>
                    <a:pt x="274972" y="25298"/>
                  </a:cubicBezTo>
                  <a:cubicBezTo>
                    <a:pt x="274752" y="25078"/>
                    <a:pt x="274312" y="24748"/>
                    <a:pt x="274202" y="24418"/>
                  </a:cubicBezTo>
                  <a:cubicBezTo>
                    <a:pt x="274202" y="23978"/>
                    <a:pt x="274202" y="23648"/>
                    <a:pt x="274422" y="23318"/>
                  </a:cubicBezTo>
                  <a:cubicBezTo>
                    <a:pt x="274642" y="22768"/>
                    <a:pt x="274862" y="22218"/>
                    <a:pt x="275192" y="21779"/>
                  </a:cubicBezTo>
                  <a:cubicBezTo>
                    <a:pt x="276072" y="20899"/>
                    <a:pt x="277172" y="20349"/>
                    <a:pt x="277942" y="19359"/>
                  </a:cubicBezTo>
                  <a:cubicBezTo>
                    <a:pt x="278932" y="18259"/>
                    <a:pt x="278602" y="16609"/>
                    <a:pt x="277282" y="15839"/>
                  </a:cubicBezTo>
                  <a:cubicBezTo>
                    <a:pt x="276292" y="14959"/>
                    <a:pt x="275082" y="14409"/>
                    <a:pt x="274092" y="13529"/>
                  </a:cubicBezTo>
                  <a:cubicBezTo>
                    <a:pt x="273212" y="12979"/>
                    <a:pt x="272772" y="12100"/>
                    <a:pt x="272772" y="11110"/>
                  </a:cubicBezTo>
                  <a:cubicBezTo>
                    <a:pt x="273102" y="8910"/>
                    <a:pt x="275192" y="7040"/>
                    <a:pt x="276732" y="5610"/>
                  </a:cubicBezTo>
                  <a:cubicBezTo>
                    <a:pt x="277722" y="4620"/>
                    <a:pt x="278712" y="3630"/>
                    <a:pt x="279702" y="2641"/>
                  </a:cubicBezTo>
                  <a:cubicBezTo>
                    <a:pt x="280582" y="1871"/>
                    <a:pt x="281241" y="991"/>
                    <a:pt x="281791" y="1"/>
                  </a:cubicBezTo>
                  <a:close/>
                </a:path>
              </a:pathLst>
            </a:custGeom>
            <a:solidFill>
              <a:srgbClr val="FF7CBB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61"/>
            <p:cNvSpPr/>
            <p:nvPr/>
          </p:nvSpPr>
          <p:spPr>
            <a:xfrm>
              <a:off x="306850" y="15943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17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1" y="7258"/>
                    <a:pt x="7817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3" y="20398"/>
                    <a:pt x="10762" y="20398"/>
                  </a:cubicBezTo>
                  <a:cubicBezTo>
                    <a:pt x="11686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8" y="13285"/>
                    <a:pt x="11659" y="13350"/>
                  </a:cubicBezTo>
                  <a:cubicBezTo>
                    <a:pt x="11549" y="13350"/>
                    <a:pt x="11330" y="13460"/>
                    <a:pt x="11110" y="13570"/>
                  </a:cubicBezTo>
                  <a:lnTo>
                    <a:pt x="10230" y="13570"/>
                  </a:lnTo>
                  <a:cubicBezTo>
                    <a:pt x="10093" y="13543"/>
                    <a:pt x="9982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8" y="13570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0" y="13473"/>
                  </a:cubicBezTo>
                  <a:cubicBezTo>
                    <a:pt x="9654" y="13473"/>
                    <a:pt x="9742" y="13482"/>
                    <a:pt x="9893" y="13508"/>
                  </a:cubicBezTo>
                  <a:lnTo>
                    <a:pt x="9893" y="13508"/>
                  </a:lnTo>
                  <a:cubicBezTo>
                    <a:pt x="9862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630" y="13020"/>
                    <a:pt x="8569" y="12987"/>
                    <a:pt x="8491" y="12940"/>
                  </a:cubicBezTo>
                  <a:lnTo>
                    <a:pt x="8491" y="12940"/>
                  </a:lnTo>
                  <a:cubicBezTo>
                    <a:pt x="8485" y="12931"/>
                    <a:pt x="8478" y="12921"/>
                    <a:pt x="8470" y="12910"/>
                  </a:cubicBezTo>
                  <a:cubicBezTo>
                    <a:pt x="8030" y="12581"/>
                    <a:pt x="8030" y="12581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cubicBezTo>
                    <a:pt x="6930" y="10051"/>
                    <a:pt x="6930" y="9721"/>
                    <a:pt x="6930" y="9391"/>
                  </a:cubicBez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1" y="7346"/>
                    <a:pt x="7842" y="7269"/>
                    <a:pt x="7920" y="7191"/>
                  </a:cubicBezTo>
                  <a:lnTo>
                    <a:pt x="7975" y="7136"/>
                  </a:lnTo>
                  <a:lnTo>
                    <a:pt x="7975" y="7136"/>
                  </a:lnTo>
                  <a:cubicBezTo>
                    <a:pt x="8057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2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61"/>
            <p:cNvSpPr/>
            <p:nvPr/>
          </p:nvSpPr>
          <p:spPr>
            <a:xfrm>
              <a:off x="953025" y="1593900"/>
              <a:ext cx="455575" cy="510175"/>
            </a:xfrm>
            <a:custGeom>
              <a:avLst/>
              <a:gdLst/>
              <a:ahLst/>
              <a:cxnLst/>
              <a:rect l="l" t="t" r="r" b="b"/>
              <a:pathLst>
                <a:path w="18223" h="20407" extrusionOk="0">
                  <a:moveTo>
                    <a:pt x="8909" y="7497"/>
                  </a:moveTo>
                  <a:lnTo>
                    <a:pt x="8909" y="7497"/>
                  </a:lnTo>
                  <a:cubicBezTo>
                    <a:pt x="8791" y="7578"/>
                    <a:pt x="8666" y="7664"/>
                    <a:pt x="8655" y="7664"/>
                  </a:cubicBezTo>
                  <a:cubicBezTo>
                    <a:pt x="8647" y="7664"/>
                    <a:pt x="8686" y="7630"/>
                    <a:pt x="8800" y="7538"/>
                  </a:cubicBezTo>
                  <a:cubicBezTo>
                    <a:pt x="8838" y="7526"/>
                    <a:pt x="8874" y="7512"/>
                    <a:pt x="8909" y="7497"/>
                  </a:cubicBezTo>
                  <a:close/>
                  <a:moveTo>
                    <a:pt x="7716" y="9172"/>
                  </a:moveTo>
                  <a:cubicBezTo>
                    <a:pt x="7695" y="9226"/>
                    <a:pt x="7680" y="9262"/>
                    <a:pt x="7678" y="9262"/>
                  </a:cubicBezTo>
                  <a:cubicBezTo>
                    <a:pt x="7676" y="9262"/>
                    <a:pt x="7683" y="9240"/>
                    <a:pt x="7700" y="9188"/>
                  </a:cubicBezTo>
                  <a:cubicBezTo>
                    <a:pt x="7706" y="9182"/>
                    <a:pt x="7711" y="9177"/>
                    <a:pt x="7716" y="9172"/>
                  </a:cubicBezTo>
                  <a:close/>
                  <a:moveTo>
                    <a:pt x="7590" y="10728"/>
                  </a:moveTo>
                  <a:cubicBezTo>
                    <a:pt x="7637" y="10883"/>
                    <a:pt x="7672" y="11007"/>
                    <a:pt x="7699" y="11105"/>
                  </a:cubicBezTo>
                  <a:lnTo>
                    <a:pt x="7699" y="11105"/>
                  </a:lnTo>
                  <a:cubicBezTo>
                    <a:pt x="7672" y="10970"/>
                    <a:pt x="7644" y="10836"/>
                    <a:pt x="7590" y="10728"/>
                  </a:cubicBezTo>
                  <a:close/>
                  <a:moveTo>
                    <a:pt x="7699" y="11105"/>
                  </a:moveTo>
                  <a:cubicBezTo>
                    <a:pt x="7717" y="11196"/>
                    <a:pt x="7735" y="11287"/>
                    <a:pt x="7761" y="11371"/>
                  </a:cubicBezTo>
                  <a:lnTo>
                    <a:pt x="7761" y="11371"/>
                  </a:lnTo>
                  <a:cubicBezTo>
                    <a:pt x="7753" y="11321"/>
                    <a:pt x="7734" y="11236"/>
                    <a:pt x="7699" y="11105"/>
                  </a:cubicBezTo>
                  <a:close/>
                  <a:moveTo>
                    <a:pt x="7920" y="12042"/>
                  </a:moveTo>
                  <a:cubicBezTo>
                    <a:pt x="7955" y="12132"/>
                    <a:pt x="7983" y="12203"/>
                    <a:pt x="7983" y="12203"/>
                  </a:cubicBezTo>
                  <a:cubicBezTo>
                    <a:pt x="7982" y="12203"/>
                    <a:pt x="7965" y="12160"/>
                    <a:pt x="7920" y="12048"/>
                  </a:cubicBezTo>
                  <a:cubicBezTo>
                    <a:pt x="7920" y="12046"/>
                    <a:pt x="7920" y="12044"/>
                    <a:pt x="7920" y="12042"/>
                  </a:cubicBezTo>
                  <a:close/>
                  <a:moveTo>
                    <a:pt x="11129" y="0"/>
                  </a:moveTo>
                  <a:cubicBezTo>
                    <a:pt x="9920" y="0"/>
                    <a:pt x="8723" y="192"/>
                    <a:pt x="7590" y="609"/>
                  </a:cubicBezTo>
                  <a:cubicBezTo>
                    <a:pt x="5500" y="1269"/>
                    <a:pt x="3741" y="2699"/>
                    <a:pt x="2421" y="445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621" y="18977"/>
                    <a:pt x="6710" y="19967"/>
                  </a:cubicBezTo>
                  <a:cubicBezTo>
                    <a:pt x="7224" y="20260"/>
                    <a:pt x="7786" y="20407"/>
                    <a:pt x="8397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417"/>
                    <a:pt x="11330" y="18647"/>
                  </a:cubicBezTo>
                  <a:cubicBezTo>
                    <a:pt x="12100" y="17217"/>
                    <a:pt x="11880" y="14797"/>
                    <a:pt x="10120" y="14027"/>
                  </a:cubicBezTo>
                  <a:lnTo>
                    <a:pt x="10340" y="14027"/>
                  </a:lnTo>
                  <a:cubicBezTo>
                    <a:pt x="9900" y="13917"/>
                    <a:pt x="9570" y="13697"/>
                    <a:pt x="9240" y="13477"/>
                  </a:cubicBezTo>
                  <a:lnTo>
                    <a:pt x="8910" y="13257"/>
                  </a:lnTo>
                  <a:lnTo>
                    <a:pt x="8910" y="13257"/>
                  </a:lnTo>
                  <a:cubicBezTo>
                    <a:pt x="8662" y="13009"/>
                    <a:pt x="8554" y="12901"/>
                    <a:pt x="8360" y="12708"/>
                  </a:cubicBezTo>
                  <a:lnTo>
                    <a:pt x="8360" y="12708"/>
                  </a:lnTo>
                  <a:lnTo>
                    <a:pt x="8250" y="12488"/>
                  </a:lnTo>
                  <a:cubicBezTo>
                    <a:pt x="8095" y="12332"/>
                    <a:pt x="7995" y="12122"/>
                    <a:pt x="7910" y="11935"/>
                  </a:cubicBezTo>
                  <a:lnTo>
                    <a:pt x="7910" y="11935"/>
                  </a:lnTo>
                  <a:cubicBezTo>
                    <a:pt x="7883" y="11783"/>
                    <a:pt x="7810" y="11677"/>
                    <a:pt x="7810" y="11498"/>
                  </a:cubicBezTo>
                  <a:cubicBezTo>
                    <a:pt x="7791" y="11458"/>
                    <a:pt x="7774" y="11416"/>
                    <a:pt x="7761" y="11371"/>
                  </a:cubicBezTo>
                  <a:lnTo>
                    <a:pt x="7761" y="11371"/>
                  </a:lnTo>
                  <a:cubicBezTo>
                    <a:pt x="7767" y="11412"/>
                    <a:pt x="7765" y="11430"/>
                    <a:pt x="7758" y="11430"/>
                  </a:cubicBezTo>
                  <a:cubicBezTo>
                    <a:pt x="7734" y="11430"/>
                    <a:pt x="7647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10061"/>
                  </a:lnTo>
                  <a:lnTo>
                    <a:pt x="7590" y="10061"/>
                  </a:lnTo>
                  <a:cubicBezTo>
                    <a:pt x="7620" y="9877"/>
                    <a:pt x="7660" y="9639"/>
                    <a:pt x="7700" y="9518"/>
                  </a:cubicBezTo>
                  <a:cubicBezTo>
                    <a:pt x="7796" y="9230"/>
                    <a:pt x="7892" y="9025"/>
                    <a:pt x="7915" y="8758"/>
                  </a:cubicBezTo>
                  <a:lnTo>
                    <a:pt x="7915" y="8758"/>
                  </a:lnTo>
                  <a:lnTo>
                    <a:pt x="8030" y="8528"/>
                  </a:lnTo>
                  <a:cubicBezTo>
                    <a:pt x="8170" y="8318"/>
                    <a:pt x="8532" y="7930"/>
                    <a:pt x="8523" y="7930"/>
                  </a:cubicBezTo>
                  <a:cubicBezTo>
                    <a:pt x="8518" y="7930"/>
                    <a:pt x="8391" y="8058"/>
                    <a:pt x="8030" y="8418"/>
                  </a:cubicBezTo>
                  <a:cubicBezTo>
                    <a:pt x="8250" y="8198"/>
                    <a:pt x="8470" y="7978"/>
                    <a:pt x="8690" y="7758"/>
                  </a:cubicBezTo>
                  <a:lnTo>
                    <a:pt x="8988" y="7460"/>
                  </a:lnTo>
                  <a:lnTo>
                    <a:pt x="8988" y="7460"/>
                  </a:lnTo>
                  <a:cubicBezTo>
                    <a:pt x="9138" y="7386"/>
                    <a:pt x="9270" y="7295"/>
                    <a:pt x="9415" y="7216"/>
                  </a:cubicBezTo>
                  <a:lnTo>
                    <a:pt x="9415" y="7216"/>
                  </a:lnTo>
                  <a:cubicBezTo>
                    <a:pt x="9428" y="7214"/>
                    <a:pt x="9443" y="7211"/>
                    <a:pt x="9460" y="7208"/>
                  </a:cubicBezTo>
                  <a:lnTo>
                    <a:pt x="10010" y="6988"/>
                  </a:lnTo>
                  <a:lnTo>
                    <a:pt x="10366" y="6899"/>
                  </a:lnTo>
                  <a:lnTo>
                    <a:pt x="10366" y="6899"/>
                  </a:lnTo>
                  <a:cubicBezTo>
                    <a:pt x="10303" y="6906"/>
                    <a:pt x="10254" y="6910"/>
                    <a:pt x="10232" y="6910"/>
                  </a:cubicBezTo>
                  <a:cubicBezTo>
                    <a:pt x="10201" y="6910"/>
                    <a:pt x="10224" y="6901"/>
                    <a:pt x="10340" y="6878"/>
                  </a:cubicBezTo>
                  <a:lnTo>
                    <a:pt x="10450" y="6878"/>
                  </a:lnTo>
                  <a:lnTo>
                    <a:pt x="10366" y="6899"/>
                  </a:lnTo>
                  <a:lnTo>
                    <a:pt x="10366" y="6899"/>
                  </a:lnTo>
                  <a:cubicBezTo>
                    <a:pt x="10423" y="6893"/>
                    <a:pt x="10491" y="6886"/>
                    <a:pt x="10560" y="6878"/>
                  </a:cubicBezTo>
                  <a:lnTo>
                    <a:pt x="11880" y="6878"/>
                  </a:lnTo>
                  <a:cubicBezTo>
                    <a:pt x="11899" y="6878"/>
                    <a:pt x="11917" y="6878"/>
                    <a:pt x="11933" y="6878"/>
                  </a:cubicBezTo>
                  <a:lnTo>
                    <a:pt x="11933" y="6878"/>
                  </a:lnTo>
                  <a:cubicBezTo>
                    <a:pt x="12071" y="6905"/>
                    <a:pt x="12209" y="6933"/>
                    <a:pt x="12320" y="6988"/>
                  </a:cubicBezTo>
                  <a:cubicBezTo>
                    <a:pt x="12686" y="7089"/>
                    <a:pt x="13035" y="7136"/>
                    <a:pt x="13365" y="7136"/>
                  </a:cubicBezTo>
                  <a:cubicBezTo>
                    <a:pt x="16987" y="7136"/>
                    <a:pt x="18222" y="1498"/>
                    <a:pt x="14190" y="389"/>
                  </a:cubicBezTo>
                  <a:cubicBezTo>
                    <a:pt x="13182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61"/>
            <p:cNvSpPr/>
            <p:nvPr/>
          </p:nvSpPr>
          <p:spPr>
            <a:xfrm>
              <a:off x="1634975" y="1594375"/>
              <a:ext cx="412475" cy="509925"/>
            </a:xfrm>
            <a:custGeom>
              <a:avLst/>
              <a:gdLst/>
              <a:ahLst/>
              <a:cxnLst/>
              <a:rect l="l" t="t" r="r" b="b"/>
              <a:pathLst>
                <a:path w="16499" h="20397" extrusionOk="0">
                  <a:moveTo>
                    <a:pt x="7932" y="7232"/>
                  </a:moveTo>
                  <a:lnTo>
                    <a:pt x="7932" y="7232"/>
                  </a:lnTo>
                  <a:cubicBezTo>
                    <a:pt x="7877" y="7272"/>
                    <a:pt x="7832" y="7299"/>
                    <a:pt x="7809" y="7299"/>
                  </a:cubicBezTo>
                  <a:cubicBezTo>
                    <a:pt x="7854" y="7277"/>
                    <a:pt x="7894" y="7254"/>
                    <a:pt x="7932" y="7232"/>
                  </a:cubicBezTo>
                  <a:close/>
                  <a:moveTo>
                    <a:pt x="6962" y="10383"/>
                  </a:moveTo>
                  <a:cubicBezTo>
                    <a:pt x="6967" y="10439"/>
                    <a:pt x="6971" y="10496"/>
                    <a:pt x="6974" y="10545"/>
                  </a:cubicBezTo>
                  <a:lnTo>
                    <a:pt x="6974" y="10545"/>
                  </a:lnTo>
                  <a:cubicBezTo>
                    <a:pt x="7028" y="10468"/>
                    <a:pt x="7024" y="10400"/>
                    <a:pt x="6962" y="10383"/>
                  </a:cubicBezTo>
                  <a:close/>
                  <a:moveTo>
                    <a:pt x="7259" y="11385"/>
                  </a:moveTo>
                  <a:cubicBezTo>
                    <a:pt x="7259" y="11416"/>
                    <a:pt x="7259" y="11447"/>
                    <a:pt x="7259" y="11479"/>
                  </a:cubicBezTo>
                  <a:cubicBezTo>
                    <a:pt x="7272" y="11492"/>
                    <a:pt x="7285" y="11506"/>
                    <a:pt x="7298" y="11520"/>
                  </a:cubicBezTo>
                  <a:lnTo>
                    <a:pt x="7298" y="11520"/>
                  </a:lnTo>
                  <a:cubicBezTo>
                    <a:pt x="7287" y="11478"/>
                    <a:pt x="7273" y="11432"/>
                    <a:pt x="7259" y="11385"/>
                  </a:cubicBezTo>
                  <a:close/>
                  <a:moveTo>
                    <a:pt x="7691" y="12198"/>
                  </a:moveTo>
                  <a:cubicBezTo>
                    <a:pt x="7708" y="12218"/>
                    <a:pt x="7725" y="12239"/>
                    <a:pt x="7741" y="12258"/>
                  </a:cubicBezTo>
                  <a:lnTo>
                    <a:pt x="7741" y="12258"/>
                  </a:lnTo>
                  <a:cubicBezTo>
                    <a:pt x="7728" y="12252"/>
                    <a:pt x="7713" y="12249"/>
                    <a:pt x="7699" y="12249"/>
                  </a:cubicBezTo>
                  <a:cubicBezTo>
                    <a:pt x="7699" y="12236"/>
                    <a:pt x="7696" y="12219"/>
                    <a:pt x="7691" y="12198"/>
                  </a:cubicBezTo>
                  <a:close/>
                  <a:moveTo>
                    <a:pt x="11549" y="13537"/>
                  </a:moveTo>
                  <a:cubicBezTo>
                    <a:pt x="11551" y="13537"/>
                    <a:pt x="11492" y="13545"/>
                    <a:pt x="11329" y="13568"/>
                  </a:cubicBezTo>
                  <a:lnTo>
                    <a:pt x="11301" y="13568"/>
                  </a:lnTo>
                  <a:cubicBezTo>
                    <a:pt x="11428" y="13553"/>
                    <a:pt x="11546" y="13537"/>
                    <a:pt x="11549" y="13537"/>
                  </a:cubicBezTo>
                  <a:close/>
                  <a:moveTo>
                    <a:pt x="8272" y="0"/>
                  </a:moveTo>
                  <a:cubicBezTo>
                    <a:pt x="7574" y="0"/>
                    <a:pt x="6858" y="144"/>
                    <a:pt x="6269" y="480"/>
                  </a:cubicBezTo>
                  <a:lnTo>
                    <a:pt x="6159" y="480"/>
                  </a:lnTo>
                  <a:cubicBezTo>
                    <a:pt x="2420" y="2130"/>
                    <a:pt x="0" y="5869"/>
                    <a:pt x="110" y="9939"/>
                  </a:cubicBezTo>
                  <a:cubicBezTo>
                    <a:pt x="110" y="13898"/>
                    <a:pt x="2310" y="17418"/>
                    <a:pt x="5720" y="19288"/>
                  </a:cubicBezTo>
                  <a:cubicBezTo>
                    <a:pt x="7372" y="20006"/>
                    <a:pt x="9119" y="20396"/>
                    <a:pt x="10867" y="20396"/>
                  </a:cubicBezTo>
                  <a:cubicBezTo>
                    <a:pt x="11795" y="20396"/>
                    <a:pt x="12724" y="20287"/>
                    <a:pt x="13639" y="20058"/>
                  </a:cubicBezTo>
                  <a:cubicBezTo>
                    <a:pt x="15399" y="19508"/>
                    <a:pt x="16498" y="17638"/>
                    <a:pt x="16058" y="15768"/>
                  </a:cubicBezTo>
                  <a:cubicBezTo>
                    <a:pt x="15591" y="14271"/>
                    <a:pt x="14167" y="13251"/>
                    <a:pt x="12602" y="13251"/>
                  </a:cubicBezTo>
                  <a:cubicBezTo>
                    <a:pt x="12327" y="13251"/>
                    <a:pt x="12048" y="13283"/>
                    <a:pt x="11769" y="13348"/>
                  </a:cubicBezTo>
                  <a:cubicBezTo>
                    <a:pt x="11549" y="13348"/>
                    <a:pt x="11329" y="13458"/>
                    <a:pt x="11109" y="13568"/>
                  </a:cubicBezTo>
                  <a:lnTo>
                    <a:pt x="10339" y="13568"/>
                  </a:lnTo>
                  <a:cubicBezTo>
                    <a:pt x="10184" y="13540"/>
                    <a:pt x="10059" y="13519"/>
                    <a:pt x="9961" y="13504"/>
                  </a:cubicBezTo>
                  <a:lnTo>
                    <a:pt x="9961" y="13504"/>
                  </a:lnTo>
                  <a:cubicBezTo>
                    <a:pt x="10078" y="13568"/>
                    <a:pt x="10247" y="13568"/>
                    <a:pt x="10339" y="13568"/>
                  </a:cubicBezTo>
                  <a:lnTo>
                    <a:pt x="10119" y="13568"/>
                  </a:lnTo>
                  <a:cubicBezTo>
                    <a:pt x="9899" y="13568"/>
                    <a:pt x="9532" y="13471"/>
                    <a:pt x="9671" y="13471"/>
                  </a:cubicBezTo>
                  <a:cubicBezTo>
                    <a:pt x="9714" y="13471"/>
                    <a:pt x="9804" y="13480"/>
                    <a:pt x="9961" y="13504"/>
                  </a:cubicBezTo>
                  <a:lnTo>
                    <a:pt x="9961" y="13504"/>
                  </a:lnTo>
                  <a:cubicBezTo>
                    <a:pt x="9938" y="13491"/>
                    <a:pt x="9917" y="13476"/>
                    <a:pt x="9899" y="13458"/>
                  </a:cubicBezTo>
                  <a:cubicBezTo>
                    <a:pt x="9629" y="13368"/>
                    <a:pt x="9359" y="13279"/>
                    <a:pt x="9029" y="13189"/>
                  </a:cubicBezTo>
                  <a:lnTo>
                    <a:pt x="9029" y="13189"/>
                  </a:lnTo>
                  <a:lnTo>
                    <a:pt x="8689" y="13018"/>
                  </a:lnTo>
                  <a:cubicBezTo>
                    <a:pt x="8580" y="13018"/>
                    <a:pt x="8470" y="12909"/>
                    <a:pt x="8361" y="12800"/>
                  </a:cubicBezTo>
                  <a:lnTo>
                    <a:pt x="8361" y="12800"/>
                  </a:lnTo>
                  <a:cubicBezTo>
                    <a:pt x="8136" y="12575"/>
                    <a:pt x="8112" y="12551"/>
                    <a:pt x="7919" y="12359"/>
                  </a:cubicBezTo>
                  <a:lnTo>
                    <a:pt x="7653" y="12092"/>
                  </a:lnTo>
                  <a:lnTo>
                    <a:pt x="7653" y="12092"/>
                  </a:lnTo>
                  <a:cubicBezTo>
                    <a:pt x="7583" y="11926"/>
                    <a:pt x="7444" y="11682"/>
                    <a:pt x="7298" y="11520"/>
                  </a:cubicBezTo>
                  <a:lnTo>
                    <a:pt x="7298" y="11520"/>
                  </a:lnTo>
                  <a:cubicBezTo>
                    <a:pt x="7327" y="11623"/>
                    <a:pt x="7344" y="11701"/>
                    <a:pt x="7330" y="11701"/>
                  </a:cubicBezTo>
                  <a:cubicBezTo>
                    <a:pt x="7321" y="11701"/>
                    <a:pt x="7299" y="11669"/>
                    <a:pt x="7259" y="11589"/>
                  </a:cubicBezTo>
                  <a:cubicBezTo>
                    <a:pt x="7259" y="11552"/>
                    <a:pt x="7259" y="11515"/>
                    <a:pt x="7259" y="11479"/>
                  </a:cubicBezTo>
                  <a:cubicBezTo>
                    <a:pt x="7259" y="11369"/>
                    <a:pt x="7149" y="11149"/>
                    <a:pt x="7149" y="11039"/>
                  </a:cubicBezTo>
                  <a:lnTo>
                    <a:pt x="7149" y="11039"/>
                  </a:lnTo>
                  <a:cubicBezTo>
                    <a:pt x="7149" y="11039"/>
                    <a:pt x="7208" y="11215"/>
                    <a:pt x="7259" y="11385"/>
                  </a:cubicBezTo>
                  <a:lnTo>
                    <a:pt x="7259" y="11385"/>
                  </a:lnTo>
                  <a:cubicBezTo>
                    <a:pt x="7259" y="11343"/>
                    <a:pt x="7259" y="11301"/>
                    <a:pt x="7259" y="11259"/>
                  </a:cubicBezTo>
                  <a:cubicBezTo>
                    <a:pt x="7165" y="11070"/>
                    <a:pt x="7071" y="10801"/>
                    <a:pt x="6977" y="10589"/>
                  </a:cubicBezTo>
                  <a:lnTo>
                    <a:pt x="6977" y="10589"/>
                  </a:lnTo>
                  <a:cubicBezTo>
                    <a:pt x="6980" y="10662"/>
                    <a:pt x="6979" y="10711"/>
                    <a:pt x="6970" y="10711"/>
                  </a:cubicBezTo>
                  <a:cubicBezTo>
                    <a:pt x="6962" y="10711"/>
                    <a:pt x="6949" y="10679"/>
                    <a:pt x="6929" y="10599"/>
                  </a:cubicBezTo>
                  <a:cubicBezTo>
                    <a:pt x="6942" y="10586"/>
                    <a:pt x="6954" y="10573"/>
                    <a:pt x="6964" y="10560"/>
                  </a:cubicBezTo>
                  <a:lnTo>
                    <a:pt x="6964" y="10560"/>
                  </a:lnTo>
                  <a:cubicBezTo>
                    <a:pt x="6968" y="10570"/>
                    <a:pt x="6972" y="10580"/>
                    <a:pt x="6977" y="10589"/>
                  </a:cubicBezTo>
                  <a:lnTo>
                    <a:pt x="6977" y="10589"/>
                  </a:lnTo>
                  <a:cubicBezTo>
                    <a:pt x="6976" y="10576"/>
                    <a:pt x="6975" y="10561"/>
                    <a:pt x="6974" y="10545"/>
                  </a:cubicBezTo>
                  <a:lnTo>
                    <a:pt x="6974" y="10545"/>
                  </a:lnTo>
                  <a:cubicBezTo>
                    <a:pt x="6971" y="10550"/>
                    <a:pt x="6967" y="10555"/>
                    <a:pt x="6964" y="10560"/>
                  </a:cubicBezTo>
                  <a:lnTo>
                    <a:pt x="6964" y="10560"/>
                  </a:lnTo>
                  <a:cubicBezTo>
                    <a:pt x="6952" y="10535"/>
                    <a:pt x="6941" y="10511"/>
                    <a:pt x="6929" y="10489"/>
                  </a:cubicBezTo>
                  <a:lnTo>
                    <a:pt x="6929" y="10379"/>
                  </a:lnTo>
                  <a:cubicBezTo>
                    <a:pt x="6942" y="10379"/>
                    <a:pt x="6953" y="10380"/>
                    <a:pt x="6962" y="10383"/>
                  </a:cubicBezTo>
                  <a:lnTo>
                    <a:pt x="6962" y="10383"/>
                  </a:lnTo>
                  <a:cubicBezTo>
                    <a:pt x="6948" y="10216"/>
                    <a:pt x="6929" y="10049"/>
                    <a:pt x="6929" y="10049"/>
                  </a:cubicBezTo>
                  <a:lnTo>
                    <a:pt x="6929" y="9609"/>
                  </a:lnTo>
                  <a:cubicBezTo>
                    <a:pt x="6929" y="9389"/>
                    <a:pt x="6929" y="9389"/>
                    <a:pt x="6929" y="9279"/>
                  </a:cubicBezTo>
                  <a:cubicBezTo>
                    <a:pt x="6929" y="9059"/>
                    <a:pt x="7039" y="8729"/>
                    <a:pt x="7149" y="8399"/>
                  </a:cubicBezTo>
                  <a:lnTo>
                    <a:pt x="7149" y="8399"/>
                  </a:lnTo>
                  <a:cubicBezTo>
                    <a:pt x="7042" y="8613"/>
                    <a:pt x="7005" y="8688"/>
                    <a:pt x="7003" y="8688"/>
                  </a:cubicBezTo>
                  <a:cubicBezTo>
                    <a:pt x="6999" y="8688"/>
                    <a:pt x="7149" y="8363"/>
                    <a:pt x="7149" y="8289"/>
                  </a:cubicBezTo>
                  <a:cubicBezTo>
                    <a:pt x="7158" y="8281"/>
                    <a:pt x="7169" y="8269"/>
                    <a:pt x="7182" y="8255"/>
                  </a:cubicBezTo>
                  <a:lnTo>
                    <a:pt x="7182" y="8255"/>
                  </a:lnTo>
                  <a:cubicBezTo>
                    <a:pt x="7164" y="8313"/>
                    <a:pt x="7149" y="8371"/>
                    <a:pt x="7149" y="8399"/>
                  </a:cubicBezTo>
                  <a:cubicBezTo>
                    <a:pt x="7173" y="8330"/>
                    <a:pt x="7191" y="8274"/>
                    <a:pt x="7205" y="8229"/>
                  </a:cubicBezTo>
                  <a:lnTo>
                    <a:pt x="7205" y="8229"/>
                  </a:lnTo>
                  <a:cubicBezTo>
                    <a:pt x="7197" y="8238"/>
                    <a:pt x="7189" y="8247"/>
                    <a:pt x="7182" y="8255"/>
                  </a:cubicBezTo>
                  <a:lnTo>
                    <a:pt x="7182" y="8255"/>
                  </a:lnTo>
                  <a:cubicBezTo>
                    <a:pt x="7208" y="8168"/>
                    <a:pt x="7242" y="8080"/>
                    <a:pt x="7247" y="8080"/>
                  </a:cubicBezTo>
                  <a:lnTo>
                    <a:pt x="7247" y="8080"/>
                  </a:lnTo>
                  <a:cubicBezTo>
                    <a:pt x="7250" y="8080"/>
                    <a:pt x="7240" y="8120"/>
                    <a:pt x="7205" y="8229"/>
                  </a:cubicBezTo>
                  <a:lnTo>
                    <a:pt x="7205" y="8229"/>
                  </a:lnTo>
                  <a:cubicBezTo>
                    <a:pt x="7381" y="8031"/>
                    <a:pt x="7809" y="7506"/>
                    <a:pt x="7809" y="7409"/>
                  </a:cubicBezTo>
                  <a:lnTo>
                    <a:pt x="7809" y="7409"/>
                  </a:lnTo>
                  <a:cubicBezTo>
                    <a:pt x="7898" y="7320"/>
                    <a:pt x="7964" y="7255"/>
                    <a:pt x="8029" y="7189"/>
                  </a:cubicBezTo>
                  <a:lnTo>
                    <a:pt x="8249" y="7079"/>
                  </a:lnTo>
                  <a:cubicBezTo>
                    <a:pt x="8275" y="7045"/>
                    <a:pt x="8295" y="7017"/>
                    <a:pt x="8309" y="6995"/>
                  </a:cubicBezTo>
                  <a:lnTo>
                    <a:pt x="8309" y="6995"/>
                  </a:lnTo>
                  <a:cubicBezTo>
                    <a:pt x="8325" y="6986"/>
                    <a:pt x="8342" y="6978"/>
                    <a:pt x="8359" y="6969"/>
                  </a:cubicBezTo>
                  <a:cubicBezTo>
                    <a:pt x="8689" y="6749"/>
                    <a:pt x="9129" y="6529"/>
                    <a:pt x="9569" y="6309"/>
                  </a:cubicBezTo>
                  <a:cubicBezTo>
                    <a:pt x="10339" y="5869"/>
                    <a:pt x="10889" y="5209"/>
                    <a:pt x="11109" y="4329"/>
                  </a:cubicBezTo>
                  <a:cubicBezTo>
                    <a:pt x="11659" y="2570"/>
                    <a:pt x="10669" y="700"/>
                    <a:pt x="8909" y="40"/>
                  </a:cubicBezTo>
                  <a:cubicBezTo>
                    <a:pt x="8701" y="14"/>
                    <a:pt x="8488" y="0"/>
                    <a:pt x="82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61"/>
            <p:cNvSpPr/>
            <p:nvPr/>
          </p:nvSpPr>
          <p:spPr>
            <a:xfrm>
              <a:off x="2283900" y="1593900"/>
              <a:ext cx="455550" cy="510175"/>
            </a:xfrm>
            <a:custGeom>
              <a:avLst/>
              <a:gdLst/>
              <a:ahLst/>
              <a:cxnLst/>
              <a:rect l="l" t="t" r="r" b="b"/>
              <a:pathLst>
                <a:path w="18222" h="20407" extrusionOk="0">
                  <a:moveTo>
                    <a:pt x="8908" y="7497"/>
                  </a:moveTo>
                  <a:cubicBezTo>
                    <a:pt x="8791" y="7578"/>
                    <a:pt x="8666" y="7664"/>
                    <a:pt x="8654" y="7664"/>
                  </a:cubicBezTo>
                  <a:cubicBezTo>
                    <a:pt x="8647" y="7664"/>
                    <a:pt x="8685" y="7630"/>
                    <a:pt x="8799" y="7538"/>
                  </a:cubicBezTo>
                  <a:cubicBezTo>
                    <a:pt x="8837" y="7526"/>
                    <a:pt x="8873" y="7512"/>
                    <a:pt x="8908" y="7497"/>
                  </a:cubicBezTo>
                  <a:close/>
                  <a:moveTo>
                    <a:pt x="7716" y="9172"/>
                  </a:moveTo>
                  <a:lnTo>
                    <a:pt x="7716" y="9172"/>
                  </a:lnTo>
                  <a:cubicBezTo>
                    <a:pt x="7694" y="9226"/>
                    <a:pt x="7679" y="9262"/>
                    <a:pt x="7677" y="9262"/>
                  </a:cubicBezTo>
                  <a:cubicBezTo>
                    <a:pt x="7676" y="9262"/>
                    <a:pt x="7682" y="9240"/>
                    <a:pt x="7700" y="9188"/>
                  </a:cubicBezTo>
                  <a:cubicBezTo>
                    <a:pt x="7705" y="9182"/>
                    <a:pt x="7711" y="9177"/>
                    <a:pt x="7716" y="9172"/>
                  </a:cubicBezTo>
                  <a:close/>
                  <a:moveTo>
                    <a:pt x="7590" y="10728"/>
                  </a:moveTo>
                  <a:cubicBezTo>
                    <a:pt x="7636" y="10883"/>
                    <a:pt x="7672" y="11007"/>
                    <a:pt x="7698" y="11105"/>
                  </a:cubicBezTo>
                  <a:lnTo>
                    <a:pt x="7698" y="11105"/>
                  </a:lnTo>
                  <a:cubicBezTo>
                    <a:pt x="7671" y="10970"/>
                    <a:pt x="7644" y="10836"/>
                    <a:pt x="7590" y="10728"/>
                  </a:cubicBezTo>
                  <a:close/>
                  <a:moveTo>
                    <a:pt x="7698" y="11105"/>
                  </a:moveTo>
                  <a:lnTo>
                    <a:pt x="7698" y="11105"/>
                  </a:lnTo>
                  <a:cubicBezTo>
                    <a:pt x="7716" y="11196"/>
                    <a:pt x="7734" y="11287"/>
                    <a:pt x="7760" y="11371"/>
                  </a:cubicBezTo>
                  <a:lnTo>
                    <a:pt x="7760" y="11371"/>
                  </a:lnTo>
                  <a:cubicBezTo>
                    <a:pt x="7752" y="11321"/>
                    <a:pt x="7733" y="11236"/>
                    <a:pt x="7698" y="11105"/>
                  </a:cubicBezTo>
                  <a:close/>
                  <a:moveTo>
                    <a:pt x="7920" y="12042"/>
                  </a:moveTo>
                  <a:lnTo>
                    <a:pt x="7920" y="12042"/>
                  </a:lnTo>
                  <a:cubicBezTo>
                    <a:pt x="7954" y="12132"/>
                    <a:pt x="7982" y="12203"/>
                    <a:pt x="7982" y="12203"/>
                  </a:cubicBezTo>
                  <a:cubicBezTo>
                    <a:pt x="7982" y="12203"/>
                    <a:pt x="7964" y="12160"/>
                    <a:pt x="7920" y="12048"/>
                  </a:cubicBezTo>
                  <a:cubicBezTo>
                    <a:pt x="7920" y="12046"/>
                    <a:pt x="7920" y="12044"/>
                    <a:pt x="7920" y="12042"/>
                  </a:cubicBezTo>
                  <a:close/>
                  <a:moveTo>
                    <a:pt x="11129" y="0"/>
                  </a:moveTo>
                  <a:cubicBezTo>
                    <a:pt x="9919" y="0"/>
                    <a:pt x="8722" y="192"/>
                    <a:pt x="7590" y="609"/>
                  </a:cubicBezTo>
                  <a:cubicBezTo>
                    <a:pt x="5500" y="1269"/>
                    <a:pt x="3740" y="2699"/>
                    <a:pt x="2420" y="445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620" y="1897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19" y="20370"/>
                    <a:pt x="9349" y="20297"/>
                  </a:cubicBezTo>
                  <a:cubicBezTo>
                    <a:pt x="10119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339" y="14027"/>
                  </a:lnTo>
                  <a:cubicBezTo>
                    <a:pt x="9899" y="13917"/>
                    <a:pt x="9569" y="13697"/>
                    <a:pt x="9239" y="13477"/>
                  </a:cubicBezTo>
                  <a:lnTo>
                    <a:pt x="8909" y="13257"/>
                  </a:lnTo>
                  <a:lnTo>
                    <a:pt x="8909" y="13257"/>
                  </a:lnTo>
                  <a:cubicBezTo>
                    <a:pt x="8661" y="13009"/>
                    <a:pt x="8553" y="12901"/>
                    <a:pt x="8360" y="12708"/>
                  </a:cubicBezTo>
                  <a:lnTo>
                    <a:pt x="8360" y="12708"/>
                  </a:lnTo>
                  <a:lnTo>
                    <a:pt x="8250" y="12488"/>
                  </a:lnTo>
                  <a:cubicBezTo>
                    <a:pt x="8094" y="12332"/>
                    <a:pt x="7994" y="12122"/>
                    <a:pt x="7910" y="11935"/>
                  </a:cubicBezTo>
                  <a:lnTo>
                    <a:pt x="7910" y="11935"/>
                  </a:lnTo>
                  <a:cubicBezTo>
                    <a:pt x="7883" y="11783"/>
                    <a:pt x="7810" y="11677"/>
                    <a:pt x="7810" y="11498"/>
                  </a:cubicBezTo>
                  <a:cubicBezTo>
                    <a:pt x="7790" y="11458"/>
                    <a:pt x="7774" y="11416"/>
                    <a:pt x="7760" y="11371"/>
                  </a:cubicBezTo>
                  <a:lnTo>
                    <a:pt x="7760" y="11371"/>
                  </a:lnTo>
                  <a:cubicBezTo>
                    <a:pt x="7766" y="11412"/>
                    <a:pt x="7765" y="11430"/>
                    <a:pt x="7757" y="11430"/>
                  </a:cubicBezTo>
                  <a:cubicBezTo>
                    <a:pt x="7733" y="11430"/>
                    <a:pt x="7647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10061"/>
                  </a:lnTo>
                  <a:lnTo>
                    <a:pt x="7590" y="10061"/>
                  </a:lnTo>
                  <a:cubicBezTo>
                    <a:pt x="7619" y="9877"/>
                    <a:pt x="7659" y="9639"/>
                    <a:pt x="7700" y="9518"/>
                  </a:cubicBezTo>
                  <a:cubicBezTo>
                    <a:pt x="7796" y="9230"/>
                    <a:pt x="7892" y="9025"/>
                    <a:pt x="7915" y="8758"/>
                  </a:cubicBezTo>
                  <a:lnTo>
                    <a:pt x="7915" y="8758"/>
                  </a:lnTo>
                  <a:lnTo>
                    <a:pt x="8030" y="8528"/>
                  </a:lnTo>
                  <a:cubicBezTo>
                    <a:pt x="8169" y="8318"/>
                    <a:pt x="8532" y="7930"/>
                    <a:pt x="8522" y="7930"/>
                  </a:cubicBezTo>
                  <a:lnTo>
                    <a:pt x="8522" y="7930"/>
                  </a:lnTo>
                  <a:cubicBezTo>
                    <a:pt x="8517" y="7930"/>
                    <a:pt x="8390" y="8058"/>
                    <a:pt x="8030" y="8418"/>
                  </a:cubicBezTo>
                  <a:cubicBezTo>
                    <a:pt x="8250" y="8198"/>
                    <a:pt x="8470" y="7978"/>
                    <a:pt x="8690" y="7758"/>
                  </a:cubicBezTo>
                  <a:lnTo>
                    <a:pt x="8988" y="7460"/>
                  </a:lnTo>
                  <a:lnTo>
                    <a:pt x="8988" y="7460"/>
                  </a:lnTo>
                  <a:cubicBezTo>
                    <a:pt x="9137" y="7386"/>
                    <a:pt x="9270" y="7295"/>
                    <a:pt x="9414" y="7216"/>
                  </a:cubicBezTo>
                  <a:lnTo>
                    <a:pt x="9414" y="7216"/>
                  </a:lnTo>
                  <a:cubicBezTo>
                    <a:pt x="9428" y="7214"/>
                    <a:pt x="9443" y="7211"/>
                    <a:pt x="9459" y="7208"/>
                  </a:cubicBezTo>
                  <a:lnTo>
                    <a:pt x="10009" y="6988"/>
                  </a:lnTo>
                  <a:lnTo>
                    <a:pt x="10365" y="6899"/>
                  </a:lnTo>
                  <a:lnTo>
                    <a:pt x="10365" y="6899"/>
                  </a:lnTo>
                  <a:cubicBezTo>
                    <a:pt x="10303" y="6906"/>
                    <a:pt x="10253" y="6910"/>
                    <a:pt x="10231" y="6910"/>
                  </a:cubicBezTo>
                  <a:cubicBezTo>
                    <a:pt x="10200" y="6910"/>
                    <a:pt x="10223" y="6901"/>
                    <a:pt x="10339" y="6878"/>
                  </a:cubicBezTo>
                  <a:lnTo>
                    <a:pt x="10449" y="6878"/>
                  </a:lnTo>
                  <a:lnTo>
                    <a:pt x="10365" y="6899"/>
                  </a:lnTo>
                  <a:lnTo>
                    <a:pt x="10365" y="6899"/>
                  </a:lnTo>
                  <a:cubicBezTo>
                    <a:pt x="10422" y="6893"/>
                    <a:pt x="10491" y="6886"/>
                    <a:pt x="10559" y="6878"/>
                  </a:cubicBezTo>
                  <a:lnTo>
                    <a:pt x="11879" y="6878"/>
                  </a:lnTo>
                  <a:cubicBezTo>
                    <a:pt x="11898" y="6878"/>
                    <a:pt x="11916" y="6878"/>
                    <a:pt x="11933" y="6878"/>
                  </a:cubicBezTo>
                  <a:lnTo>
                    <a:pt x="11933" y="6878"/>
                  </a:lnTo>
                  <a:cubicBezTo>
                    <a:pt x="12071" y="6905"/>
                    <a:pt x="12209" y="6933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1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61"/>
            <p:cNvSpPr/>
            <p:nvPr/>
          </p:nvSpPr>
          <p:spPr>
            <a:xfrm>
              <a:off x="2968575" y="15943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2"/>
                  </a:moveTo>
                  <a:lnTo>
                    <a:pt x="7186" y="8082"/>
                  </a:lnTo>
                  <a:cubicBezTo>
                    <a:pt x="7192" y="8082"/>
                    <a:pt x="7159" y="8162"/>
                    <a:pt x="7040" y="8401"/>
                  </a:cubicBezTo>
                  <a:cubicBezTo>
                    <a:pt x="7040" y="8331"/>
                    <a:pt x="7174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20" y="1"/>
                  </a:moveTo>
                  <a:cubicBezTo>
                    <a:pt x="7260" y="1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cubicBezTo>
                    <a:pt x="11549" y="13350"/>
                    <a:pt x="11329" y="13460"/>
                    <a:pt x="11109" y="13570"/>
                  </a:cubicBezTo>
                  <a:lnTo>
                    <a:pt x="10229" y="13570"/>
                  </a:lnTo>
                  <a:cubicBezTo>
                    <a:pt x="10093" y="13543"/>
                    <a:pt x="9982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8" y="13570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3"/>
                    <a:pt x="9610" y="13473"/>
                  </a:cubicBezTo>
                  <a:cubicBezTo>
                    <a:pt x="9654" y="13473"/>
                    <a:pt x="9742" y="13482"/>
                    <a:pt x="9893" y="13508"/>
                  </a:cubicBezTo>
                  <a:lnTo>
                    <a:pt x="9893" y="13508"/>
                  </a:lnTo>
                  <a:cubicBezTo>
                    <a:pt x="9861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580" y="13020"/>
                    <a:pt x="8470" y="12910"/>
                    <a:pt x="8360" y="12801"/>
                  </a:cubicBez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2"/>
                    <a:pt x="7985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7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4"/>
                    <a:pt x="7417" y="7870"/>
                    <a:pt x="7579" y="7631"/>
                  </a:cubicBezTo>
                  <a:lnTo>
                    <a:pt x="7579" y="7631"/>
                  </a:lnTo>
                  <a:cubicBezTo>
                    <a:pt x="7583" y="7631"/>
                    <a:pt x="7586" y="7631"/>
                    <a:pt x="7590" y="7631"/>
                  </a:cubicBezTo>
                  <a:cubicBezTo>
                    <a:pt x="7607" y="7597"/>
                    <a:pt x="7624" y="7565"/>
                    <a:pt x="7641" y="7536"/>
                  </a:cubicBezTo>
                  <a:lnTo>
                    <a:pt x="7641" y="7536"/>
                  </a:lnTo>
                  <a:cubicBezTo>
                    <a:pt x="7645" y="7531"/>
                    <a:pt x="7648" y="7525"/>
                    <a:pt x="7651" y="7520"/>
                  </a:cubicBezTo>
                  <a:lnTo>
                    <a:pt x="7651" y="7520"/>
                  </a:lnTo>
                  <a:cubicBezTo>
                    <a:pt x="7744" y="7371"/>
                    <a:pt x="7850" y="7281"/>
                    <a:pt x="8030" y="7191"/>
                  </a:cubicBezTo>
                  <a:lnTo>
                    <a:pt x="8140" y="7081"/>
                  </a:lnTo>
                  <a:cubicBezTo>
                    <a:pt x="8174" y="7047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2"/>
                    <a:pt x="10449" y="592"/>
                    <a:pt x="8580" y="42"/>
                  </a:cubicBezTo>
                  <a:cubicBezTo>
                    <a:pt x="8360" y="14"/>
                    <a:pt x="8140" y="1"/>
                    <a:pt x="79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61"/>
            <p:cNvSpPr/>
            <p:nvPr/>
          </p:nvSpPr>
          <p:spPr>
            <a:xfrm>
              <a:off x="3617500" y="1593900"/>
              <a:ext cx="452825" cy="510175"/>
            </a:xfrm>
            <a:custGeom>
              <a:avLst/>
              <a:gdLst/>
              <a:ahLst/>
              <a:cxnLst/>
              <a:rect l="l" t="t" r="r" b="b"/>
              <a:pathLst>
                <a:path w="18113" h="20407" extrusionOk="0">
                  <a:moveTo>
                    <a:pt x="7810" y="12042"/>
                  </a:moveTo>
                  <a:cubicBezTo>
                    <a:pt x="7845" y="12132"/>
                    <a:pt x="7873" y="12203"/>
                    <a:pt x="7873" y="12203"/>
                  </a:cubicBezTo>
                  <a:cubicBezTo>
                    <a:pt x="7872" y="12203"/>
                    <a:pt x="7855" y="12160"/>
                    <a:pt x="7810" y="12048"/>
                  </a:cubicBezTo>
                  <a:cubicBezTo>
                    <a:pt x="7810" y="12046"/>
                    <a:pt x="7810" y="12044"/>
                    <a:pt x="7810" y="12042"/>
                  </a:cubicBezTo>
                  <a:close/>
                  <a:moveTo>
                    <a:pt x="11057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269"/>
                    <a:pt x="3630" y="2699"/>
                    <a:pt x="2421" y="445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510" y="18977"/>
                    <a:pt x="6600" y="19967"/>
                  </a:cubicBezTo>
                  <a:cubicBezTo>
                    <a:pt x="7187" y="20260"/>
                    <a:pt x="7773" y="20407"/>
                    <a:pt x="8393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527"/>
                    <a:pt x="11330" y="18757"/>
                  </a:cubicBezTo>
                  <a:cubicBezTo>
                    <a:pt x="12210" y="17217"/>
                    <a:pt x="11880" y="14797"/>
                    <a:pt x="10120" y="14027"/>
                  </a:cubicBezTo>
                  <a:lnTo>
                    <a:pt x="10230" y="14027"/>
                  </a:lnTo>
                  <a:cubicBezTo>
                    <a:pt x="9790" y="13917"/>
                    <a:pt x="9460" y="13697"/>
                    <a:pt x="9130" y="13477"/>
                  </a:cubicBezTo>
                  <a:lnTo>
                    <a:pt x="8800" y="13257"/>
                  </a:lnTo>
                  <a:lnTo>
                    <a:pt x="8800" y="13257"/>
                  </a:lnTo>
                  <a:cubicBezTo>
                    <a:pt x="8552" y="13009"/>
                    <a:pt x="8443" y="12901"/>
                    <a:pt x="8250" y="12708"/>
                  </a:cubicBezTo>
                  <a:lnTo>
                    <a:pt x="8250" y="12708"/>
                  </a:lnTo>
                  <a:lnTo>
                    <a:pt x="8140" y="12488"/>
                  </a:lnTo>
                  <a:cubicBezTo>
                    <a:pt x="7985" y="12332"/>
                    <a:pt x="7884" y="12122"/>
                    <a:pt x="7800" y="11935"/>
                  </a:cubicBezTo>
                  <a:lnTo>
                    <a:pt x="7800" y="11935"/>
                  </a:lnTo>
                  <a:cubicBezTo>
                    <a:pt x="7773" y="11783"/>
                    <a:pt x="7700" y="11677"/>
                    <a:pt x="7700" y="11498"/>
                  </a:cubicBezTo>
                  <a:cubicBezTo>
                    <a:pt x="7684" y="11466"/>
                    <a:pt x="7671" y="11433"/>
                    <a:pt x="7659" y="11398"/>
                  </a:cubicBezTo>
                  <a:lnTo>
                    <a:pt x="7659" y="11398"/>
                  </a:lnTo>
                  <a:cubicBezTo>
                    <a:pt x="7663" y="11420"/>
                    <a:pt x="7663" y="11430"/>
                    <a:pt x="7660" y="11430"/>
                  </a:cubicBezTo>
                  <a:cubicBezTo>
                    <a:pt x="7651" y="11430"/>
                    <a:pt x="7605" y="11279"/>
                    <a:pt x="7593" y="11127"/>
                  </a:cubicBezTo>
                  <a:lnTo>
                    <a:pt x="7593" y="11127"/>
                  </a:lnTo>
                  <a:cubicBezTo>
                    <a:pt x="7612" y="11221"/>
                    <a:pt x="7631" y="11314"/>
                    <a:pt x="7659" y="11398"/>
                  </a:cubicBezTo>
                  <a:lnTo>
                    <a:pt x="7659" y="11398"/>
                  </a:lnTo>
                  <a:cubicBezTo>
                    <a:pt x="7652" y="11355"/>
                    <a:pt x="7633" y="11268"/>
                    <a:pt x="7592" y="11118"/>
                  </a:cubicBezTo>
                  <a:lnTo>
                    <a:pt x="7592" y="11118"/>
                  </a:lnTo>
                  <a:cubicBezTo>
                    <a:pt x="7592" y="11121"/>
                    <a:pt x="7593" y="11124"/>
                    <a:pt x="7593" y="11127"/>
                  </a:cubicBezTo>
                  <a:lnTo>
                    <a:pt x="7593" y="11127"/>
                  </a:lnTo>
                  <a:cubicBezTo>
                    <a:pt x="7591" y="11119"/>
                    <a:pt x="7589" y="11110"/>
                    <a:pt x="7588" y="11101"/>
                  </a:cubicBezTo>
                  <a:lnTo>
                    <a:pt x="7588" y="11101"/>
                  </a:lnTo>
                  <a:cubicBezTo>
                    <a:pt x="7589" y="11107"/>
                    <a:pt x="7591" y="11112"/>
                    <a:pt x="7592" y="11118"/>
                  </a:cubicBezTo>
                  <a:lnTo>
                    <a:pt x="7592" y="11118"/>
                  </a:lnTo>
                  <a:cubicBezTo>
                    <a:pt x="7591" y="11098"/>
                    <a:pt x="7590" y="11077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9628"/>
                  </a:lnTo>
                  <a:cubicBezTo>
                    <a:pt x="7588" y="9654"/>
                    <a:pt x="7586" y="9679"/>
                    <a:pt x="7584" y="9703"/>
                  </a:cubicBezTo>
                  <a:lnTo>
                    <a:pt x="7584" y="9703"/>
                  </a:lnTo>
                  <a:cubicBezTo>
                    <a:pt x="7588" y="9630"/>
                    <a:pt x="7590" y="9565"/>
                    <a:pt x="7590" y="9518"/>
                  </a:cubicBezTo>
                  <a:cubicBezTo>
                    <a:pt x="7645" y="9353"/>
                    <a:pt x="7700" y="9215"/>
                    <a:pt x="7755" y="9078"/>
                  </a:cubicBezTo>
                  <a:lnTo>
                    <a:pt x="7755" y="9078"/>
                  </a:lnTo>
                  <a:cubicBezTo>
                    <a:pt x="7782" y="9050"/>
                    <a:pt x="7810" y="9023"/>
                    <a:pt x="7810" y="8968"/>
                  </a:cubicBezTo>
                  <a:lnTo>
                    <a:pt x="8030" y="8528"/>
                  </a:lnTo>
                  <a:cubicBezTo>
                    <a:pt x="8110" y="8407"/>
                    <a:pt x="8250" y="8227"/>
                    <a:pt x="8351" y="8097"/>
                  </a:cubicBezTo>
                  <a:lnTo>
                    <a:pt x="8351" y="8097"/>
                  </a:lnTo>
                  <a:cubicBezTo>
                    <a:pt x="8464" y="7984"/>
                    <a:pt x="8577" y="7871"/>
                    <a:pt x="8690" y="7758"/>
                  </a:cubicBezTo>
                  <a:lnTo>
                    <a:pt x="9020" y="7428"/>
                  </a:lnTo>
                  <a:cubicBezTo>
                    <a:pt x="9030" y="7418"/>
                    <a:pt x="9039" y="7409"/>
                    <a:pt x="9046" y="7401"/>
                  </a:cubicBezTo>
                  <a:lnTo>
                    <a:pt x="9046" y="7401"/>
                  </a:lnTo>
                  <a:cubicBezTo>
                    <a:pt x="9145" y="7343"/>
                    <a:pt x="9248" y="7280"/>
                    <a:pt x="9346" y="7222"/>
                  </a:cubicBezTo>
                  <a:lnTo>
                    <a:pt x="9346" y="7222"/>
                  </a:lnTo>
                  <a:cubicBezTo>
                    <a:pt x="9373" y="7221"/>
                    <a:pt x="9411" y="7216"/>
                    <a:pt x="9460" y="7208"/>
                  </a:cubicBezTo>
                  <a:lnTo>
                    <a:pt x="9900" y="6988"/>
                  </a:lnTo>
                  <a:lnTo>
                    <a:pt x="10328" y="6903"/>
                  </a:lnTo>
                  <a:lnTo>
                    <a:pt x="10328" y="6903"/>
                  </a:lnTo>
                  <a:cubicBezTo>
                    <a:pt x="10283" y="6907"/>
                    <a:pt x="10248" y="6910"/>
                    <a:pt x="10231" y="6910"/>
                  </a:cubicBezTo>
                  <a:cubicBezTo>
                    <a:pt x="10201" y="6910"/>
                    <a:pt x="10224" y="6901"/>
                    <a:pt x="10340" y="6878"/>
                  </a:cubicBezTo>
                  <a:lnTo>
                    <a:pt x="10450" y="6878"/>
                  </a:lnTo>
                  <a:lnTo>
                    <a:pt x="10328" y="6903"/>
                  </a:lnTo>
                  <a:lnTo>
                    <a:pt x="10328" y="6903"/>
                  </a:lnTo>
                  <a:cubicBezTo>
                    <a:pt x="10389" y="6896"/>
                    <a:pt x="10468" y="6887"/>
                    <a:pt x="10546" y="6878"/>
                  </a:cubicBezTo>
                  <a:lnTo>
                    <a:pt x="11880" y="6878"/>
                  </a:lnTo>
                  <a:cubicBezTo>
                    <a:pt x="12017" y="6906"/>
                    <a:pt x="12155" y="6933"/>
                    <a:pt x="12320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70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61"/>
            <p:cNvSpPr/>
            <p:nvPr/>
          </p:nvSpPr>
          <p:spPr>
            <a:xfrm>
              <a:off x="4299425" y="1594325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7818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2" y="7258"/>
                    <a:pt x="7818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60" y="8162"/>
                    <a:pt x="7193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2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3"/>
                    <a:pt x="7526" y="12076"/>
                  </a:cubicBezTo>
                  <a:lnTo>
                    <a:pt x="7526" y="12076"/>
                  </a:lnTo>
                  <a:lnTo>
                    <a:pt x="7480" y="12031"/>
                  </a:lnTo>
                  <a:cubicBezTo>
                    <a:pt x="7441" y="11972"/>
                    <a:pt x="7427" y="11948"/>
                    <a:pt x="7428" y="11948"/>
                  </a:cubicBezTo>
                  <a:close/>
                  <a:moveTo>
                    <a:pt x="7905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2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9"/>
                    <a:pt x="13530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cubicBezTo>
                    <a:pt x="11550" y="13350"/>
                    <a:pt x="11330" y="13460"/>
                    <a:pt x="11110" y="13570"/>
                  </a:cubicBezTo>
                  <a:lnTo>
                    <a:pt x="10230" y="13570"/>
                  </a:lnTo>
                  <a:cubicBezTo>
                    <a:pt x="10094" y="13543"/>
                    <a:pt x="9983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9" y="13570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1" y="13473"/>
                  </a:cubicBezTo>
                  <a:cubicBezTo>
                    <a:pt x="9654" y="13473"/>
                    <a:pt x="9743" y="13482"/>
                    <a:pt x="9893" y="13508"/>
                  </a:cubicBezTo>
                  <a:lnTo>
                    <a:pt x="9893" y="13508"/>
                  </a:lnTo>
                  <a:cubicBezTo>
                    <a:pt x="9862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580" y="13020"/>
                    <a:pt x="8470" y="12910"/>
                    <a:pt x="8360" y="12801"/>
                  </a:cubicBez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2"/>
                    <a:pt x="7986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160" y="11380"/>
                    <a:pt x="7151" y="11189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7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203"/>
                    <a:pt x="7458" y="7767"/>
                    <a:pt x="7573" y="7538"/>
                  </a:cubicBezTo>
                  <a:lnTo>
                    <a:pt x="7573" y="7538"/>
                  </a:lnTo>
                  <a:lnTo>
                    <a:pt x="7920" y="7191"/>
                  </a:lnTo>
                  <a:lnTo>
                    <a:pt x="7975" y="7136"/>
                  </a:lnTo>
                  <a:lnTo>
                    <a:pt x="7975" y="7136"/>
                  </a:lnTo>
                  <a:cubicBezTo>
                    <a:pt x="8058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2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61"/>
            <p:cNvSpPr/>
            <p:nvPr/>
          </p:nvSpPr>
          <p:spPr>
            <a:xfrm>
              <a:off x="4948375" y="1593900"/>
              <a:ext cx="452800" cy="510175"/>
            </a:xfrm>
            <a:custGeom>
              <a:avLst/>
              <a:gdLst/>
              <a:ahLst/>
              <a:cxnLst/>
              <a:rect l="l" t="t" r="r" b="b"/>
              <a:pathLst>
                <a:path w="18112" h="20407" extrusionOk="0">
                  <a:moveTo>
                    <a:pt x="7809" y="12042"/>
                  </a:moveTo>
                  <a:lnTo>
                    <a:pt x="7809" y="12042"/>
                  </a:lnTo>
                  <a:cubicBezTo>
                    <a:pt x="7844" y="12132"/>
                    <a:pt x="7872" y="12203"/>
                    <a:pt x="7872" y="12203"/>
                  </a:cubicBezTo>
                  <a:cubicBezTo>
                    <a:pt x="7872" y="12203"/>
                    <a:pt x="7854" y="12160"/>
                    <a:pt x="7809" y="12048"/>
                  </a:cubicBezTo>
                  <a:cubicBezTo>
                    <a:pt x="7809" y="12046"/>
                    <a:pt x="7809" y="12044"/>
                    <a:pt x="7809" y="12042"/>
                  </a:cubicBez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79" y="609"/>
                  </a:cubicBezTo>
                  <a:cubicBezTo>
                    <a:pt x="5500" y="1269"/>
                    <a:pt x="3630" y="2699"/>
                    <a:pt x="2420" y="445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510" y="1897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0" y="20407"/>
                    <a:pt x="8946" y="20370"/>
                    <a:pt x="9239" y="20297"/>
                  </a:cubicBezTo>
                  <a:cubicBezTo>
                    <a:pt x="10119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4027"/>
                  </a:lnTo>
                  <a:cubicBezTo>
                    <a:pt x="9789" y="13917"/>
                    <a:pt x="9459" y="13697"/>
                    <a:pt x="9129" y="13477"/>
                  </a:cubicBezTo>
                  <a:lnTo>
                    <a:pt x="8799" y="13257"/>
                  </a:lnTo>
                  <a:lnTo>
                    <a:pt x="8799" y="13257"/>
                  </a:lnTo>
                  <a:cubicBezTo>
                    <a:pt x="8551" y="13009"/>
                    <a:pt x="8443" y="12901"/>
                    <a:pt x="8249" y="12708"/>
                  </a:cubicBezTo>
                  <a:lnTo>
                    <a:pt x="8249" y="12708"/>
                  </a:lnTo>
                  <a:lnTo>
                    <a:pt x="8139" y="12488"/>
                  </a:lnTo>
                  <a:cubicBezTo>
                    <a:pt x="7984" y="12332"/>
                    <a:pt x="7884" y="12122"/>
                    <a:pt x="7799" y="11935"/>
                  </a:cubicBezTo>
                  <a:lnTo>
                    <a:pt x="7799" y="11935"/>
                  </a:lnTo>
                  <a:cubicBezTo>
                    <a:pt x="7772" y="11783"/>
                    <a:pt x="7699" y="11677"/>
                    <a:pt x="7699" y="11498"/>
                  </a:cubicBezTo>
                  <a:cubicBezTo>
                    <a:pt x="7684" y="11466"/>
                    <a:pt x="7670" y="11433"/>
                    <a:pt x="7659" y="11398"/>
                  </a:cubicBezTo>
                  <a:lnTo>
                    <a:pt x="7659" y="11398"/>
                  </a:lnTo>
                  <a:cubicBezTo>
                    <a:pt x="7662" y="11420"/>
                    <a:pt x="7662" y="11430"/>
                    <a:pt x="7660" y="11430"/>
                  </a:cubicBezTo>
                  <a:cubicBezTo>
                    <a:pt x="7650" y="11430"/>
                    <a:pt x="7604" y="11279"/>
                    <a:pt x="7592" y="11127"/>
                  </a:cubicBezTo>
                  <a:lnTo>
                    <a:pt x="7592" y="11127"/>
                  </a:lnTo>
                  <a:cubicBezTo>
                    <a:pt x="7611" y="11221"/>
                    <a:pt x="7630" y="11314"/>
                    <a:pt x="7659" y="11398"/>
                  </a:cubicBezTo>
                  <a:lnTo>
                    <a:pt x="7659" y="11398"/>
                  </a:lnTo>
                  <a:cubicBezTo>
                    <a:pt x="7652" y="11355"/>
                    <a:pt x="7632" y="11268"/>
                    <a:pt x="7592" y="11118"/>
                  </a:cubicBezTo>
                  <a:lnTo>
                    <a:pt x="7592" y="11118"/>
                  </a:lnTo>
                  <a:cubicBezTo>
                    <a:pt x="7592" y="11121"/>
                    <a:pt x="7592" y="11124"/>
                    <a:pt x="7592" y="11127"/>
                  </a:cubicBezTo>
                  <a:lnTo>
                    <a:pt x="7592" y="11127"/>
                  </a:lnTo>
                  <a:cubicBezTo>
                    <a:pt x="7591" y="11119"/>
                    <a:pt x="7589" y="11110"/>
                    <a:pt x="7587" y="11101"/>
                  </a:cubicBezTo>
                  <a:lnTo>
                    <a:pt x="7587" y="11101"/>
                  </a:lnTo>
                  <a:cubicBezTo>
                    <a:pt x="7589" y="11107"/>
                    <a:pt x="7590" y="11112"/>
                    <a:pt x="7592" y="11118"/>
                  </a:cubicBezTo>
                  <a:lnTo>
                    <a:pt x="7592" y="11118"/>
                  </a:lnTo>
                  <a:cubicBezTo>
                    <a:pt x="7590" y="11098"/>
                    <a:pt x="7589" y="11077"/>
                    <a:pt x="7589" y="11058"/>
                  </a:cubicBezTo>
                  <a:cubicBezTo>
                    <a:pt x="7479" y="10728"/>
                    <a:pt x="7589" y="10728"/>
                    <a:pt x="7589" y="10508"/>
                  </a:cubicBezTo>
                  <a:lnTo>
                    <a:pt x="7589" y="9628"/>
                  </a:lnTo>
                  <a:cubicBezTo>
                    <a:pt x="7587" y="9654"/>
                    <a:pt x="7585" y="9679"/>
                    <a:pt x="7584" y="9703"/>
                  </a:cubicBezTo>
                  <a:lnTo>
                    <a:pt x="7584" y="9703"/>
                  </a:lnTo>
                  <a:cubicBezTo>
                    <a:pt x="7587" y="9630"/>
                    <a:pt x="7589" y="9565"/>
                    <a:pt x="7589" y="9518"/>
                  </a:cubicBezTo>
                  <a:cubicBezTo>
                    <a:pt x="7644" y="9353"/>
                    <a:pt x="7699" y="9215"/>
                    <a:pt x="7754" y="9078"/>
                  </a:cubicBezTo>
                  <a:lnTo>
                    <a:pt x="7754" y="9078"/>
                  </a:lnTo>
                  <a:cubicBezTo>
                    <a:pt x="7782" y="9050"/>
                    <a:pt x="7809" y="9023"/>
                    <a:pt x="7809" y="8968"/>
                  </a:cubicBezTo>
                  <a:lnTo>
                    <a:pt x="8029" y="8528"/>
                  </a:lnTo>
                  <a:cubicBezTo>
                    <a:pt x="8110" y="8407"/>
                    <a:pt x="8249" y="8227"/>
                    <a:pt x="8351" y="8097"/>
                  </a:cubicBezTo>
                  <a:lnTo>
                    <a:pt x="8351" y="8097"/>
                  </a:lnTo>
                  <a:cubicBezTo>
                    <a:pt x="8464" y="7984"/>
                    <a:pt x="8576" y="7871"/>
                    <a:pt x="8689" y="7758"/>
                  </a:cubicBezTo>
                  <a:lnTo>
                    <a:pt x="9019" y="7428"/>
                  </a:lnTo>
                  <a:cubicBezTo>
                    <a:pt x="9029" y="7418"/>
                    <a:pt x="9038" y="7409"/>
                    <a:pt x="9046" y="7401"/>
                  </a:cubicBezTo>
                  <a:lnTo>
                    <a:pt x="9046" y="7401"/>
                  </a:lnTo>
                  <a:cubicBezTo>
                    <a:pt x="9144" y="7343"/>
                    <a:pt x="9247" y="7280"/>
                    <a:pt x="9345" y="7222"/>
                  </a:cubicBezTo>
                  <a:lnTo>
                    <a:pt x="9345" y="7222"/>
                  </a:lnTo>
                  <a:cubicBezTo>
                    <a:pt x="9373" y="7221"/>
                    <a:pt x="9410" y="7216"/>
                    <a:pt x="9459" y="7208"/>
                  </a:cubicBezTo>
                  <a:lnTo>
                    <a:pt x="9899" y="6988"/>
                  </a:lnTo>
                  <a:lnTo>
                    <a:pt x="10327" y="6903"/>
                  </a:lnTo>
                  <a:lnTo>
                    <a:pt x="10327" y="6903"/>
                  </a:lnTo>
                  <a:cubicBezTo>
                    <a:pt x="10282" y="6907"/>
                    <a:pt x="10247" y="6910"/>
                    <a:pt x="10230" y="6910"/>
                  </a:cubicBezTo>
                  <a:cubicBezTo>
                    <a:pt x="10200" y="6910"/>
                    <a:pt x="10223" y="6901"/>
                    <a:pt x="10339" y="6878"/>
                  </a:cubicBezTo>
                  <a:lnTo>
                    <a:pt x="10449" y="6878"/>
                  </a:lnTo>
                  <a:lnTo>
                    <a:pt x="10327" y="6903"/>
                  </a:lnTo>
                  <a:lnTo>
                    <a:pt x="10327" y="6903"/>
                  </a:lnTo>
                  <a:cubicBezTo>
                    <a:pt x="10388" y="6896"/>
                    <a:pt x="10467" y="6887"/>
                    <a:pt x="10545" y="6878"/>
                  </a:cubicBezTo>
                  <a:lnTo>
                    <a:pt x="11879" y="6878"/>
                  </a:lnTo>
                  <a:cubicBezTo>
                    <a:pt x="12016" y="6906"/>
                    <a:pt x="12154" y="6933"/>
                    <a:pt x="12319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61"/>
            <p:cNvSpPr/>
            <p:nvPr/>
          </p:nvSpPr>
          <p:spPr>
            <a:xfrm>
              <a:off x="5630300" y="15943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22" y="7234"/>
                  </a:moveTo>
                  <a:lnTo>
                    <a:pt x="7822" y="7234"/>
                  </a:ln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5" y="8082"/>
                  </a:cubicBezTo>
                  <a:close/>
                  <a:moveTo>
                    <a:pt x="6845" y="9553"/>
                  </a:moveTo>
                  <a:cubicBezTo>
                    <a:pt x="6836" y="9610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lnTo>
                    <a:pt x="7428" y="11948"/>
                  </a:lnTo>
                  <a:cubicBezTo>
                    <a:pt x="7431" y="11948"/>
                    <a:pt x="7471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04" y="1"/>
                  </a:moveTo>
                  <a:cubicBezTo>
                    <a:pt x="7218" y="1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cubicBezTo>
                    <a:pt x="11549" y="13350"/>
                    <a:pt x="11329" y="13460"/>
                    <a:pt x="11109" y="13570"/>
                  </a:cubicBezTo>
                  <a:lnTo>
                    <a:pt x="10339" y="13570"/>
                  </a:lnTo>
                  <a:cubicBezTo>
                    <a:pt x="10128" y="13532"/>
                    <a:pt x="9971" y="13507"/>
                    <a:pt x="9856" y="13492"/>
                  </a:cubicBezTo>
                  <a:lnTo>
                    <a:pt x="9856" y="13492"/>
                  </a:lnTo>
                  <a:cubicBezTo>
                    <a:pt x="10034" y="13570"/>
                    <a:pt x="10143" y="13570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3"/>
                    <a:pt x="9643" y="13473"/>
                  </a:cubicBezTo>
                  <a:cubicBezTo>
                    <a:pt x="9683" y="13473"/>
                    <a:pt x="9752" y="13478"/>
                    <a:pt x="9856" y="13492"/>
                  </a:cubicBezTo>
                  <a:lnTo>
                    <a:pt x="9856" y="13492"/>
                  </a:lnTo>
                  <a:cubicBezTo>
                    <a:pt x="9835" y="13483"/>
                    <a:pt x="9813" y="13472"/>
                    <a:pt x="9789" y="13460"/>
                  </a:cubicBezTo>
                  <a:cubicBezTo>
                    <a:pt x="9569" y="13387"/>
                    <a:pt x="9349" y="13314"/>
                    <a:pt x="9129" y="13240"/>
                  </a:cubicBezTo>
                  <a:lnTo>
                    <a:pt x="9129" y="13240"/>
                  </a:lnTo>
                  <a:lnTo>
                    <a:pt x="8689" y="13020"/>
                  </a:lnTo>
                  <a:cubicBezTo>
                    <a:pt x="8579" y="13020"/>
                    <a:pt x="8469" y="12910"/>
                    <a:pt x="8359" y="12801"/>
                  </a:cubicBez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2"/>
                    <a:pt x="7985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0" y="7346"/>
                    <a:pt x="7842" y="7269"/>
                    <a:pt x="7920" y="7191"/>
                  </a:cubicBezTo>
                  <a:lnTo>
                    <a:pt x="8140" y="7081"/>
                  </a:lnTo>
                  <a:cubicBezTo>
                    <a:pt x="8165" y="7047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2"/>
                    <a:pt x="10449" y="592"/>
                    <a:pt x="8579" y="42"/>
                  </a:cubicBezTo>
                  <a:cubicBezTo>
                    <a:pt x="8359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61"/>
            <p:cNvSpPr/>
            <p:nvPr/>
          </p:nvSpPr>
          <p:spPr>
            <a:xfrm>
              <a:off x="6279225" y="1593900"/>
              <a:ext cx="452825" cy="510175"/>
            </a:xfrm>
            <a:custGeom>
              <a:avLst/>
              <a:gdLst/>
              <a:ahLst/>
              <a:cxnLst/>
              <a:rect l="l" t="t" r="r" b="b"/>
              <a:pathLst>
                <a:path w="18113" h="20407" extrusionOk="0">
                  <a:moveTo>
                    <a:pt x="7810" y="12042"/>
                  </a:moveTo>
                  <a:cubicBezTo>
                    <a:pt x="7844" y="12132"/>
                    <a:pt x="7873" y="12203"/>
                    <a:pt x="7872" y="12203"/>
                  </a:cubicBezTo>
                  <a:cubicBezTo>
                    <a:pt x="7872" y="12203"/>
                    <a:pt x="7855" y="12160"/>
                    <a:pt x="7810" y="12048"/>
                  </a:cubicBezTo>
                  <a:cubicBezTo>
                    <a:pt x="7810" y="12046"/>
                    <a:pt x="7810" y="12044"/>
                    <a:pt x="7810" y="12042"/>
                  </a:cubicBez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269"/>
                    <a:pt x="3630" y="2699"/>
                    <a:pt x="2420" y="4458"/>
                  </a:cubicBezTo>
                  <a:cubicBezTo>
                    <a:pt x="221" y="7758"/>
                    <a:pt x="1" y="11938"/>
                    <a:pt x="1760" y="15457"/>
                  </a:cubicBezTo>
                  <a:cubicBezTo>
                    <a:pt x="2860" y="17437"/>
                    <a:pt x="4510" y="1897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1" y="20407"/>
                    <a:pt x="8946" y="20370"/>
                    <a:pt x="9240" y="20297"/>
                  </a:cubicBezTo>
                  <a:cubicBezTo>
                    <a:pt x="10120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20" y="14027"/>
                  </a:cubicBezTo>
                  <a:cubicBezTo>
                    <a:pt x="9790" y="13917"/>
                    <a:pt x="9460" y="13697"/>
                    <a:pt x="9130" y="13477"/>
                  </a:cubicBezTo>
                  <a:lnTo>
                    <a:pt x="8800" y="13257"/>
                  </a:lnTo>
                  <a:lnTo>
                    <a:pt x="8800" y="13257"/>
                  </a:lnTo>
                  <a:cubicBezTo>
                    <a:pt x="8552" y="13009"/>
                    <a:pt x="8443" y="12901"/>
                    <a:pt x="8250" y="12708"/>
                  </a:cubicBezTo>
                  <a:lnTo>
                    <a:pt x="8250" y="12708"/>
                  </a:lnTo>
                  <a:lnTo>
                    <a:pt x="8140" y="12488"/>
                  </a:lnTo>
                  <a:cubicBezTo>
                    <a:pt x="7984" y="12332"/>
                    <a:pt x="7883" y="12120"/>
                    <a:pt x="7799" y="11932"/>
                  </a:cubicBezTo>
                  <a:lnTo>
                    <a:pt x="7799" y="11932"/>
                  </a:lnTo>
                  <a:cubicBezTo>
                    <a:pt x="7768" y="11782"/>
                    <a:pt x="7679" y="11676"/>
                    <a:pt x="7590" y="11498"/>
                  </a:cubicBezTo>
                  <a:cubicBezTo>
                    <a:pt x="7590" y="11431"/>
                    <a:pt x="7590" y="11354"/>
                    <a:pt x="7587" y="11274"/>
                  </a:cubicBezTo>
                  <a:lnTo>
                    <a:pt x="7587" y="11274"/>
                  </a:lnTo>
                  <a:cubicBezTo>
                    <a:pt x="7608" y="11386"/>
                    <a:pt x="7616" y="11430"/>
                    <a:pt x="7617" y="11430"/>
                  </a:cubicBezTo>
                  <a:cubicBezTo>
                    <a:pt x="7619" y="11430"/>
                    <a:pt x="7590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9628"/>
                  </a:lnTo>
                  <a:cubicBezTo>
                    <a:pt x="7588" y="9654"/>
                    <a:pt x="7586" y="9679"/>
                    <a:pt x="7584" y="9703"/>
                  </a:cubicBezTo>
                  <a:lnTo>
                    <a:pt x="7584" y="9703"/>
                  </a:lnTo>
                  <a:cubicBezTo>
                    <a:pt x="7588" y="9630"/>
                    <a:pt x="7590" y="9565"/>
                    <a:pt x="7590" y="9518"/>
                  </a:cubicBezTo>
                  <a:cubicBezTo>
                    <a:pt x="7645" y="9353"/>
                    <a:pt x="7700" y="9215"/>
                    <a:pt x="7755" y="9078"/>
                  </a:cubicBezTo>
                  <a:lnTo>
                    <a:pt x="7755" y="9078"/>
                  </a:lnTo>
                  <a:cubicBezTo>
                    <a:pt x="7782" y="9050"/>
                    <a:pt x="7810" y="9023"/>
                    <a:pt x="7810" y="8968"/>
                  </a:cubicBezTo>
                  <a:lnTo>
                    <a:pt x="8030" y="8528"/>
                  </a:lnTo>
                  <a:cubicBezTo>
                    <a:pt x="8170" y="8318"/>
                    <a:pt x="8487" y="7930"/>
                    <a:pt x="8474" y="7930"/>
                  </a:cubicBezTo>
                  <a:lnTo>
                    <a:pt x="8474" y="7930"/>
                  </a:lnTo>
                  <a:cubicBezTo>
                    <a:pt x="8468" y="7930"/>
                    <a:pt x="8389" y="8015"/>
                    <a:pt x="8186" y="8243"/>
                  </a:cubicBezTo>
                  <a:lnTo>
                    <a:pt x="8186" y="8243"/>
                  </a:lnTo>
                  <a:cubicBezTo>
                    <a:pt x="8316" y="8081"/>
                    <a:pt x="8418" y="7920"/>
                    <a:pt x="8580" y="7758"/>
                  </a:cubicBezTo>
                  <a:lnTo>
                    <a:pt x="9020" y="7428"/>
                  </a:lnTo>
                  <a:cubicBezTo>
                    <a:pt x="9030" y="7418"/>
                    <a:pt x="9039" y="7409"/>
                    <a:pt x="9046" y="7401"/>
                  </a:cubicBezTo>
                  <a:lnTo>
                    <a:pt x="9046" y="7401"/>
                  </a:lnTo>
                  <a:cubicBezTo>
                    <a:pt x="9168" y="7329"/>
                    <a:pt x="9298" y="7249"/>
                    <a:pt x="9415" y="7182"/>
                  </a:cubicBezTo>
                  <a:lnTo>
                    <a:pt x="9415" y="7182"/>
                  </a:lnTo>
                  <a:lnTo>
                    <a:pt x="9900" y="6988"/>
                  </a:lnTo>
                  <a:lnTo>
                    <a:pt x="10361" y="6896"/>
                  </a:lnTo>
                  <a:lnTo>
                    <a:pt x="10361" y="6896"/>
                  </a:lnTo>
                  <a:cubicBezTo>
                    <a:pt x="10293" y="6904"/>
                    <a:pt x="10238" y="6910"/>
                    <a:pt x="10219" y="6910"/>
                  </a:cubicBezTo>
                  <a:cubicBezTo>
                    <a:pt x="10196" y="6910"/>
                    <a:pt x="10223" y="6901"/>
                    <a:pt x="10340" y="6878"/>
                  </a:cubicBezTo>
                  <a:lnTo>
                    <a:pt x="10450" y="6878"/>
                  </a:lnTo>
                  <a:lnTo>
                    <a:pt x="10361" y="6896"/>
                  </a:lnTo>
                  <a:lnTo>
                    <a:pt x="10361" y="6896"/>
                  </a:lnTo>
                  <a:cubicBezTo>
                    <a:pt x="10405" y="6891"/>
                    <a:pt x="10455" y="6884"/>
                    <a:pt x="10505" y="6878"/>
                  </a:cubicBezTo>
                  <a:lnTo>
                    <a:pt x="11866" y="6878"/>
                  </a:lnTo>
                  <a:cubicBezTo>
                    <a:pt x="11989" y="6906"/>
                    <a:pt x="12099" y="6933"/>
                    <a:pt x="12209" y="6988"/>
                  </a:cubicBezTo>
                  <a:cubicBezTo>
                    <a:pt x="12585" y="7089"/>
                    <a:pt x="12942" y="7136"/>
                    <a:pt x="13277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61"/>
            <p:cNvSpPr/>
            <p:nvPr/>
          </p:nvSpPr>
          <p:spPr>
            <a:xfrm>
              <a:off x="6961150" y="1594375"/>
              <a:ext cx="409750" cy="509925"/>
            </a:xfrm>
            <a:custGeom>
              <a:avLst/>
              <a:gdLst/>
              <a:ahLst/>
              <a:cxnLst/>
              <a:rect l="l" t="t" r="r" b="b"/>
              <a:pathLst>
                <a:path w="16390" h="20397" extrusionOk="0">
                  <a:moveTo>
                    <a:pt x="7822" y="7232"/>
                  </a:moveTo>
                  <a:cubicBezTo>
                    <a:pt x="7767" y="7272"/>
                    <a:pt x="7722" y="7299"/>
                    <a:pt x="7700" y="7299"/>
                  </a:cubicBezTo>
                  <a:cubicBezTo>
                    <a:pt x="7745" y="7277"/>
                    <a:pt x="7785" y="7254"/>
                    <a:pt x="7822" y="7232"/>
                  </a:cubicBezTo>
                  <a:close/>
                  <a:moveTo>
                    <a:pt x="6930" y="9059"/>
                  </a:moveTo>
                  <a:cubicBezTo>
                    <a:pt x="6930" y="9059"/>
                    <a:pt x="6898" y="9281"/>
                    <a:pt x="6869" y="9453"/>
                  </a:cubicBezTo>
                  <a:lnTo>
                    <a:pt x="6869" y="9453"/>
                  </a:lnTo>
                  <a:cubicBezTo>
                    <a:pt x="6868" y="9389"/>
                    <a:pt x="6820" y="9389"/>
                    <a:pt x="6820" y="9389"/>
                  </a:cubicBezTo>
                  <a:cubicBezTo>
                    <a:pt x="6857" y="9279"/>
                    <a:pt x="6893" y="9169"/>
                    <a:pt x="6930" y="9059"/>
                  </a:cubicBezTo>
                  <a:close/>
                  <a:moveTo>
                    <a:pt x="6857" y="9521"/>
                  </a:moveTo>
                  <a:cubicBezTo>
                    <a:pt x="6843" y="9595"/>
                    <a:pt x="6831" y="9648"/>
                    <a:pt x="6825" y="9648"/>
                  </a:cubicBezTo>
                  <a:cubicBezTo>
                    <a:pt x="6822" y="9648"/>
                    <a:pt x="6820" y="9636"/>
                    <a:pt x="6820" y="9609"/>
                  </a:cubicBezTo>
                  <a:cubicBezTo>
                    <a:pt x="6837" y="9574"/>
                    <a:pt x="6849" y="9545"/>
                    <a:pt x="6857" y="9521"/>
                  </a:cubicBezTo>
                  <a:close/>
                  <a:moveTo>
                    <a:pt x="8237" y="12883"/>
                  </a:moveTo>
                  <a:cubicBezTo>
                    <a:pt x="8247" y="12892"/>
                    <a:pt x="8256" y="12901"/>
                    <a:pt x="8266" y="12909"/>
                  </a:cubicBezTo>
                  <a:lnTo>
                    <a:pt x="8266" y="12909"/>
                  </a:lnTo>
                  <a:cubicBezTo>
                    <a:pt x="8260" y="12909"/>
                    <a:pt x="8255" y="12908"/>
                    <a:pt x="8250" y="12908"/>
                  </a:cubicBezTo>
                  <a:lnTo>
                    <a:pt x="8237" y="12883"/>
                  </a:lnTo>
                  <a:close/>
                  <a:moveTo>
                    <a:pt x="8304" y="12944"/>
                  </a:moveTo>
                  <a:lnTo>
                    <a:pt x="8304" y="12944"/>
                  </a:lnTo>
                  <a:cubicBezTo>
                    <a:pt x="8395" y="13026"/>
                    <a:pt x="8472" y="13093"/>
                    <a:pt x="8466" y="13093"/>
                  </a:cubicBezTo>
                  <a:cubicBezTo>
                    <a:pt x="8462" y="13093"/>
                    <a:pt x="8431" y="13072"/>
                    <a:pt x="8360" y="13018"/>
                  </a:cubicBezTo>
                  <a:cubicBezTo>
                    <a:pt x="8340" y="12992"/>
                    <a:pt x="8321" y="12967"/>
                    <a:pt x="8304" y="12944"/>
                  </a:cubicBezTo>
                  <a:close/>
                  <a:moveTo>
                    <a:pt x="8937" y="13293"/>
                  </a:moveTo>
                  <a:lnTo>
                    <a:pt x="8937" y="13293"/>
                  </a:lnTo>
                  <a:cubicBezTo>
                    <a:pt x="9054" y="13351"/>
                    <a:pt x="9164" y="13401"/>
                    <a:pt x="9157" y="13401"/>
                  </a:cubicBezTo>
                  <a:cubicBezTo>
                    <a:pt x="9153" y="13401"/>
                    <a:pt x="9113" y="13386"/>
                    <a:pt x="9020" y="13348"/>
                  </a:cubicBezTo>
                  <a:lnTo>
                    <a:pt x="8937" y="13293"/>
                  </a:lnTo>
                  <a:close/>
                  <a:moveTo>
                    <a:pt x="11440" y="13537"/>
                  </a:moveTo>
                  <a:cubicBezTo>
                    <a:pt x="11442" y="13537"/>
                    <a:pt x="11382" y="13545"/>
                    <a:pt x="11220" y="13568"/>
                  </a:cubicBezTo>
                  <a:lnTo>
                    <a:pt x="11192" y="13568"/>
                  </a:lnTo>
                  <a:cubicBezTo>
                    <a:pt x="11319" y="13553"/>
                    <a:pt x="11437" y="13537"/>
                    <a:pt x="11440" y="13537"/>
                  </a:cubicBezTo>
                  <a:close/>
                  <a:moveTo>
                    <a:pt x="7957" y="0"/>
                  </a:moveTo>
                  <a:cubicBezTo>
                    <a:pt x="7285" y="0"/>
                    <a:pt x="6612" y="144"/>
                    <a:pt x="5940" y="480"/>
                  </a:cubicBezTo>
                  <a:lnTo>
                    <a:pt x="6050" y="480"/>
                  </a:lnTo>
                  <a:cubicBezTo>
                    <a:pt x="2311" y="2130"/>
                    <a:pt x="1" y="5869"/>
                    <a:pt x="1" y="9939"/>
                  </a:cubicBezTo>
                  <a:cubicBezTo>
                    <a:pt x="1" y="13898"/>
                    <a:pt x="2201" y="17418"/>
                    <a:pt x="5720" y="19288"/>
                  </a:cubicBezTo>
                  <a:cubicBezTo>
                    <a:pt x="7301" y="20006"/>
                    <a:pt x="9023" y="20396"/>
                    <a:pt x="10763" y="20396"/>
                  </a:cubicBezTo>
                  <a:cubicBezTo>
                    <a:pt x="11686" y="20396"/>
                    <a:pt x="12614" y="20287"/>
                    <a:pt x="13529" y="20058"/>
                  </a:cubicBezTo>
                  <a:cubicBezTo>
                    <a:pt x="15399" y="19508"/>
                    <a:pt x="16389" y="17638"/>
                    <a:pt x="15949" y="15768"/>
                  </a:cubicBezTo>
                  <a:cubicBezTo>
                    <a:pt x="15496" y="14318"/>
                    <a:pt x="14147" y="13316"/>
                    <a:pt x="12639" y="13316"/>
                  </a:cubicBezTo>
                  <a:cubicBezTo>
                    <a:pt x="12318" y="13316"/>
                    <a:pt x="11989" y="13362"/>
                    <a:pt x="11660" y="13458"/>
                  </a:cubicBezTo>
                  <a:cubicBezTo>
                    <a:pt x="11440" y="13458"/>
                    <a:pt x="11220" y="13458"/>
                    <a:pt x="11000" y="13568"/>
                  </a:cubicBezTo>
                  <a:lnTo>
                    <a:pt x="10230" y="13568"/>
                  </a:lnTo>
                  <a:cubicBezTo>
                    <a:pt x="10106" y="13546"/>
                    <a:pt x="10001" y="13528"/>
                    <a:pt x="9914" y="13514"/>
                  </a:cubicBezTo>
                  <a:lnTo>
                    <a:pt x="9914" y="13514"/>
                  </a:lnTo>
                  <a:cubicBezTo>
                    <a:pt x="10056" y="13568"/>
                    <a:pt x="10143" y="13568"/>
                    <a:pt x="10230" y="13568"/>
                  </a:cubicBezTo>
                  <a:lnTo>
                    <a:pt x="10010" y="13568"/>
                  </a:lnTo>
                  <a:cubicBezTo>
                    <a:pt x="9790" y="13568"/>
                    <a:pt x="9423" y="13471"/>
                    <a:pt x="9562" y="13471"/>
                  </a:cubicBezTo>
                  <a:cubicBezTo>
                    <a:pt x="9610" y="13471"/>
                    <a:pt x="9718" y="13482"/>
                    <a:pt x="9914" y="13514"/>
                  </a:cubicBezTo>
                  <a:lnTo>
                    <a:pt x="9914" y="13514"/>
                  </a:lnTo>
                  <a:cubicBezTo>
                    <a:pt x="9877" y="13500"/>
                    <a:pt x="9836" y="13481"/>
                    <a:pt x="9790" y="13458"/>
                  </a:cubicBezTo>
                  <a:cubicBezTo>
                    <a:pt x="9460" y="13348"/>
                    <a:pt x="9130" y="13238"/>
                    <a:pt x="8800" y="13128"/>
                  </a:cubicBezTo>
                  <a:cubicBezTo>
                    <a:pt x="8749" y="13118"/>
                    <a:pt x="8714" y="13114"/>
                    <a:pt x="8692" y="13114"/>
                  </a:cubicBezTo>
                  <a:cubicBezTo>
                    <a:pt x="8681" y="13114"/>
                    <a:pt x="8673" y="13115"/>
                    <a:pt x="8668" y="13117"/>
                  </a:cubicBezTo>
                  <a:lnTo>
                    <a:pt x="8668" y="13117"/>
                  </a:lnTo>
                  <a:cubicBezTo>
                    <a:pt x="8481" y="13021"/>
                    <a:pt x="8377" y="12927"/>
                    <a:pt x="8279" y="12911"/>
                  </a:cubicBezTo>
                  <a:lnTo>
                    <a:pt x="8279" y="12911"/>
                  </a:lnTo>
                  <a:cubicBezTo>
                    <a:pt x="8249" y="12870"/>
                    <a:pt x="8222" y="12835"/>
                    <a:pt x="8197" y="12803"/>
                  </a:cubicBezTo>
                  <a:lnTo>
                    <a:pt x="8197" y="12803"/>
                  </a:lnTo>
                  <a:lnTo>
                    <a:pt x="8140" y="12689"/>
                  </a:lnTo>
                  <a:cubicBezTo>
                    <a:pt x="8117" y="12677"/>
                    <a:pt x="8099" y="12669"/>
                    <a:pt x="8084" y="12663"/>
                  </a:cubicBezTo>
                  <a:lnTo>
                    <a:pt x="8084" y="12663"/>
                  </a:lnTo>
                  <a:cubicBezTo>
                    <a:pt x="7994" y="12560"/>
                    <a:pt x="7941" y="12534"/>
                    <a:pt x="7810" y="12469"/>
                  </a:cubicBezTo>
                  <a:lnTo>
                    <a:pt x="7700" y="12249"/>
                  </a:lnTo>
                  <a:lnTo>
                    <a:pt x="7700" y="12249"/>
                  </a:lnTo>
                  <a:cubicBezTo>
                    <a:pt x="7700" y="12249"/>
                    <a:pt x="7920" y="12469"/>
                    <a:pt x="7920" y="12469"/>
                  </a:cubicBezTo>
                  <a:cubicBezTo>
                    <a:pt x="7920" y="12469"/>
                    <a:pt x="7792" y="12320"/>
                    <a:pt x="7678" y="12181"/>
                  </a:cubicBezTo>
                  <a:lnTo>
                    <a:pt x="7678" y="12181"/>
                  </a:lnTo>
                  <a:cubicBezTo>
                    <a:pt x="7692" y="12208"/>
                    <a:pt x="7700" y="12231"/>
                    <a:pt x="7700" y="12249"/>
                  </a:cubicBezTo>
                  <a:lnTo>
                    <a:pt x="7649" y="12146"/>
                  </a:lnTo>
                  <a:lnTo>
                    <a:pt x="7649" y="12146"/>
                  </a:lnTo>
                  <a:cubicBezTo>
                    <a:pt x="7658" y="12158"/>
                    <a:pt x="7668" y="12169"/>
                    <a:pt x="7678" y="12181"/>
                  </a:cubicBezTo>
                  <a:lnTo>
                    <a:pt x="7678" y="12181"/>
                  </a:lnTo>
                  <a:cubicBezTo>
                    <a:pt x="7663" y="12153"/>
                    <a:pt x="7643" y="12121"/>
                    <a:pt x="7618" y="12085"/>
                  </a:cubicBezTo>
                  <a:lnTo>
                    <a:pt x="7618" y="12085"/>
                  </a:lnTo>
                  <a:lnTo>
                    <a:pt x="7590" y="12029"/>
                  </a:lnTo>
                  <a:cubicBezTo>
                    <a:pt x="7577" y="12015"/>
                    <a:pt x="7565" y="12004"/>
                    <a:pt x="7555" y="11994"/>
                  </a:cubicBezTo>
                  <a:lnTo>
                    <a:pt x="7555" y="11994"/>
                  </a:lnTo>
                  <a:cubicBezTo>
                    <a:pt x="7452" y="11848"/>
                    <a:pt x="7322" y="11663"/>
                    <a:pt x="7260" y="11479"/>
                  </a:cubicBezTo>
                  <a:cubicBezTo>
                    <a:pt x="7260" y="11390"/>
                    <a:pt x="7189" y="11301"/>
                    <a:pt x="7103" y="11213"/>
                  </a:cubicBezTo>
                  <a:lnTo>
                    <a:pt x="7103" y="11213"/>
                  </a:lnTo>
                  <a:cubicBezTo>
                    <a:pt x="7037" y="10963"/>
                    <a:pt x="7022" y="10764"/>
                    <a:pt x="6930" y="10489"/>
                  </a:cubicBezTo>
                  <a:cubicBezTo>
                    <a:pt x="6930" y="10461"/>
                    <a:pt x="6930" y="10434"/>
                    <a:pt x="6930" y="10379"/>
                  </a:cubicBezTo>
                  <a:lnTo>
                    <a:pt x="6930" y="9499"/>
                  </a:lnTo>
                  <a:lnTo>
                    <a:pt x="6930" y="9059"/>
                  </a:lnTo>
                  <a:lnTo>
                    <a:pt x="6930" y="9059"/>
                  </a:lnTo>
                  <a:cubicBezTo>
                    <a:pt x="7003" y="8839"/>
                    <a:pt x="7077" y="8619"/>
                    <a:pt x="7150" y="8399"/>
                  </a:cubicBezTo>
                  <a:lnTo>
                    <a:pt x="7150" y="8399"/>
                  </a:lnTo>
                  <a:cubicBezTo>
                    <a:pt x="7043" y="8613"/>
                    <a:pt x="7005" y="8688"/>
                    <a:pt x="7003" y="8688"/>
                  </a:cubicBezTo>
                  <a:cubicBezTo>
                    <a:pt x="7000" y="8688"/>
                    <a:pt x="7150" y="8363"/>
                    <a:pt x="7150" y="8289"/>
                  </a:cubicBezTo>
                  <a:cubicBezTo>
                    <a:pt x="7150" y="8267"/>
                    <a:pt x="7173" y="8226"/>
                    <a:pt x="7209" y="8174"/>
                  </a:cubicBezTo>
                  <a:lnTo>
                    <a:pt x="7209" y="8174"/>
                  </a:lnTo>
                  <a:cubicBezTo>
                    <a:pt x="7182" y="8252"/>
                    <a:pt x="7150" y="8357"/>
                    <a:pt x="7150" y="8399"/>
                  </a:cubicBezTo>
                  <a:cubicBezTo>
                    <a:pt x="7193" y="8271"/>
                    <a:pt x="7219" y="8189"/>
                    <a:pt x="7233" y="8140"/>
                  </a:cubicBezTo>
                  <a:lnTo>
                    <a:pt x="7233" y="8140"/>
                  </a:lnTo>
                  <a:cubicBezTo>
                    <a:pt x="7225" y="8152"/>
                    <a:pt x="7216" y="8163"/>
                    <a:pt x="7209" y="8174"/>
                  </a:cubicBezTo>
                  <a:lnTo>
                    <a:pt x="7209" y="8174"/>
                  </a:lnTo>
                  <a:cubicBezTo>
                    <a:pt x="7228" y="8120"/>
                    <a:pt x="7244" y="8080"/>
                    <a:pt x="7247" y="8080"/>
                  </a:cubicBezTo>
                  <a:lnTo>
                    <a:pt x="7247" y="8080"/>
                  </a:lnTo>
                  <a:cubicBezTo>
                    <a:pt x="7249" y="8080"/>
                    <a:pt x="7246" y="8097"/>
                    <a:pt x="7233" y="8140"/>
                  </a:cubicBezTo>
                  <a:lnTo>
                    <a:pt x="7233" y="8140"/>
                  </a:lnTo>
                  <a:cubicBezTo>
                    <a:pt x="7387" y="7929"/>
                    <a:pt x="7700" y="7575"/>
                    <a:pt x="7700" y="7409"/>
                  </a:cubicBezTo>
                  <a:lnTo>
                    <a:pt x="7700" y="7409"/>
                  </a:lnTo>
                  <a:lnTo>
                    <a:pt x="7920" y="7189"/>
                  </a:lnTo>
                  <a:lnTo>
                    <a:pt x="8140" y="7079"/>
                  </a:lnTo>
                  <a:cubicBezTo>
                    <a:pt x="8166" y="7045"/>
                    <a:pt x="8186" y="7017"/>
                    <a:pt x="8200" y="6995"/>
                  </a:cubicBezTo>
                  <a:lnTo>
                    <a:pt x="8200" y="6995"/>
                  </a:lnTo>
                  <a:cubicBezTo>
                    <a:pt x="8216" y="6986"/>
                    <a:pt x="8233" y="6978"/>
                    <a:pt x="8250" y="6969"/>
                  </a:cubicBezTo>
                  <a:cubicBezTo>
                    <a:pt x="8580" y="6749"/>
                    <a:pt x="9020" y="6529"/>
                    <a:pt x="9460" y="6419"/>
                  </a:cubicBezTo>
                  <a:cubicBezTo>
                    <a:pt x="10230" y="5979"/>
                    <a:pt x="10780" y="5209"/>
                    <a:pt x="11000" y="4329"/>
                  </a:cubicBezTo>
                  <a:cubicBezTo>
                    <a:pt x="11550" y="2460"/>
                    <a:pt x="10450" y="590"/>
                    <a:pt x="8580" y="40"/>
                  </a:cubicBezTo>
                  <a:cubicBezTo>
                    <a:pt x="8372" y="14"/>
                    <a:pt x="8164" y="0"/>
                    <a:pt x="79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61"/>
            <p:cNvSpPr/>
            <p:nvPr/>
          </p:nvSpPr>
          <p:spPr>
            <a:xfrm>
              <a:off x="6620200" y="20784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827" y="8202"/>
                  </a:moveTo>
                  <a:lnTo>
                    <a:pt x="8909" y="8285"/>
                  </a:lnTo>
                  <a:cubicBezTo>
                    <a:pt x="8949" y="8344"/>
                    <a:pt x="8963" y="8368"/>
                    <a:pt x="8961" y="8368"/>
                  </a:cubicBezTo>
                  <a:cubicBezTo>
                    <a:pt x="8957" y="8368"/>
                    <a:pt x="8897" y="8291"/>
                    <a:pt x="8827" y="8202"/>
                  </a:cubicBezTo>
                  <a:close/>
                  <a:moveTo>
                    <a:pt x="9555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5" y="10244"/>
                  </a:cubicBezTo>
                  <a:close/>
                  <a:moveTo>
                    <a:pt x="9674" y="10775"/>
                  </a:moveTo>
                  <a:cubicBezTo>
                    <a:pt x="9677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643" y="11144"/>
                    <a:pt x="9607" y="11253"/>
                    <a:pt x="9570" y="11358"/>
                  </a:cubicBezTo>
                  <a:lnTo>
                    <a:pt x="9570" y="11358"/>
                  </a:lnTo>
                  <a:cubicBezTo>
                    <a:pt x="9580" y="11291"/>
                    <a:pt x="9655" y="10775"/>
                    <a:pt x="9674" y="1077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3" y="6118"/>
                    <a:pt x="2300" y="7069"/>
                    <a:pt x="3779" y="7069"/>
                  </a:cubicBezTo>
                  <a:cubicBezTo>
                    <a:pt x="4058" y="7069"/>
                    <a:pt x="4340" y="7035"/>
                    <a:pt x="4620" y="6965"/>
                  </a:cubicBezTo>
                  <a:lnTo>
                    <a:pt x="5280" y="6855"/>
                  </a:lnTo>
                  <a:lnTo>
                    <a:pt x="6270" y="6855"/>
                  </a:lnTo>
                  <a:cubicBezTo>
                    <a:pt x="6563" y="6855"/>
                    <a:pt x="6905" y="6953"/>
                    <a:pt x="6742" y="6953"/>
                  </a:cubicBezTo>
                  <a:cubicBezTo>
                    <a:pt x="6661" y="6953"/>
                    <a:pt x="6453" y="6928"/>
                    <a:pt x="6050" y="6855"/>
                  </a:cubicBezTo>
                  <a:lnTo>
                    <a:pt x="6050" y="6855"/>
                  </a:lnTo>
                  <a:lnTo>
                    <a:pt x="6600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699" y="7295"/>
                  </a:lnTo>
                  <a:lnTo>
                    <a:pt x="8029" y="7515"/>
                  </a:lnTo>
                  <a:lnTo>
                    <a:pt x="8035" y="7518"/>
                  </a:lnTo>
                  <a:lnTo>
                    <a:pt x="8035" y="7518"/>
                  </a:lnTo>
                  <a:cubicBezTo>
                    <a:pt x="8361" y="7827"/>
                    <a:pt x="8381" y="7756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1" y="7956"/>
                    <a:pt x="8689" y="8066"/>
                    <a:pt x="8689" y="8175"/>
                  </a:cubicBezTo>
                  <a:cubicBezTo>
                    <a:pt x="8689" y="8175"/>
                    <a:pt x="9019" y="8615"/>
                    <a:pt x="9129" y="8835"/>
                  </a:cubicBezTo>
                  <a:cubicBezTo>
                    <a:pt x="9208" y="8992"/>
                    <a:pt x="9230" y="9093"/>
                    <a:pt x="9277" y="9179"/>
                  </a:cubicBezTo>
                  <a:lnTo>
                    <a:pt x="9277" y="9179"/>
                  </a:lnTo>
                  <a:cubicBezTo>
                    <a:pt x="9351" y="9444"/>
                    <a:pt x="9364" y="9648"/>
                    <a:pt x="9459" y="9935"/>
                  </a:cubicBezTo>
                  <a:cubicBezTo>
                    <a:pt x="9459" y="10020"/>
                    <a:pt x="9526" y="10106"/>
                    <a:pt x="9555" y="10244"/>
                  </a:cubicBezTo>
                  <a:lnTo>
                    <a:pt x="9555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6" y="9712"/>
                    <a:pt x="9549" y="9745"/>
                    <a:pt x="9569" y="9825"/>
                  </a:cubicBezTo>
                  <a:lnTo>
                    <a:pt x="9569" y="10045"/>
                  </a:lnTo>
                  <a:cubicBezTo>
                    <a:pt x="9569" y="10375"/>
                    <a:pt x="9569" y="10595"/>
                    <a:pt x="9569" y="10925"/>
                  </a:cubicBezTo>
                  <a:cubicBezTo>
                    <a:pt x="9569" y="11142"/>
                    <a:pt x="9569" y="11252"/>
                    <a:pt x="9569" y="11361"/>
                  </a:cubicBezTo>
                  <a:lnTo>
                    <a:pt x="9569" y="11361"/>
                  </a:lnTo>
                  <a:cubicBezTo>
                    <a:pt x="9496" y="11572"/>
                    <a:pt x="9423" y="11768"/>
                    <a:pt x="9349" y="11915"/>
                  </a:cubicBezTo>
                  <a:cubicBezTo>
                    <a:pt x="9456" y="11700"/>
                    <a:pt x="9494" y="11625"/>
                    <a:pt x="9496" y="11625"/>
                  </a:cubicBezTo>
                  <a:lnTo>
                    <a:pt x="9496" y="11625"/>
                  </a:lnTo>
                  <a:cubicBezTo>
                    <a:pt x="9500" y="11625"/>
                    <a:pt x="9349" y="11950"/>
                    <a:pt x="9349" y="12025"/>
                  </a:cubicBezTo>
                  <a:cubicBezTo>
                    <a:pt x="9345" y="12029"/>
                    <a:pt x="9339" y="12035"/>
                    <a:pt x="9333" y="12041"/>
                  </a:cubicBezTo>
                  <a:lnTo>
                    <a:pt x="9333" y="12041"/>
                  </a:lnTo>
                  <a:cubicBezTo>
                    <a:pt x="9343" y="11997"/>
                    <a:pt x="9349" y="11953"/>
                    <a:pt x="9349" y="11915"/>
                  </a:cubicBezTo>
                  <a:lnTo>
                    <a:pt x="9349" y="11915"/>
                  </a:lnTo>
                  <a:cubicBezTo>
                    <a:pt x="9327" y="11982"/>
                    <a:pt x="9309" y="12038"/>
                    <a:pt x="9295" y="12083"/>
                  </a:cubicBezTo>
                  <a:lnTo>
                    <a:pt x="9295" y="12083"/>
                  </a:lnTo>
                  <a:cubicBezTo>
                    <a:pt x="9309" y="12067"/>
                    <a:pt x="9322" y="12053"/>
                    <a:pt x="9333" y="12041"/>
                  </a:cubicBezTo>
                  <a:lnTo>
                    <a:pt x="9333" y="12041"/>
                  </a:lnTo>
                  <a:cubicBezTo>
                    <a:pt x="9308" y="12153"/>
                    <a:pt x="9264" y="12263"/>
                    <a:pt x="9254" y="12263"/>
                  </a:cubicBezTo>
                  <a:cubicBezTo>
                    <a:pt x="9247" y="12263"/>
                    <a:pt x="9255" y="12214"/>
                    <a:pt x="9295" y="12083"/>
                  </a:cubicBezTo>
                  <a:lnTo>
                    <a:pt x="9295" y="12083"/>
                  </a:lnTo>
                  <a:cubicBezTo>
                    <a:pt x="9144" y="12254"/>
                    <a:pt x="8812" y="12679"/>
                    <a:pt x="8786" y="12917"/>
                  </a:cubicBezTo>
                  <a:lnTo>
                    <a:pt x="8786" y="12917"/>
                  </a:lnTo>
                  <a:lnTo>
                    <a:pt x="8689" y="13015"/>
                  </a:lnTo>
                  <a:lnTo>
                    <a:pt x="8689" y="13015"/>
                  </a:lnTo>
                  <a:cubicBezTo>
                    <a:pt x="8631" y="13073"/>
                    <a:pt x="8416" y="13256"/>
                    <a:pt x="8295" y="13365"/>
                  </a:cubicBezTo>
                  <a:lnTo>
                    <a:pt x="8295" y="13365"/>
                  </a:lnTo>
                  <a:cubicBezTo>
                    <a:pt x="8424" y="13279"/>
                    <a:pt x="8526" y="13178"/>
                    <a:pt x="8685" y="13019"/>
                  </a:cubicBezTo>
                  <a:lnTo>
                    <a:pt x="8685" y="13019"/>
                  </a:lnTo>
                  <a:lnTo>
                    <a:pt x="8469" y="13234"/>
                  </a:lnTo>
                  <a:lnTo>
                    <a:pt x="8359" y="13344"/>
                  </a:lnTo>
                  <a:cubicBezTo>
                    <a:pt x="8260" y="13419"/>
                    <a:pt x="8217" y="13449"/>
                    <a:pt x="8211" y="13449"/>
                  </a:cubicBezTo>
                  <a:cubicBezTo>
                    <a:pt x="8204" y="13449"/>
                    <a:pt x="8240" y="13414"/>
                    <a:pt x="8295" y="13365"/>
                  </a:cubicBezTo>
                  <a:lnTo>
                    <a:pt x="8295" y="13365"/>
                  </a:lnTo>
                  <a:cubicBezTo>
                    <a:pt x="8248" y="13396"/>
                    <a:pt x="8198" y="13425"/>
                    <a:pt x="8139" y="13454"/>
                  </a:cubicBezTo>
                  <a:cubicBezTo>
                    <a:pt x="7809" y="13674"/>
                    <a:pt x="7369" y="13784"/>
                    <a:pt x="7039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270" y="19504"/>
                    <a:pt x="6929" y="20054"/>
                    <a:pt x="7809" y="20274"/>
                  </a:cubicBezTo>
                  <a:cubicBezTo>
                    <a:pt x="8103" y="20347"/>
                    <a:pt x="8408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294"/>
                    <a:pt x="16388" y="14554"/>
                    <a:pt x="16388" y="10485"/>
                  </a:cubicBezTo>
                  <a:cubicBezTo>
                    <a:pt x="16388" y="6525"/>
                    <a:pt x="14189" y="2895"/>
                    <a:pt x="10669" y="1136"/>
                  </a:cubicBezTo>
                  <a:cubicBezTo>
                    <a:pt x="9136" y="369"/>
                    <a:pt x="7471" y="0"/>
                    <a:pt x="57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61"/>
            <p:cNvSpPr/>
            <p:nvPr/>
          </p:nvSpPr>
          <p:spPr>
            <a:xfrm>
              <a:off x="5928175" y="2076550"/>
              <a:ext cx="455575" cy="512025"/>
            </a:xfrm>
            <a:custGeom>
              <a:avLst/>
              <a:gdLst/>
              <a:ahLst/>
              <a:cxnLst/>
              <a:rect l="l" t="t" r="r" b="b"/>
              <a:pathLst>
                <a:path w="18223" h="20481" extrusionOk="0">
                  <a:moveTo>
                    <a:pt x="10241" y="8314"/>
                  </a:moveTo>
                  <a:cubicBezTo>
                    <a:pt x="10241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1" y="8314"/>
                  </a:cubicBezTo>
                  <a:close/>
                  <a:moveTo>
                    <a:pt x="10463" y="9147"/>
                  </a:move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3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7" y="9635"/>
                    <a:pt x="10551" y="9510"/>
                    <a:pt x="10524" y="9412"/>
                  </a:cubicBezTo>
                  <a:close/>
                  <a:moveTo>
                    <a:pt x="10413" y="11420"/>
                  </a:moveTo>
                  <a:lnTo>
                    <a:pt x="10413" y="11550"/>
                  </a:lnTo>
                  <a:cubicBezTo>
                    <a:pt x="10357" y="11605"/>
                    <a:pt x="10301" y="11689"/>
                    <a:pt x="10246" y="11773"/>
                  </a:cubicBezTo>
                  <a:lnTo>
                    <a:pt x="10246" y="11773"/>
                  </a:lnTo>
                  <a:cubicBezTo>
                    <a:pt x="10293" y="11676"/>
                    <a:pt x="10363" y="11532"/>
                    <a:pt x="10413" y="11420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7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9" y="12853"/>
                  </a:moveTo>
                  <a:cubicBezTo>
                    <a:pt x="9576" y="12853"/>
                    <a:pt x="9538" y="12888"/>
                    <a:pt x="9423" y="12979"/>
                  </a:cubicBezTo>
                  <a:cubicBezTo>
                    <a:pt x="9386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2" y="12939"/>
                    <a:pt x="9557" y="12853"/>
                    <a:pt x="9569" y="12853"/>
                  </a:cubicBezTo>
                  <a:close/>
                  <a:moveTo>
                    <a:pt x="9778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70" y="7616"/>
                    <a:pt x="9863" y="7810"/>
                  </a:cubicBezTo>
                  <a:lnTo>
                    <a:pt x="9863" y="7810"/>
                  </a:lnTo>
                  <a:lnTo>
                    <a:pt x="9863" y="7810"/>
                  </a:ln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3" y="9059"/>
                    <a:pt x="10449" y="9102"/>
                    <a:pt x="10463" y="9147"/>
                  </a:cubicBezTo>
                  <a:lnTo>
                    <a:pt x="10463" y="9147"/>
                  </a:lnTo>
                  <a:cubicBezTo>
                    <a:pt x="10456" y="9105"/>
                    <a:pt x="10458" y="9088"/>
                    <a:pt x="10465" y="9088"/>
                  </a:cubicBezTo>
                  <a:lnTo>
                    <a:pt x="10465" y="9088"/>
                  </a:ln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4" y="10640"/>
                    <a:pt x="10563" y="10879"/>
                    <a:pt x="10523" y="11000"/>
                  </a:cubicBezTo>
                  <a:cubicBezTo>
                    <a:pt x="10419" y="11310"/>
                    <a:pt x="10316" y="11524"/>
                    <a:pt x="10212" y="11823"/>
                  </a:cubicBezTo>
                  <a:lnTo>
                    <a:pt x="10212" y="11823"/>
                  </a:lnTo>
                  <a:cubicBezTo>
                    <a:pt x="10169" y="11887"/>
                    <a:pt x="10126" y="11946"/>
                    <a:pt x="10083" y="11990"/>
                  </a:cubicBezTo>
                  <a:cubicBezTo>
                    <a:pt x="10052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6" y="13619"/>
                  </a:cubicBezTo>
                  <a:lnTo>
                    <a:pt x="7826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6" y="13619"/>
                  </a:cubicBezTo>
                  <a:lnTo>
                    <a:pt x="7826" y="13619"/>
                  </a:lnTo>
                  <a:cubicBezTo>
                    <a:pt x="7775" y="13624"/>
                    <a:pt x="7713" y="13632"/>
                    <a:pt x="7650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7" y="13429"/>
                    <a:pt x="5188" y="13382"/>
                    <a:pt x="4858" y="13382"/>
                  </a:cubicBezTo>
                  <a:cubicBezTo>
                    <a:pt x="1236" y="13382"/>
                    <a:pt x="1" y="19020"/>
                    <a:pt x="4034" y="20129"/>
                  </a:cubicBezTo>
                  <a:cubicBezTo>
                    <a:pt x="4985" y="20366"/>
                    <a:pt x="5956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3" y="19139"/>
                    <a:pt x="14483" y="17819"/>
                    <a:pt x="1580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61"/>
            <p:cNvSpPr/>
            <p:nvPr/>
          </p:nvSpPr>
          <p:spPr>
            <a:xfrm>
              <a:off x="5289325" y="2078425"/>
              <a:ext cx="409750" cy="509600"/>
            </a:xfrm>
            <a:custGeom>
              <a:avLst/>
              <a:gdLst/>
              <a:ahLst/>
              <a:cxnLst/>
              <a:rect l="l" t="t" r="r" b="b"/>
              <a:pathLst>
                <a:path w="16390" h="20384" extrusionOk="0">
                  <a:moveTo>
                    <a:pt x="8100" y="7495"/>
                  </a:moveTo>
                  <a:lnTo>
                    <a:pt x="8140" y="7515"/>
                  </a:lnTo>
                  <a:lnTo>
                    <a:pt x="8188" y="7563"/>
                  </a:lnTo>
                  <a:lnTo>
                    <a:pt x="8188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2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4" y="10321"/>
                    <a:pt x="9570" y="10375"/>
                    <a:pt x="9570" y="10375"/>
                  </a:cubicBezTo>
                  <a:cubicBezTo>
                    <a:pt x="9570" y="10326"/>
                    <a:pt x="9564" y="10283"/>
                    <a:pt x="9556" y="10244"/>
                  </a:cubicBezTo>
                  <a:close/>
                  <a:moveTo>
                    <a:pt x="9460" y="11915"/>
                  </a:moveTo>
                  <a:cubicBezTo>
                    <a:pt x="9460" y="12048"/>
                    <a:pt x="9338" y="12263"/>
                    <a:pt x="9316" y="12263"/>
                  </a:cubicBezTo>
                  <a:cubicBezTo>
                    <a:pt x="9302" y="12263"/>
                    <a:pt x="9330" y="12173"/>
                    <a:pt x="9460" y="11915"/>
                  </a:cubicBezTo>
                  <a:close/>
                  <a:moveTo>
                    <a:pt x="5786" y="0"/>
                  </a:moveTo>
                  <a:cubicBezTo>
                    <a:pt x="4811" y="0"/>
                    <a:pt x="3828" y="124"/>
                    <a:pt x="2860" y="366"/>
                  </a:cubicBezTo>
                  <a:cubicBezTo>
                    <a:pt x="991" y="806"/>
                    <a:pt x="1" y="2786"/>
                    <a:pt x="441" y="4545"/>
                  </a:cubicBezTo>
                  <a:cubicBezTo>
                    <a:pt x="903" y="6118"/>
                    <a:pt x="2300" y="7069"/>
                    <a:pt x="3845" y="7069"/>
                  </a:cubicBezTo>
                  <a:cubicBezTo>
                    <a:pt x="4137" y="7069"/>
                    <a:pt x="4434" y="7035"/>
                    <a:pt x="473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53"/>
                    <a:pt x="6779" y="6953"/>
                  </a:cubicBezTo>
                  <a:cubicBezTo>
                    <a:pt x="6710" y="6953"/>
                    <a:pt x="6527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4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6" y="9712"/>
                    <a:pt x="9530" y="9712"/>
                  </a:cubicBezTo>
                  <a:lnTo>
                    <a:pt x="9530" y="9712"/>
                  </a:lnTo>
                  <a:cubicBezTo>
                    <a:pt x="9537" y="9712"/>
                    <a:pt x="9550" y="9745"/>
                    <a:pt x="9570" y="9825"/>
                  </a:cubicBezTo>
                  <a:lnTo>
                    <a:pt x="9570" y="10045"/>
                  </a:lnTo>
                  <a:cubicBezTo>
                    <a:pt x="9570" y="10375"/>
                    <a:pt x="957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54" y="10775"/>
                    <a:pt x="9675" y="10775"/>
                  </a:cubicBezTo>
                  <a:cubicBezTo>
                    <a:pt x="9678" y="10775"/>
                    <a:pt x="9680" y="10787"/>
                    <a:pt x="9680" y="10815"/>
                  </a:cubicBezTo>
                  <a:cubicBezTo>
                    <a:pt x="9680" y="10815"/>
                    <a:pt x="9680" y="10925"/>
                    <a:pt x="9680" y="11035"/>
                  </a:cubicBezTo>
                  <a:cubicBezTo>
                    <a:pt x="9584" y="11322"/>
                    <a:pt x="9488" y="11610"/>
                    <a:pt x="9465" y="11825"/>
                  </a:cubicBezTo>
                  <a:lnTo>
                    <a:pt x="9465" y="11825"/>
                  </a:lnTo>
                  <a:cubicBezTo>
                    <a:pt x="9427" y="11907"/>
                    <a:pt x="9383" y="11991"/>
                    <a:pt x="9350" y="12025"/>
                  </a:cubicBezTo>
                  <a:cubicBezTo>
                    <a:pt x="9258" y="12116"/>
                    <a:pt x="8939" y="12588"/>
                    <a:pt x="8834" y="12871"/>
                  </a:cubicBezTo>
                  <a:lnTo>
                    <a:pt x="8834" y="12871"/>
                  </a:lnTo>
                  <a:lnTo>
                    <a:pt x="8686" y="13018"/>
                  </a:lnTo>
                  <a:lnTo>
                    <a:pt x="8686" y="13018"/>
                  </a:lnTo>
                  <a:cubicBezTo>
                    <a:pt x="8469" y="13236"/>
                    <a:pt x="8359" y="13345"/>
                    <a:pt x="8140" y="13454"/>
                  </a:cubicBezTo>
                  <a:cubicBezTo>
                    <a:pt x="7810" y="1367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83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50" y="19944"/>
                  </a:cubicBezTo>
                  <a:lnTo>
                    <a:pt x="10340" y="19944"/>
                  </a:ln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70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61"/>
            <p:cNvSpPr/>
            <p:nvPr/>
          </p:nvSpPr>
          <p:spPr>
            <a:xfrm>
              <a:off x="4597325" y="2076550"/>
              <a:ext cx="455550" cy="512025"/>
            </a:xfrm>
            <a:custGeom>
              <a:avLst/>
              <a:gdLst/>
              <a:ahLst/>
              <a:cxnLst/>
              <a:rect l="l" t="t" r="r" b="b"/>
              <a:pathLst>
                <a:path w="18222" h="20481" extrusionOk="0">
                  <a:moveTo>
                    <a:pt x="10240" y="8314"/>
                  </a:moveTo>
                  <a:cubicBezTo>
                    <a:pt x="10240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6" y="9635"/>
                    <a:pt x="10551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5" y="12853"/>
                    <a:pt x="9537" y="12888"/>
                    <a:pt x="9423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1" y="12939"/>
                    <a:pt x="9557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69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3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1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9" y="11718"/>
                    <a:pt x="10223" y="11790"/>
                  </a:cubicBezTo>
                  <a:lnTo>
                    <a:pt x="10223" y="11790"/>
                  </a:lnTo>
                  <a:cubicBezTo>
                    <a:pt x="10184" y="11866"/>
                    <a:pt x="10133" y="11939"/>
                    <a:pt x="10083" y="11990"/>
                  </a:cubicBezTo>
                  <a:cubicBezTo>
                    <a:pt x="10051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2" y="13587"/>
                    <a:pt x="7825" y="13619"/>
                  </a:cubicBezTo>
                  <a:lnTo>
                    <a:pt x="7825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6" y="13631"/>
                    <a:pt x="7825" y="13619"/>
                  </a:cubicBezTo>
                  <a:lnTo>
                    <a:pt x="7825" y="13619"/>
                  </a:lnTo>
                  <a:cubicBezTo>
                    <a:pt x="7775" y="13624"/>
                    <a:pt x="7712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6" y="13429"/>
                    <a:pt x="5187" y="13382"/>
                    <a:pt x="4858" y="13382"/>
                  </a:cubicBezTo>
                  <a:cubicBezTo>
                    <a:pt x="1235" y="13382"/>
                    <a:pt x="0" y="19020"/>
                    <a:pt x="4033" y="20129"/>
                  </a:cubicBezTo>
                  <a:cubicBezTo>
                    <a:pt x="4984" y="20366"/>
                    <a:pt x="5955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2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61"/>
            <p:cNvSpPr/>
            <p:nvPr/>
          </p:nvSpPr>
          <p:spPr>
            <a:xfrm>
              <a:off x="3958475" y="20784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29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09" y="8285"/>
                  </a:lnTo>
                  <a:cubicBezTo>
                    <a:pt x="8949" y="8344"/>
                    <a:pt x="8963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3" y="10230"/>
                  </a:moveTo>
                  <a:cubicBezTo>
                    <a:pt x="9563" y="10273"/>
                    <a:pt x="9569" y="10320"/>
                    <a:pt x="9569" y="10375"/>
                  </a:cubicBezTo>
                  <a:cubicBezTo>
                    <a:pt x="9569" y="10375"/>
                    <a:pt x="9563" y="10314"/>
                    <a:pt x="9553" y="10230"/>
                  </a:cubicBezTo>
                  <a:close/>
                  <a:moveTo>
                    <a:pt x="9426" y="11683"/>
                  </a:moveTo>
                  <a:cubicBezTo>
                    <a:pt x="9407" y="11769"/>
                    <a:pt x="9383" y="11847"/>
                    <a:pt x="9349" y="11915"/>
                  </a:cubicBezTo>
                  <a:cubicBezTo>
                    <a:pt x="9387" y="11802"/>
                    <a:pt x="9411" y="11728"/>
                    <a:pt x="9426" y="11683"/>
                  </a:cubicBezTo>
                  <a:close/>
                  <a:moveTo>
                    <a:pt x="9349" y="11915"/>
                  </a:moveTo>
                  <a:cubicBezTo>
                    <a:pt x="9349" y="12048"/>
                    <a:pt x="9228" y="12263"/>
                    <a:pt x="9206" y="12263"/>
                  </a:cubicBezTo>
                  <a:cubicBezTo>
                    <a:pt x="9192" y="12263"/>
                    <a:pt x="9220" y="12173"/>
                    <a:pt x="9349" y="11915"/>
                  </a:cubicBezTo>
                  <a:close/>
                  <a:moveTo>
                    <a:pt x="8250" y="13344"/>
                  </a:moveTo>
                  <a:cubicBezTo>
                    <a:pt x="8150" y="13419"/>
                    <a:pt x="8113" y="13449"/>
                    <a:pt x="8114" y="13449"/>
                  </a:cubicBezTo>
                  <a:cubicBezTo>
                    <a:pt x="8115" y="13449"/>
                    <a:pt x="8174" y="13405"/>
                    <a:pt x="8250" y="13344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3" y="6118"/>
                    <a:pt x="2300" y="7069"/>
                    <a:pt x="3780" y="7069"/>
                  </a:cubicBezTo>
                  <a:cubicBezTo>
                    <a:pt x="4059" y="7069"/>
                    <a:pt x="4341" y="7035"/>
                    <a:pt x="462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7" y="6953"/>
                    <a:pt x="6779" y="6953"/>
                  </a:cubicBezTo>
                  <a:cubicBezTo>
                    <a:pt x="6710" y="6953"/>
                    <a:pt x="6526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1" y="7956"/>
                    <a:pt x="8689" y="8066"/>
                    <a:pt x="8689" y="8175"/>
                  </a:cubicBezTo>
                  <a:cubicBezTo>
                    <a:pt x="8799" y="8175"/>
                    <a:pt x="9019" y="8615"/>
                    <a:pt x="9129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59" y="9655"/>
                    <a:pt x="9459" y="9935"/>
                  </a:cubicBezTo>
                  <a:lnTo>
                    <a:pt x="9459" y="10045"/>
                  </a:lnTo>
                  <a:cubicBezTo>
                    <a:pt x="9459" y="10375"/>
                    <a:pt x="9459" y="10595"/>
                    <a:pt x="9459" y="10925"/>
                  </a:cubicBezTo>
                  <a:cubicBezTo>
                    <a:pt x="9459" y="11145"/>
                    <a:pt x="9459" y="11255"/>
                    <a:pt x="9459" y="11365"/>
                  </a:cubicBezTo>
                  <a:cubicBezTo>
                    <a:pt x="9459" y="11365"/>
                    <a:pt x="9544" y="10775"/>
                    <a:pt x="9565" y="10775"/>
                  </a:cubicBezTo>
                  <a:cubicBezTo>
                    <a:pt x="9568" y="10775"/>
                    <a:pt x="9569" y="10787"/>
                    <a:pt x="9569" y="10815"/>
                  </a:cubicBezTo>
                  <a:cubicBezTo>
                    <a:pt x="9569" y="10815"/>
                    <a:pt x="9569" y="10925"/>
                    <a:pt x="9569" y="11035"/>
                  </a:cubicBezTo>
                  <a:cubicBezTo>
                    <a:pt x="9499" y="11246"/>
                    <a:pt x="9473" y="11458"/>
                    <a:pt x="9435" y="11641"/>
                  </a:cubicBezTo>
                  <a:lnTo>
                    <a:pt x="9435" y="11641"/>
                  </a:lnTo>
                  <a:cubicBezTo>
                    <a:pt x="9406" y="11707"/>
                    <a:pt x="9304" y="11960"/>
                    <a:pt x="9239" y="12025"/>
                  </a:cubicBezTo>
                  <a:cubicBezTo>
                    <a:pt x="9148" y="12116"/>
                    <a:pt x="8828" y="12588"/>
                    <a:pt x="8723" y="12871"/>
                  </a:cubicBezTo>
                  <a:lnTo>
                    <a:pt x="8723" y="12871"/>
                  </a:lnTo>
                  <a:lnTo>
                    <a:pt x="8360" y="13234"/>
                  </a:lnTo>
                  <a:lnTo>
                    <a:pt x="8250" y="13344"/>
                  </a:lnTo>
                  <a:lnTo>
                    <a:pt x="8250" y="13344"/>
                  </a:lnTo>
                  <a:cubicBezTo>
                    <a:pt x="8349" y="13265"/>
                    <a:pt x="8476" y="13157"/>
                    <a:pt x="8540" y="13083"/>
                  </a:cubicBezTo>
                  <a:lnTo>
                    <a:pt x="8540" y="13083"/>
                  </a:lnTo>
                  <a:cubicBezTo>
                    <a:pt x="8423" y="13258"/>
                    <a:pt x="8238" y="13356"/>
                    <a:pt x="8140" y="13454"/>
                  </a:cubicBezTo>
                  <a:cubicBezTo>
                    <a:pt x="7700" y="13674"/>
                    <a:pt x="7370" y="13784"/>
                    <a:pt x="6930" y="14004"/>
                  </a:cubicBezTo>
                  <a:cubicBezTo>
                    <a:pt x="6160" y="14444"/>
                    <a:pt x="5500" y="15214"/>
                    <a:pt x="5280" y="16094"/>
                  </a:cubicBezTo>
                  <a:cubicBezTo>
                    <a:pt x="5060" y="16974"/>
                    <a:pt x="5170" y="17854"/>
                    <a:pt x="5610" y="18734"/>
                  </a:cubicBezTo>
                  <a:cubicBezTo>
                    <a:pt x="6050" y="19504"/>
                    <a:pt x="6820" y="20054"/>
                    <a:pt x="7700" y="20274"/>
                  </a:cubicBezTo>
                  <a:cubicBezTo>
                    <a:pt x="7993" y="20347"/>
                    <a:pt x="8298" y="20384"/>
                    <a:pt x="8604" y="20384"/>
                  </a:cubicBezTo>
                  <a:cubicBezTo>
                    <a:pt x="9215" y="20384"/>
                    <a:pt x="9826" y="20237"/>
                    <a:pt x="10339" y="19944"/>
                  </a:cubicBez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61"/>
            <p:cNvSpPr/>
            <p:nvPr/>
          </p:nvSpPr>
          <p:spPr>
            <a:xfrm>
              <a:off x="3266450" y="2076550"/>
              <a:ext cx="455575" cy="512025"/>
            </a:xfrm>
            <a:custGeom>
              <a:avLst/>
              <a:gdLst/>
              <a:ahLst/>
              <a:cxnLst/>
              <a:rect l="l" t="t" r="r" b="b"/>
              <a:pathLst>
                <a:path w="18223" h="20481" extrusionOk="0">
                  <a:moveTo>
                    <a:pt x="10241" y="8314"/>
                  </a:moveTo>
                  <a:cubicBezTo>
                    <a:pt x="10241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9" y="8386"/>
                    <a:pt x="10240" y="8314"/>
                    <a:pt x="10241" y="8314"/>
                  </a:cubicBezTo>
                  <a:close/>
                  <a:moveTo>
                    <a:pt x="10463" y="9147"/>
                  </a:moveTo>
                  <a:cubicBezTo>
                    <a:pt x="10470" y="9197"/>
                    <a:pt x="10490" y="9282"/>
                    <a:pt x="10525" y="9412"/>
                  </a:cubicBezTo>
                  <a:lnTo>
                    <a:pt x="10525" y="9412"/>
                  </a:lnTo>
                  <a:cubicBezTo>
                    <a:pt x="10506" y="9321"/>
                    <a:pt x="10488" y="9230"/>
                    <a:pt x="10463" y="9147"/>
                  </a:cubicBezTo>
                  <a:close/>
                  <a:moveTo>
                    <a:pt x="10525" y="9412"/>
                  </a:moveTo>
                  <a:cubicBezTo>
                    <a:pt x="10552" y="9547"/>
                    <a:pt x="10579" y="9682"/>
                    <a:pt x="10633" y="9790"/>
                  </a:cubicBezTo>
                  <a:cubicBezTo>
                    <a:pt x="10587" y="9635"/>
                    <a:pt x="10551" y="9510"/>
                    <a:pt x="10525" y="9412"/>
                  </a:cubicBezTo>
                  <a:close/>
                  <a:moveTo>
                    <a:pt x="9881" y="12330"/>
                  </a:moveTo>
                  <a:cubicBezTo>
                    <a:pt x="9718" y="12516"/>
                    <a:pt x="9663" y="12587"/>
                    <a:pt x="9667" y="12587"/>
                  </a:cubicBezTo>
                  <a:cubicBezTo>
                    <a:pt x="9672" y="12587"/>
                    <a:pt x="9776" y="12470"/>
                    <a:pt x="9881" y="12330"/>
                  </a:cubicBezTo>
                  <a:close/>
                  <a:moveTo>
                    <a:pt x="9569" y="12853"/>
                  </a:moveTo>
                  <a:cubicBezTo>
                    <a:pt x="9576" y="12853"/>
                    <a:pt x="9538" y="12888"/>
                    <a:pt x="9423" y="12979"/>
                  </a:cubicBezTo>
                  <a:cubicBezTo>
                    <a:pt x="9386" y="12992"/>
                    <a:pt x="9350" y="13006"/>
                    <a:pt x="9315" y="13021"/>
                  </a:cubicBezTo>
                  <a:lnTo>
                    <a:pt x="9315" y="13021"/>
                  </a:lnTo>
                  <a:cubicBezTo>
                    <a:pt x="9432" y="12939"/>
                    <a:pt x="9557" y="12853"/>
                    <a:pt x="9569" y="12853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7"/>
                    <a:pt x="8873" y="111"/>
                  </a:cubicBezTo>
                  <a:cubicBezTo>
                    <a:pt x="7993" y="331"/>
                    <a:pt x="7334" y="881"/>
                    <a:pt x="6784" y="1651"/>
                  </a:cubicBezTo>
                  <a:cubicBezTo>
                    <a:pt x="6014" y="3190"/>
                    <a:pt x="6344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70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3" y="9059"/>
                    <a:pt x="10449" y="9102"/>
                    <a:pt x="10463" y="9147"/>
                  </a:cubicBezTo>
                  <a:lnTo>
                    <a:pt x="10463" y="9147"/>
                  </a:lnTo>
                  <a:cubicBezTo>
                    <a:pt x="10457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4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2" y="11573"/>
                    <a:pt x="10300" y="11587"/>
                  </a:cubicBezTo>
                  <a:lnTo>
                    <a:pt x="10300" y="11587"/>
                  </a:lnTo>
                  <a:cubicBezTo>
                    <a:pt x="10275" y="11652"/>
                    <a:pt x="10249" y="11718"/>
                    <a:pt x="10224" y="11790"/>
                  </a:cubicBezTo>
                  <a:lnTo>
                    <a:pt x="10224" y="11790"/>
                  </a:lnTo>
                  <a:cubicBezTo>
                    <a:pt x="10184" y="11866"/>
                    <a:pt x="10134" y="11939"/>
                    <a:pt x="10083" y="11990"/>
                  </a:cubicBezTo>
                  <a:cubicBezTo>
                    <a:pt x="10052" y="12084"/>
                    <a:pt x="9966" y="12215"/>
                    <a:pt x="9881" y="12330"/>
                  </a:cubicBezTo>
                  <a:lnTo>
                    <a:pt x="9881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6" y="13619"/>
                  </a:cubicBezTo>
                  <a:lnTo>
                    <a:pt x="7826" y="13619"/>
                  </a:lnTo>
                  <a:cubicBezTo>
                    <a:pt x="7883" y="13612"/>
                    <a:pt x="7926" y="13608"/>
                    <a:pt x="7938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6" y="13619"/>
                  </a:cubicBezTo>
                  <a:lnTo>
                    <a:pt x="7826" y="13619"/>
                  </a:lnTo>
                  <a:cubicBezTo>
                    <a:pt x="7775" y="13624"/>
                    <a:pt x="7713" y="13632"/>
                    <a:pt x="7650" y="13639"/>
                  </a:cubicBezTo>
                  <a:lnTo>
                    <a:pt x="6674" y="13639"/>
                  </a:lnTo>
                  <a:cubicBezTo>
                    <a:pt x="6674" y="13639"/>
                    <a:pt x="6014" y="13529"/>
                    <a:pt x="5904" y="13529"/>
                  </a:cubicBezTo>
                  <a:cubicBezTo>
                    <a:pt x="5537" y="13429"/>
                    <a:pt x="5188" y="13382"/>
                    <a:pt x="4859" y="13382"/>
                  </a:cubicBezTo>
                  <a:cubicBezTo>
                    <a:pt x="1236" y="13382"/>
                    <a:pt x="1" y="19020"/>
                    <a:pt x="4034" y="20129"/>
                  </a:cubicBezTo>
                  <a:cubicBezTo>
                    <a:pt x="4985" y="20366"/>
                    <a:pt x="5956" y="20481"/>
                    <a:pt x="6921" y="20481"/>
                  </a:cubicBezTo>
                  <a:cubicBezTo>
                    <a:pt x="8189" y="20481"/>
                    <a:pt x="9447" y="20283"/>
                    <a:pt x="10633" y="19909"/>
                  </a:cubicBezTo>
                  <a:cubicBezTo>
                    <a:pt x="12723" y="19139"/>
                    <a:pt x="14483" y="17819"/>
                    <a:pt x="15693" y="15949"/>
                  </a:cubicBezTo>
                  <a:cubicBezTo>
                    <a:pt x="18002" y="12649"/>
                    <a:pt x="18222" y="8470"/>
                    <a:pt x="16353" y="4950"/>
                  </a:cubicBezTo>
                  <a:cubicBezTo>
                    <a:pt x="15363" y="297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61"/>
            <p:cNvSpPr/>
            <p:nvPr/>
          </p:nvSpPr>
          <p:spPr>
            <a:xfrm>
              <a:off x="2627600" y="2078425"/>
              <a:ext cx="412500" cy="509600"/>
            </a:xfrm>
            <a:custGeom>
              <a:avLst/>
              <a:gdLst/>
              <a:ahLst/>
              <a:cxnLst/>
              <a:rect l="l" t="t" r="r" b="b"/>
              <a:pathLst>
                <a:path w="16500" h="20384" extrusionOk="0">
                  <a:moveTo>
                    <a:pt x="9460" y="11915"/>
                  </a:moveTo>
                  <a:cubicBezTo>
                    <a:pt x="9460" y="12048"/>
                    <a:pt x="9379" y="12263"/>
                    <a:pt x="9364" y="12263"/>
                  </a:cubicBezTo>
                  <a:cubicBezTo>
                    <a:pt x="9355" y="12263"/>
                    <a:pt x="9374" y="12173"/>
                    <a:pt x="9460" y="11915"/>
                  </a:cubicBezTo>
                  <a:close/>
                  <a:moveTo>
                    <a:pt x="8690" y="13014"/>
                  </a:moveTo>
                  <a:lnTo>
                    <a:pt x="8690" y="13014"/>
                  </a:lnTo>
                  <a:cubicBezTo>
                    <a:pt x="8676" y="13043"/>
                    <a:pt x="8662" y="13069"/>
                    <a:pt x="8648" y="13094"/>
                  </a:cubicBezTo>
                  <a:lnTo>
                    <a:pt x="8648" y="13094"/>
                  </a:lnTo>
                  <a:cubicBezTo>
                    <a:pt x="8674" y="13060"/>
                    <a:pt x="8690" y="13032"/>
                    <a:pt x="8690" y="13014"/>
                  </a:cubicBezTo>
                  <a:close/>
                  <a:moveTo>
                    <a:pt x="8648" y="13094"/>
                  </a:moveTo>
                  <a:lnTo>
                    <a:pt x="8648" y="13094"/>
                  </a:lnTo>
                  <a:cubicBezTo>
                    <a:pt x="8601" y="13153"/>
                    <a:pt x="8524" y="13231"/>
                    <a:pt x="8452" y="13299"/>
                  </a:cubicBezTo>
                  <a:lnTo>
                    <a:pt x="8452" y="13299"/>
                  </a:lnTo>
                  <a:lnTo>
                    <a:pt x="8524" y="13262"/>
                  </a:lnTo>
                  <a:lnTo>
                    <a:pt x="8524" y="13262"/>
                  </a:lnTo>
                  <a:cubicBezTo>
                    <a:pt x="8570" y="13214"/>
                    <a:pt x="8610" y="13160"/>
                    <a:pt x="8648" y="13094"/>
                  </a:cubicBezTo>
                  <a:close/>
                  <a:moveTo>
                    <a:pt x="5820" y="0"/>
                  </a:moveTo>
                  <a:cubicBezTo>
                    <a:pt x="4826" y="0"/>
                    <a:pt x="3828" y="124"/>
                    <a:pt x="2861" y="366"/>
                  </a:cubicBezTo>
                  <a:cubicBezTo>
                    <a:pt x="1101" y="806"/>
                    <a:pt x="1" y="2786"/>
                    <a:pt x="551" y="4545"/>
                  </a:cubicBezTo>
                  <a:cubicBezTo>
                    <a:pt x="1014" y="6118"/>
                    <a:pt x="2410" y="7069"/>
                    <a:pt x="3890" y="7069"/>
                  </a:cubicBezTo>
                  <a:cubicBezTo>
                    <a:pt x="4169" y="7069"/>
                    <a:pt x="4451" y="7035"/>
                    <a:pt x="4730" y="6965"/>
                  </a:cubicBezTo>
                  <a:lnTo>
                    <a:pt x="5390" y="6855"/>
                  </a:lnTo>
                  <a:lnTo>
                    <a:pt x="6380" y="6855"/>
                  </a:lnTo>
                  <a:cubicBezTo>
                    <a:pt x="6600" y="6855"/>
                    <a:pt x="6967" y="6953"/>
                    <a:pt x="6828" y="6953"/>
                  </a:cubicBezTo>
                  <a:cubicBezTo>
                    <a:pt x="6759" y="6953"/>
                    <a:pt x="6564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906" y="6965"/>
                    <a:pt x="7159" y="7018"/>
                    <a:pt x="7395" y="7088"/>
                  </a:cubicBezTo>
                  <a:lnTo>
                    <a:pt x="7395" y="7088"/>
                  </a:lnTo>
                  <a:lnTo>
                    <a:pt x="7810" y="7295"/>
                  </a:lnTo>
                  <a:lnTo>
                    <a:pt x="8089" y="7481"/>
                  </a:lnTo>
                  <a:lnTo>
                    <a:pt x="8089" y="7481"/>
                  </a:lnTo>
                  <a:cubicBezTo>
                    <a:pt x="8374" y="7833"/>
                    <a:pt x="8477" y="7749"/>
                    <a:pt x="8580" y="7955"/>
                  </a:cubicBezTo>
                  <a:lnTo>
                    <a:pt x="8800" y="8175"/>
                  </a:lnTo>
                  <a:lnTo>
                    <a:pt x="8800" y="8175"/>
                  </a:lnTo>
                  <a:cubicBezTo>
                    <a:pt x="8800" y="8175"/>
                    <a:pt x="9130" y="8615"/>
                    <a:pt x="9240" y="8835"/>
                  </a:cubicBezTo>
                  <a:lnTo>
                    <a:pt x="9240" y="8835"/>
                  </a:lnTo>
                  <a:cubicBezTo>
                    <a:pt x="9240" y="8835"/>
                    <a:pt x="9240" y="8835"/>
                    <a:pt x="9240" y="8835"/>
                  </a:cubicBezTo>
                  <a:lnTo>
                    <a:pt x="9240" y="8835"/>
                  </a:lnTo>
                  <a:cubicBezTo>
                    <a:pt x="9240" y="8981"/>
                    <a:pt x="9289" y="9079"/>
                    <a:pt x="9354" y="9161"/>
                  </a:cubicBezTo>
                  <a:lnTo>
                    <a:pt x="9354" y="9161"/>
                  </a:lnTo>
                  <a:cubicBezTo>
                    <a:pt x="9374" y="9435"/>
                    <a:pt x="9472" y="9641"/>
                    <a:pt x="9570" y="9935"/>
                  </a:cubicBezTo>
                  <a:cubicBezTo>
                    <a:pt x="9570" y="9970"/>
                    <a:pt x="9570" y="10007"/>
                    <a:pt x="9570" y="10045"/>
                  </a:cubicBezTo>
                  <a:cubicBezTo>
                    <a:pt x="9680" y="10375"/>
                    <a:pt x="968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39" y="11125"/>
                    <a:pt x="9680" y="10951"/>
                  </a:cubicBezTo>
                  <a:lnTo>
                    <a:pt x="9680" y="10951"/>
                  </a:lnTo>
                  <a:cubicBezTo>
                    <a:pt x="9680" y="10978"/>
                    <a:pt x="9680" y="11006"/>
                    <a:pt x="9680" y="11035"/>
                  </a:cubicBezTo>
                  <a:cubicBezTo>
                    <a:pt x="9680" y="11284"/>
                    <a:pt x="9617" y="11532"/>
                    <a:pt x="9539" y="11734"/>
                  </a:cubicBezTo>
                  <a:lnTo>
                    <a:pt x="9539" y="11734"/>
                  </a:lnTo>
                  <a:cubicBezTo>
                    <a:pt x="9481" y="11836"/>
                    <a:pt x="9396" y="11978"/>
                    <a:pt x="9350" y="12025"/>
                  </a:cubicBezTo>
                  <a:cubicBezTo>
                    <a:pt x="9350" y="12121"/>
                    <a:pt x="8926" y="12642"/>
                    <a:pt x="8822" y="12916"/>
                  </a:cubicBezTo>
                  <a:lnTo>
                    <a:pt x="8822" y="12916"/>
                  </a:lnTo>
                  <a:cubicBezTo>
                    <a:pt x="8722" y="12996"/>
                    <a:pt x="8651" y="13092"/>
                    <a:pt x="8580" y="13234"/>
                  </a:cubicBezTo>
                  <a:lnTo>
                    <a:pt x="8524" y="13262"/>
                  </a:lnTo>
                  <a:lnTo>
                    <a:pt x="8524" y="13262"/>
                  </a:lnTo>
                  <a:cubicBezTo>
                    <a:pt x="8464" y="13325"/>
                    <a:pt x="8394" y="13377"/>
                    <a:pt x="8304" y="13426"/>
                  </a:cubicBezTo>
                  <a:lnTo>
                    <a:pt x="8304" y="13426"/>
                  </a:lnTo>
                  <a:cubicBezTo>
                    <a:pt x="8338" y="13400"/>
                    <a:pt x="8394" y="13353"/>
                    <a:pt x="8452" y="13299"/>
                  </a:cubicBezTo>
                  <a:lnTo>
                    <a:pt x="8452" y="13299"/>
                  </a:lnTo>
                  <a:lnTo>
                    <a:pt x="8360" y="13344"/>
                  </a:lnTo>
                  <a:cubicBezTo>
                    <a:pt x="8300" y="13405"/>
                    <a:pt x="8273" y="13436"/>
                    <a:pt x="8268" y="13445"/>
                  </a:cubicBezTo>
                  <a:lnTo>
                    <a:pt x="8268" y="13445"/>
                  </a:lnTo>
                  <a:cubicBezTo>
                    <a:pt x="8262" y="13448"/>
                    <a:pt x="8256" y="13451"/>
                    <a:pt x="8250" y="13454"/>
                  </a:cubicBezTo>
                  <a:cubicBezTo>
                    <a:pt x="7920" y="13674"/>
                    <a:pt x="7480" y="13784"/>
                    <a:pt x="7040" y="14004"/>
                  </a:cubicBezTo>
                  <a:cubicBezTo>
                    <a:pt x="6270" y="14444"/>
                    <a:pt x="5720" y="15214"/>
                    <a:pt x="5500" y="16094"/>
                  </a:cubicBezTo>
                  <a:cubicBezTo>
                    <a:pt x="5280" y="16974"/>
                    <a:pt x="5390" y="17854"/>
                    <a:pt x="5830" y="18734"/>
                  </a:cubicBezTo>
                  <a:cubicBezTo>
                    <a:pt x="6270" y="19504"/>
                    <a:pt x="7040" y="20054"/>
                    <a:pt x="7920" y="20274"/>
                  </a:cubicBezTo>
                  <a:cubicBezTo>
                    <a:pt x="8213" y="20347"/>
                    <a:pt x="8507" y="20384"/>
                    <a:pt x="8800" y="20384"/>
                  </a:cubicBezTo>
                  <a:cubicBezTo>
                    <a:pt x="9387" y="20384"/>
                    <a:pt x="9973" y="20237"/>
                    <a:pt x="10560" y="19944"/>
                  </a:cubicBezTo>
                  <a:lnTo>
                    <a:pt x="10450" y="19944"/>
                  </a:lnTo>
                  <a:cubicBezTo>
                    <a:pt x="14079" y="18294"/>
                    <a:pt x="16499" y="14554"/>
                    <a:pt x="16499" y="10485"/>
                  </a:cubicBezTo>
                  <a:cubicBezTo>
                    <a:pt x="16389" y="6525"/>
                    <a:pt x="14299" y="2895"/>
                    <a:pt x="10780" y="1136"/>
                  </a:cubicBezTo>
                  <a:cubicBezTo>
                    <a:pt x="9247" y="369"/>
                    <a:pt x="7538" y="0"/>
                    <a:pt x="58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61"/>
            <p:cNvSpPr/>
            <p:nvPr/>
          </p:nvSpPr>
          <p:spPr>
            <a:xfrm>
              <a:off x="1935600" y="2076550"/>
              <a:ext cx="455550" cy="512025"/>
            </a:xfrm>
            <a:custGeom>
              <a:avLst/>
              <a:gdLst/>
              <a:ahLst/>
              <a:cxnLst/>
              <a:rect l="l" t="t" r="r" b="b"/>
              <a:pathLst>
                <a:path w="18222" h="20481" extrusionOk="0">
                  <a:moveTo>
                    <a:pt x="10240" y="8314"/>
                  </a:moveTo>
                  <a:lnTo>
                    <a:pt x="10240" y="8314"/>
                  </a:lnTo>
                  <a:cubicBezTo>
                    <a:pt x="10240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lnTo>
                    <a:pt x="10462" y="9147"/>
                  </a:ln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6" y="9635"/>
                    <a:pt x="10551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6" y="12853"/>
                    <a:pt x="9537" y="12888"/>
                    <a:pt x="9423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2" y="12939"/>
                    <a:pt x="9557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69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3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2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9" y="11718"/>
                    <a:pt x="10224" y="11790"/>
                  </a:cubicBezTo>
                  <a:lnTo>
                    <a:pt x="10224" y="11790"/>
                  </a:lnTo>
                  <a:cubicBezTo>
                    <a:pt x="10184" y="11866"/>
                    <a:pt x="10133" y="11939"/>
                    <a:pt x="10083" y="11990"/>
                  </a:cubicBezTo>
                  <a:cubicBezTo>
                    <a:pt x="10051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5" y="13619"/>
                  </a:cubicBezTo>
                  <a:lnTo>
                    <a:pt x="7825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5" y="13619"/>
                  </a:cubicBezTo>
                  <a:lnTo>
                    <a:pt x="7825" y="13619"/>
                  </a:lnTo>
                  <a:cubicBezTo>
                    <a:pt x="7775" y="13624"/>
                    <a:pt x="7713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7" y="13429"/>
                    <a:pt x="5188" y="13382"/>
                    <a:pt x="4858" y="13382"/>
                  </a:cubicBezTo>
                  <a:cubicBezTo>
                    <a:pt x="1236" y="13382"/>
                    <a:pt x="1" y="19020"/>
                    <a:pt x="4033" y="20129"/>
                  </a:cubicBezTo>
                  <a:cubicBezTo>
                    <a:pt x="4984" y="20366"/>
                    <a:pt x="5956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3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3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61"/>
            <p:cNvSpPr/>
            <p:nvPr/>
          </p:nvSpPr>
          <p:spPr>
            <a:xfrm>
              <a:off x="1296750" y="20784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4" y="10321"/>
                    <a:pt x="9570" y="10375"/>
                    <a:pt x="9570" y="10375"/>
                  </a:cubicBezTo>
                  <a:cubicBezTo>
                    <a:pt x="9570" y="10326"/>
                    <a:pt x="9564" y="10283"/>
                    <a:pt x="9556" y="10244"/>
                  </a:cubicBezTo>
                  <a:close/>
                  <a:moveTo>
                    <a:pt x="9460" y="11915"/>
                  </a:moveTo>
                  <a:cubicBezTo>
                    <a:pt x="9460" y="12048"/>
                    <a:pt x="9338" y="12263"/>
                    <a:pt x="9316" y="12263"/>
                  </a:cubicBezTo>
                  <a:cubicBezTo>
                    <a:pt x="9302" y="12263"/>
                    <a:pt x="9330" y="12173"/>
                    <a:pt x="9460" y="119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1" y="2786"/>
                    <a:pt x="441" y="4545"/>
                  </a:cubicBezTo>
                  <a:cubicBezTo>
                    <a:pt x="903" y="6118"/>
                    <a:pt x="2300" y="7069"/>
                    <a:pt x="3845" y="7069"/>
                  </a:cubicBezTo>
                  <a:cubicBezTo>
                    <a:pt x="4137" y="7069"/>
                    <a:pt x="4433" y="7035"/>
                    <a:pt x="473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53"/>
                    <a:pt x="6779" y="6953"/>
                  </a:cubicBezTo>
                  <a:cubicBezTo>
                    <a:pt x="6710" y="6953"/>
                    <a:pt x="6527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0" y="7956"/>
                    <a:pt x="8690" y="8065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5" y="9712"/>
                    <a:pt x="9529" y="9712"/>
                  </a:cubicBezTo>
                  <a:cubicBezTo>
                    <a:pt x="9537" y="9712"/>
                    <a:pt x="9550" y="9745"/>
                    <a:pt x="9570" y="9825"/>
                  </a:cubicBezTo>
                  <a:lnTo>
                    <a:pt x="9570" y="10045"/>
                  </a:lnTo>
                  <a:cubicBezTo>
                    <a:pt x="9570" y="10375"/>
                    <a:pt x="957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54" y="10775"/>
                    <a:pt x="9675" y="10775"/>
                  </a:cubicBezTo>
                  <a:cubicBezTo>
                    <a:pt x="9678" y="10775"/>
                    <a:pt x="9680" y="10787"/>
                    <a:pt x="9680" y="10815"/>
                  </a:cubicBezTo>
                  <a:cubicBezTo>
                    <a:pt x="9680" y="10815"/>
                    <a:pt x="9680" y="10925"/>
                    <a:pt x="9680" y="11035"/>
                  </a:cubicBezTo>
                  <a:cubicBezTo>
                    <a:pt x="9584" y="11322"/>
                    <a:pt x="9488" y="11610"/>
                    <a:pt x="9465" y="11825"/>
                  </a:cubicBezTo>
                  <a:lnTo>
                    <a:pt x="9465" y="11825"/>
                  </a:lnTo>
                  <a:cubicBezTo>
                    <a:pt x="9426" y="11907"/>
                    <a:pt x="9383" y="11991"/>
                    <a:pt x="9350" y="12025"/>
                  </a:cubicBezTo>
                  <a:cubicBezTo>
                    <a:pt x="9258" y="12116"/>
                    <a:pt x="8938" y="12588"/>
                    <a:pt x="8833" y="12871"/>
                  </a:cubicBezTo>
                  <a:lnTo>
                    <a:pt x="8833" y="12871"/>
                  </a:lnTo>
                  <a:lnTo>
                    <a:pt x="8687" y="13017"/>
                  </a:lnTo>
                  <a:lnTo>
                    <a:pt x="8687" y="13017"/>
                  </a:lnTo>
                  <a:cubicBezTo>
                    <a:pt x="8469" y="13235"/>
                    <a:pt x="8359" y="13345"/>
                    <a:pt x="8140" y="13454"/>
                  </a:cubicBezTo>
                  <a:cubicBezTo>
                    <a:pt x="7810" y="1367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83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61"/>
            <p:cNvSpPr/>
            <p:nvPr/>
          </p:nvSpPr>
          <p:spPr>
            <a:xfrm>
              <a:off x="604750" y="2076550"/>
              <a:ext cx="455550" cy="512025"/>
            </a:xfrm>
            <a:custGeom>
              <a:avLst/>
              <a:gdLst/>
              <a:ahLst/>
              <a:cxnLst/>
              <a:rect l="l" t="t" r="r" b="b"/>
              <a:pathLst>
                <a:path w="18222" h="20481" extrusionOk="0">
                  <a:moveTo>
                    <a:pt x="10240" y="8314"/>
                  </a:moveTo>
                  <a:lnTo>
                    <a:pt x="10240" y="8314"/>
                  </a:lnTo>
                  <a:cubicBezTo>
                    <a:pt x="10240" y="8314"/>
                    <a:pt x="10257" y="8358"/>
                    <a:pt x="10302" y="8470"/>
                  </a:cubicBezTo>
                  <a:cubicBezTo>
                    <a:pt x="10302" y="8472"/>
                    <a:pt x="10302" y="8474"/>
                    <a:pt x="10302" y="8476"/>
                  </a:cubicBezTo>
                  <a:lnTo>
                    <a:pt x="10302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cubicBezTo>
                    <a:pt x="10469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8" y="9682"/>
                    <a:pt x="10632" y="9790"/>
                  </a:cubicBezTo>
                  <a:cubicBezTo>
                    <a:pt x="10586" y="9635"/>
                    <a:pt x="10550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1" y="12587"/>
                    <a:pt x="9775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5" y="12853"/>
                    <a:pt x="9537" y="12888"/>
                    <a:pt x="9422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1" y="12939"/>
                    <a:pt x="9556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2" y="7260"/>
                  </a:lnTo>
                  <a:lnTo>
                    <a:pt x="9312" y="7260"/>
                  </a:lnTo>
                  <a:cubicBezTo>
                    <a:pt x="9560" y="7508"/>
                    <a:pt x="9669" y="7616"/>
                    <a:pt x="9862" y="7810"/>
                  </a:cubicBezTo>
                  <a:lnTo>
                    <a:pt x="9972" y="8030"/>
                  </a:lnTo>
                  <a:cubicBezTo>
                    <a:pt x="10126" y="8184"/>
                    <a:pt x="10226" y="8392"/>
                    <a:pt x="10310" y="8578"/>
                  </a:cubicBezTo>
                  <a:lnTo>
                    <a:pt x="10310" y="8578"/>
                  </a:lnTo>
                  <a:cubicBezTo>
                    <a:pt x="10336" y="8759"/>
                    <a:pt x="10412" y="8928"/>
                    <a:pt x="10412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7" y="9088"/>
                    <a:pt x="10464" y="9088"/>
                  </a:cubicBezTo>
                  <a:cubicBezTo>
                    <a:pt x="10489" y="9088"/>
                    <a:pt x="10575" y="9289"/>
                    <a:pt x="10632" y="9460"/>
                  </a:cubicBezTo>
                  <a:cubicBezTo>
                    <a:pt x="10742" y="9900"/>
                    <a:pt x="10632" y="9900"/>
                    <a:pt x="10632" y="10010"/>
                  </a:cubicBezTo>
                  <a:lnTo>
                    <a:pt x="10632" y="10456"/>
                  </a:lnTo>
                  <a:lnTo>
                    <a:pt x="10632" y="10456"/>
                  </a:lnTo>
                  <a:cubicBezTo>
                    <a:pt x="10603" y="10640"/>
                    <a:pt x="10563" y="10879"/>
                    <a:pt x="10522" y="11000"/>
                  </a:cubicBezTo>
                  <a:cubicBezTo>
                    <a:pt x="10467" y="11165"/>
                    <a:pt x="10412" y="11302"/>
                    <a:pt x="10357" y="11440"/>
                  </a:cubicBezTo>
                  <a:lnTo>
                    <a:pt x="10357" y="11440"/>
                  </a:lnTo>
                  <a:lnTo>
                    <a:pt x="10302" y="11550"/>
                  </a:lnTo>
                  <a:cubicBezTo>
                    <a:pt x="10302" y="11561"/>
                    <a:pt x="10301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8" y="11718"/>
                    <a:pt x="10223" y="11790"/>
                  </a:cubicBezTo>
                  <a:lnTo>
                    <a:pt x="10223" y="11790"/>
                  </a:lnTo>
                  <a:cubicBezTo>
                    <a:pt x="10183" y="11866"/>
                    <a:pt x="10133" y="11939"/>
                    <a:pt x="10082" y="11990"/>
                  </a:cubicBezTo>
                  <a:cubicBezTo>
                    <a:pt x="10051" y="12084"/>
                    <a:pt x="9965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2" y="12100"/>
                  </a:cubicBezTo>
                  <a:lnTo>
                    <a:pt x="10082" y="12100"/>
                  </a:lnTo>
                  <a:cubicBezTo>
                    <a:pt x="9972" y="12320"/>
                    <a:pt x="9752" y="12649"/>
                    <a:pt x="9532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6" y="13110"/>
                    <a:pt x="8969" y="13213"/>
                    <a:pt x="8808" y="13301"/>
                  </a:cubicBezTo>
                  <a:lnTo>
                    <a:pt x="8808" y="13301"/>
                  </a:lnTo>
                  <a:cubicBezTo>
                    <a:pt x="8794" y="13303"/>
                    <a:pt x="8779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2" y="13587"/>
                    <a:pt x="7825" y="13619"/>
                  </a:cubicBezTo>
                  <a:lnTo>
                    <a:pt x="7825" y="13619"/>
                  </a:lnTo>
                  <a:cubicBezTo>
                    <a:pt x="7882" y="13612"/>
                    <a:pt x="792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6" y="13631"/>
                    <a:pt x="7825" y="13619"/>
                  </a:cubicBezTo>
                  <a:lnTo>
                    <a:pt x="7825" y="13619"/>
                  </a:lnTo>
                  <a:cubicBezTo>
                    <a:pt x="7774" y="13624"/>
                    <a:pt x="7712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6" y="13429"/>
                    <a:pt x="5187" y="13382"/>
                    <a:pt x="4858" y="13382"/>
                  </a:cubicBezTo>
                  <a:cubicBezTo>
                    <a:pt x="1235" y="13382"/>
                    <a:pt x="0" y="19020"/>
                    <a:pt x="4033" y="20129"/>
                  </a:cubicBezTo>
                  <a:cubicBezTo>
                    <a:pt x="4984" y="20366"/>
                    <a:pt x="5955" y="20481"/>
                    <a:pt x="6920" y="20481"/>
                  </a:cubicBezTo>
                  <a:cubicBezTo>
                    <a:pt x="8188" y="20481"/>
                    <a:pt x="9446" y="20283"/>
                    <a:pt x="10632" y="19909"/>
                  </a:cubicBezTo>
                  <a:cubicBezTo>
                    <a:pt x="12722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61"/>
            <p:cNvSpPr/>
            <p:nvPr/>
          </p:nvSpPr>
          <p:spPr>
            <a:xfrm>
              <a:off x="306850" y="25622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17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1" y="7258"/>
                    <a:pt x="7817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3"/>
                  </a:moveTo>
                  <a:cubicBezTo>
                    <a:pt x="9680" y="13473"/>
                    <a:pt x="9863" y="13497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0" y="13473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3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8" y="13285"/>
                    <a:pt x="11659" y="13350"/>
                  </a:cubicBezTo>
                  <a:lnTo>
                    <a:pt x="11110" y="13570"/>
                  </a:lnTo>
                  <a:lnTo>
                    <a:pt x="1023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470" y="12910"/>
                  </a:lnTo>
                  <a:lnTo>
                    <a:pt x="8470" y="12910"/>
                  </a:lnTo>
                  <a:cubicBezTo>
                    <a:pt x="8470" y="12910"/>
                    <a:pt x="8470" y="12910"/>
                    <a:pt x="8470" y="12910"/>
                  </a:cubicBezTo>
                  <a:cubicBezTo>
                    <a:pt x="8030" y="12580"/>
                    <a:pt x="8030" y="12580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cubicBezTo>
                    <a:pt x="6930" y="10051"/>
                    <a:pt x="6930" y="9721"/>
                    <a:pt x="6930" y="9391"/>
                  </a:cubicBez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1" y="7346"/>
                    <a:pt x="7842" y="7268"/>
                    <a:pt x="7920" y="7191"/>
                  </a:cubicBezTo>
                  <a:lnTo>
                    <a:pt x="7975" y="7136"/>
                  </a:lnTo>
                  <a:lnTo>
                    <a:pt x="7975" y="7136"/>
                  </a:lnTo>
                  <a:cubicBezTo>
                    <a:pt x="8057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61"/>
            <p:cNvSpPr/>
            <p:nvPr/>
          </p:nvSpPr>
          <p:spPr>
            <a:xfrm>
              <a:off x="953025" y="2562700"/>
              <a:ext cx="454975" cy="509275"/>
            </a:xfrm>
            <a:custGeom>
              <a:avLst/>
              <a:gdLst/>
              <a:ahLst/>
              <a:cxnLst/>
              <a:rect l="l" t="t" r="r" b="b"/>
              <a:pathLst>
                <a:path w="18199" h="20371" extrusionOk="0">
                  <a:moveTo>
                    <a:pt x="8909" y="7460"/>
                  </a:moveTo>
                  <a:lnTo>
                    <a:pt x="8909" y="7460"/>
                  </a:lnTo>
                  <a:cubicBezTo>
                    <a:pt x="8791" y="7542"/>
                    <a:pt x="8666" y="7628"/>
                    <a:pt x="8655" y="7628"/>
                  </a:cubicBezTo>
                  <a:cubicBezTo>
                    <a:pt x="8647" y="7628"/>
                    <a:pt x="8686" y="7594"/>
                    <a:pt x="8800" y="7502"/>
                  </a:cubicBezTo>
                  <a:cubicBezTo>
                    <a:pt x="8838" y="7489"/>
                    <a:pt x="8874" y="7475"/>
                    <a:pt x="8909" y="7460"/>
                  </a:cubicBezTo>
                  <a:close/>
                  <a:moveTo>
                    <a:pt x="7716" y="9136"/>
                  </a:moveTo>
                  <a:lnTo>
                    <a:pt x="7716" y="9136"/>
                  </a:lnTo>
                  <a:cubicBezTo>
                    <a:pt x="7695" y="9190"/>
                    <a:pt x="7680" y="9226"/>
                    <a:pt x="7678" y="9226"/>
                  </a:cubicBezTo>
                  <a:cubicBezTo>
                    <a:pt x="7676" y="9226"/>
                    <a:pt x="7683" y="9204"/>
                    <a:pt x="7700" y="9152"/>
                  </a:cubicBezTo>
                  <a:cubicBezTo>
                    <a:pt x="7706" y="9146"/>
                    <a:pt x="7711" y="9141"/>
                    <a:pt x="7716" y="9136"/>
                  </a:cubicBezTo>
                  <a:close/>
                  <a:moveTo>
                    <a:pt x="7590" y="10692"/>
                  </a:moveTo>
                  <a:cubicBezTo>
                    <a:pt x="7637" y="10847"/>
                    <a:pt x="7672" y="10971"/>
                    <a:pt x="7699" y="11069"/>
                  </a:cubicBezTo>
                  <a:lnTo>
                    <a:pt x="7699" y="11069"/>
                  </a:lnTo>
                  <a:cubicBezTo>
                    <a:pt x="7672" y="10934"/>
                    <a:pt x="7644" y="10800"/>
                    <a:pt x="7590" y="10692"/>
                  </a:cubicBezTo>
                  <a:close/>
                  <a:moveTo>
                    <a:pt x="7699" y="11069"/>
                  </a:moveTo>
                  <a:lnTo>
                    <a:pt x="7699" y="11069"/>
                  </a:lnTo>
                  <a:cubicBezTo>
                    <a:pt x="7717" y="11160"/>
                    <a:pt x="7735" y="11251"/>
                    <a:pt x="7761" y="11335"/>
                  </a:cubicBezTo>
                  <a:lnTo>
                    <a:pt x="7761" y="11335"/>
                  </a:lnTo>
                  <a:cubicBezTo>
                    <a:pt x="7753" y="11285"/>
                    <a:pt x="7734" y="11200"/>
                    <a:pt x="7699" y="11069"/>
                  </a:cubicBezTo>
                  <a:close/>
                  <a:moveTo>
                    <a:pt x="7920" y="12006"/>
                  </a:moveTo>
                  <a:cubicBezTo>
                    <a:pt x="7955" y="12096"/>
                    <a:pt x="7983" y="12167"/>
                    <a:pt x="7983" y="12167"/>
                  </a:cubicBezTo>
                  <a:cubicBezTo>
                    <a:pt x="7982" y="12167"/>
                    <a:pt x="7965" y="12124"/>
                    <a:pt x="7920" y="12011"/>
                  </a:cubicBezTo>
                  <a:cubicBezTo>
                    <a:pt x="7920" y="12010"/>
                    <a:pt x="7920" y="12008"/>
                    <a:pt x="7920" y="12006"/>
                  </a:cubicBezTo>
                  <a:close/>
                  <a:moveTo>
                    <a:pt x="11302" y="1"/>
                  </a:moveTo>
                  <a:cubicBezTo>
                    <a:pt x="10034" y="1"/>
                    <a:pt x="8777" y="198"/>
                    <a:pt x="7590" y="573"/>
                  </a:cubicBezTo>
                  <a:cubicBezTo>
                    <a:pt x="5500" y="1343"/>
                    <a:pt x="3741" y="2772"/>
                    <a:pt x="2421" y="4532"/>
                  </a:cubicBezTo>
                  <a:cubicBezTo>
                    <a:pt x="221" y="7832"/>
                    <a:pt x="1" y="12011"/>
                    <a:pt x="1761" y="15421"/>
                  </a:cubicBezTo>
                  <a:cubicBezTo>
                    <a:pt x="2861" y="17511"/>
                    <a:pt x="4621" y="19051"/>
                    <a:pt x="6710" y="19931"/>
                  </a:cubicBezTo>
                  <a:cubicBezTo>
                    <a:pt x="7224" y="20224"/>
                    <a:pt x="7786" y="20371"/>
                    <a:pt x="8397" y="20371"/>
                  </a:cubicBezTo>
                  <a:cubicBezTo>
                    <a:pt x="8702" y="20371"/>
                    <a:pt x="9020" y="20334"/>
                    <a:pt x="935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1"/>
                  </a:cubicBezTo>
                  <a:lnTo>
                    <a:pt x="10340" y="13991"/>
                  </a:lnTo>
                  <a:cubicBezTo>
                    <a:pt x="9900" y="13881"/>
                    <a:pt x="9570" y="13661"/>
                    <a:pt x="9240" y="13441"/>
                  </a:cubicBezTo>
                  <a:lnTo>
                    <a:pt x="8910" y="13221"/>
                  </a:lnTo>
                  <a:lnTo>
                    <a:pt x="8910" y="13221"/>
                  </a:lnTo>
                  <a:cubicBezTo>
                    <a:pt x="8662" y="12973"/>
                    <a:pt x="8554" y="12865"/>
                    <a:pt x="8360" y="12671"/>
                  </a:cubicBezTo>
                  <a:lnTo>
                    <a:pt x="8360" y="12671"/>
                  </a:lnTo>
                  <a:lnTo>
                    <a:pt x="8250" y="12451"/>
                  </a:lnTo>
                  <a:cubicBezTo>
                    <a:pt x="8095" y="12296"/>
                    <a:pt x="7995" y="12086"/>
                    <a:pt x="7910" y="11899"/>
                  </a:cubicBezTo>
                  <a:lnTo>
                    <a:pt x="7910" y="11899"/>
                  </a:lnTo>
                  <a:cubicBezTo>
                    <a:pt x="7883" y="11747"/>
                    <a:pt x="7810" y="11641"/>
                    <a:pt x="7810" y="11462"/>
                  </a:cubicBezTo>
                  <a:cubicBezTo>
                    <a:pt x="7791" y="11422"/>
                    <a:pt x="7774" y="11380"/>
                    <a:pt x="7761" y="11335"/>
                  </a:cubicBezTo>
                  <a:lnTo>
                    <a:pt x="7761" y="11335"/>
                  </a:lnTo>
                  <a:cubicBezTo>
                    <a:pt x="7767" y="11376"/>
                    <a:pt x="7765" y="11394"/>
                    <a:pt x="7758" y="11394"/>
                  </a:cubicBezTo>
                  <a:cubicBezTo>
                    <a:pt x="7734" y="11394"/>
                    <a:pt x="7647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10025"/>
                  </a:lnTo>
                  <a:lnTo>
                    <a:pt x="7590" y="10025"/>
                  </a:lnTo>
                  <a:cubicBezTo>
                    <a:pt x="7620" y="9841"/>
                    <a:pt x="7660" y="9603"/>
                    <a:pt x="7700" y="9482"/>
                  </a:cubicBezTo>
                  <a:cubicBezTo>
                    <a:pt x="7796" y="9193"/>
                    <a:pt x="7892" y="8989"/>
                    <a:pt x="7915" y="8722"/>
                  </a:cubicBezTo>
                  <a:lnTo>
                    <a:pt x="7915" y="8722"/>
                  </a:lnTo>
                  <a:lnTo>
                    <a:pt x="8030" y="8492"/>
                  </a:lnTo>
                  <a:cubicBezTo>
                    <a:pt x="8170" y="8282"/>
                    <a:pt x="8532" y="7894"/>
                    <a:pt x="8523" y="7894"/>
                  </a:cubicBezTo>
                  <a:cubicBezTo>
                    <a:pt x="8518" y="7894"/>
                    <a:pt x="8391" y="8021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988" y="7424"/>
                  </a:lnTo>
                  <a:lnTo>
                    <a:pt x="8988" y="7424"/>
                  </a:lnTo>
                  <a:cubicBezTo>
                    <a:pt x="9138" y="7350"/>
                    <a:pt x="9270" y="7259"/>
                    <a:pt x="9415" y="7180"/>
                  </a:cubicBezTo>
                  <a:lnTo>
                    <a:pt x="9415" y="7180"/>
                  </a:lnTo>
                  <a:cubicBezTo>
                    <a:pt x="9428" y="7178"/>
                    <a:pt x="9443" y="7175"/>
                    <a:pt x="9460" y="7172"/>
                  </a:cubicBezTo>
                  <a:lnTo>
                    <a:pt x="10010" y="6952"/>
                  </a:lnTo>
                  <a:lnTo>
                    <a:pt x="10366" y="6863"/>
                  </a:lnTo>
                  <a:lnTo>
                    <a:pt x="10366" y="6863"/>
                  </a:lnTo>
                  <a:cubicBezTo>
                    <a:pt x="10303" y="6869"/>
                    <a:pt x="10254" y="6874"/>
                    <a:pt x="10232" y="6874"/>
                  </a:cubicBezTo>
                  <a:cubicBezTo>
                    <a:pt x="10201" y="6874"/>
                    <a:pt x="10224" y="6865"/>
                    <a:pt x="10340" y="6842"/>
                  </a:cubicBezTo>
                  <a:lnTo>
                    <a:pt x="10450" y="6842"/>
                  </a:lnTo>
                  <a:lnTo>
                    <a:pt x="10366" y="6863"/>
                  </a:lnTo>
                  <a:lnTo>
                    <a:pt x="10366" y="6863"/>
                  </a:lnTo>
                  <a:cubicBezTo>
                    <a:pt x="10423" y="6857"/>
                    <a:pt x="10491" y="6850"/>
                    <a:pt x="10560" y="6842"/>
                  </a:cubicBezTo>
                  <a:lnTo>
                    <a:pt x="11550" y="6842"/>
                  </a:lnTo>
                  <a:cubicBezTo>
                    <a:pt x="11770" y="6842"/>
                    <a:pt x="12100" y="6952"/>
                    <a:pt x="12320" y="6952"/>
                  </a:cubicBezTo>
                  <a:cubicBezTo>
                    <a:pt x="12711" y="7069"/>
                    <a:pt x="13081" y="7123"/>
                    <a:pt x="13430" y="7123"/>
                  </a:cubicBezTo>
                  <a:cubicBezTo>
                    <a:pt x="17002" y="7123"/>
                    <a:pt x="18198" y="1455"/>
                    <a:pt x="14190" y="353"/>
                  </a:cubicBezTo>
                  <a:cubicBezTo>
                    <a:pt x="13239" y="115"/>
                    <a:pt x="12267" y="1"/>
                    <a:pt x="113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61"/>
            <p:cNvSpPr/>
            <p:nvPr/>
          </p:nvSpPr>
          <p:spPr>
            <a:xfrm>
              <a:off x="1634975" y="2563250"/>
              <a:ext cx="412475" cy="508950"/>
            </a:xfrm>
            <a:custGeom>
              <a:avLst/>
              <a:gdLst/>
              <a:ahLst/>
              <a:cxnLst/>
              <a:rect l="l" t="t" r="r" b="b"/>
              <a:pathLst>
                <a:path w="16499" h="20358" extrusionOk="0">
                  <a:moveTo>
                    <a:pt x="8066" y="7175"/>
                  </a:moveTo>
                  <a:cubicBezTo>
                    <a:pt x="8051" y="7189"/>
                    <a:pt x="8036" y="7204"/>
                    <a:pt x="8022" y="7220"/>
                  </a:cubicBezTo>
                  <a:lnTo>
                    <a:pt x="8022" y="7220"/>
                  </a:lnTo>
                  <a:cubicBezTo>
                    <a:pt x="8036" y="7205"/>
                    <a:pt x="8051" y="7190"/>
                    <a:pt x="8066" y="7175"/>
                  </a:cubicBezTo>
                  <a:close/>
                  <a:moveTo>
                    <a:pt x="8022" y="7220"/>
                  </a:moveTo>
                  <a:cubicBezTo>
                    <a:pt x="7963" y="7284"/>
                    <a:pt x="7919" y="7342"/>
                    <a:pt x="7919" y="7370"/>
                  </a:cubicBezTo>
                  <a:cubicBezTo>
                    <a:pt x="7948" y="7313"/>
                    <a:pt x="7983" y="7264"/>
                    <a:pt x="8022" y="7220"/>
                  </a:cubicBezTo>
                  <a:close/>
                  <a:moveTo>
                    <a:pt x="7293" y="8121"/>
                  </a:moveTo>
                  <a:cubicBezTo>
                    <a:pt x="7307" y="8121"/>
                    <a:pt x="7279" y="8211"/>
                    <a:pt x="7149" y="8470"/>
                  </a:cubicBezTo>
                  <a:cubicBezTo>
                    <a:pt x="7149" y="8336"/>
                    <a:pt x="7271" y="8121"/>
                    <a:pt x="7293" y="8121"/>
                  </a:cubicBezTo>
                  <a:close/>
                  <a:moveTo>
                    <a:pt x="7538" y="12017"/>
                  </a:moveTo>
                  <a:lnTo>
                    <a:pt x="7538" y="12017"/>
                  </a:lnTo>
                  <a:cubicBezTo>
                    <a:pt x="7542" y="12017"/>
                    <a:pt x="7601" y="12094"/>
                    <a:pt x="7672" y="12182"/>
                  </a:cubicBezTo>
                  <a:lnTo>
                    <a:pt x="7672" y="12182"/>
                  </a:lnTo>
                  <a:lnTo>
                    <a:pt x="7589" y="12099"/>
                  </a:lnTo>
                  <a:cubicBezTo>
                    <a:pt x="7550" y="12040"/>
                    <a:pt x="7535" y="12017"/>
                    <a:pt x="7538" y="12017"/>
                  </a:cubicBezTo>
                  <a:close/>
                  <a:moveTo>
                    <a:pt x="8359" y="12869"/>
                  </a:moveTo>
                  <a:cubicBezTo>
                    <a:pt x="8470" y="12962"/>
                    <a:pt x="8582" y="13055"/>
                    <a:pt x="8575" y="13055"/>
                  </a:cubicBezTo>
                  <a:cubicBezTo>
                    <a:pt x="8572" y="13055"/>
                    <a:pt x="8541" y="13033"/>
                    <a:pt x="8469" y="12979"/>
                  </a:cubicBezTo>
                  <a:cubicBezTo>
                    <a:pt x="8428" y="12938"/>
                    <a:pt x="8391" y="12902"/>
                    <a:pt x="8359" y="12869"/>
                  </a:cubicBezTo>
                  <a:close/>
                  <a:moveTo>
                    <a:pt x="9096" y="13287"/>
                  </a:moveTo>
                  <a:cubicBezTo>
                    <a:pt x="9192" y="13328"/>
                    <a:pt x="9270" y="13362"/>
                    <a:pt x="9266" y="13362"/>
                  </a:cubicBezTo>
                  <a:cubicBezTo>
                    <a:pt x="9263" y="13362"/>
                    <a:pt x="9224" y="13347"/>
                    <a:pt x="9129" y="13309"/>
                  </a:cubicBezTo>
                  <a:lnTo>
                    <a:pt x="9096" y="13287"/>
                  </a:lnTo>
                  <a:close/>
                  <a:moveTo>
                    <a:pt x="9671" y="13432"/>
                  </a:moveTo>
                  <a:cubicBezTo>
                    <a:pt x="9740" y="13432"/>
                    <a:pt x="9936" y="13456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2" y="13432"/>
                    <a:pt x="9671" y="13432"/>
                  </a:cubicBezTo>
                  <a:close/>
                  <a:moveTo>
                    <a:pt x="11549" y="13498"/>
                  </a:moveTo>
                  <a:cubicBezTo>
                    <a:pt x="11551" y="13498"/>
                    <a:pt x="11492" y="13506"/>
                    <a:pt x="11329" y="13529"/>
                  </a:cubicBezTo>
                  <a:lnTo>
                    <a:pt x="11301" y="13529"/>
                  </a:lnTo>
                  <a:cubicBezTo>
                    <a:pt x="11428" y="13513"/>
                    <a:pt x="11546" y="13498"/>
                    <a:pt x="11549" y="13498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7"/>
                    <a:pt x="6050" y="441"/>
                  </a:cubicBezTo>
                  <a:lnTo>
                    <a:pt x="6159" y="441"/>
                  </a:lnTo>
                  <a:cubicBezTo>
                    <a:pt x="2420" y="2091"/>
                    <a:pt x="0" y="5830"/>
                    <a:pt x="110" y="9900"/>
                  </a:cubicBezTo>
                  <a:cubicBezTo>
                    <a:pt x="110" y="13859"/>
                    <a:pt x="2310" y="17379"/>
                    <a:pt x="5720" y="19249"/>
                  </a:cubicBezTo>
                  <a:cubicBezTo>
                    <a:pt x="7372" y="19967"/>
                    <a:pt x="9119" y="20357"/>
                    <a:pt x="10867" y="20357"/>
                  </a:cubicBezTo>
                  <a:cubicBezTo>
                    <a:pt x="11795" y="20357"/>
                    <a:pt x="12724" y="20247"/>
                    <a:pt x="13639" y="20019"/>
                  </a:cubicBezTo>
                  <a:cubicBezTo>
                    <a:pt x="15399" y="19469"/>
                    <a:pt x="16498" y="17599"/>
                    <a:pt x="16058" y="15729"/>
                  </a:cubicBezTo>
                  <a:cubicBezTo>
                    <a:pt x="15591" y="14232"/>
                    <a:pt x="14167" y="13212"/>
                    <a:pt x="12602" y="13212"/>
                  </a:cubicBezTo>
                  <a:cubicBezTo>
                    <a:pt x="12327" y="13212"/>
                    <a:pt x="12048" y="13244"/>
                    <a:pt x="11769" y="1330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899" y="13419"/>
                  </a:lnTo>
                  <a:cubicBezTo>
                    <a:pt x="9603" y="13321"/>
                    <a:pt x="9306" y="13310"/>
                    <a:pt x="9010" y="13230"/>
                  </a:cubicBezTo>
                  <a:lnTo>
                    <a:pt x="9010" y="13230"/>
                  </a:lnTo>
                  <a:lnTo>
                    <a:pt x="8799" y="13089"/>
                  </a:lnTo>
                  <a:lnTo>
                    <a:pt x="8359" y="12869"/>
                  </a:lnTo>
                  <a:lnTo>
                    <a:pt x="8359" y="12869"/>
                  </a:lnTo>
                  <a:cubicBezTo>
                    <a:pt x="8136" y="12646"/>
                    <a:pt x="8112" y="12622"/>
                    <a:pt x="7919" y="12429"/>
                  </a:cubicBezTo>
                  <a:cubicBezTo>
                    <a:pt x="7919" y="12429"/>
                    <a:pt x="7809" y="12319"/>
                    <a:pt x="7809" y="12209"/>
                  </a:cubicBezTo>
                  <a:cubicBezTo>
                    <a:pt x="7699" y="12209"/>
                    <a:pt x="7479" y="11770"/>
                    <a:pt x="7369" y="11550"/>
                  </a:cubicBezTo>
                  <a:cubicBezTo>
                    <a:pt x="7369" y="11550"/>
                    <a:pt x="7369" y="11459"/>
                    <a:pt x="7287" y="11360"/>
                  </a:cubicBezTo>
                  <a:lnTo>
                    <a:pt x="7287" y="11360"/>
                  </a:lnTo>
                  <a:cubicBezTo>
                    <a:pt x="7260" y="11290"/>
                    <a:pt x="7241" y="11235"/>
                    <a:pt x="7209" y="11185"/>
                  </a:cubicBezTo>
                  <a:lnTo>
                    <a:pt x="7209" y="11185"/>
                  </a:lnTo>
                  <a:cubicBezTo>
                    <a:pt x="7118" y="10929"/>
                    <a:pt x="7039" y="10729"/>
                    <a:pt x="7039" y="10450"/>
                  </a:cubicBezTo>
                  <a:cubicBezTo>
                    <a:pt x="7039" y="10416"/>
                    <a:pt x="7039" y="10378"/>
                    <a:pt x="7039" y="10340"/>
                  </a:cubicBezTo>
                  <a:lnTo>
                    <a:pt x="7039" y="9460"/>
                  </a:lnTo>
                  <a:lnTo>
                    <a:pt x="7039" y="9020"/>
                  </a:lnTo>
                  <a:cubicBezTo>
                    <a:pt x="7039" y="9020"/>
                    <a:pt x="6971" y="9294"/>
                    <a:pt x="6929" y="9498"/>
                  </a:cubicBezTo>
                  <a:lnTo>
                    <a:pt x="6929" y="9498"/>
                  </a:lnTo>
                  <a:cubicBezTo>
                    <a:pt x="6929" y="9393"/>
                    <a:pt x="6929" y="9431"/>
                    <a:pt x="6929" y="9350"/>
                  </a:cubicBezTo>
                  <a:cubicBezTo>
                    <a:pt x="6929" y="9101"/>
                    <a:pt x="6992" y="8852"/>
                    <a:pt x="7070" y="8650"/>
                  </a:cubicBezTo>
                  <a:lnTo>
                    <a:pt x="7070" y="8650"/>
                  </a:lnTo>
                  <a:cubicBezTo>
                    <a:pt x="7129" y="8549"/>
                    <a:pt x="7213" y="8406"/>
                    <a:pt x="7259" y="8360"/>
                  </a:cubicBezTo>
                  <a:cubicBezTo>
                    <a:pt x="7259" y="8140"/>
                    <a:pt x="7809" y="7590"/>
                    <a:pt x="7809" y="7370"/>
                  </a:cubicBezTo>
                  <a:lnTo>
                    <a:pt x="7809" y="7370"/>
                  </a:lnTo>
                  <a:lnTo>
                    <a:pt x="8029" y="7150"/>
                  </a:lnTo>
                  <a:lnTo>
                    <a:pt x="8158" y="7086"/>
                  </a:lnTo>
                  <a:lnTo>
                    <a:pt x="8158" y="7086"/>
                  </a:lnTo>
                  <a:cubicBezTo>
                    <a:pt x="8127" y="7114"/>
                    <a:pt x="8095" y="7145"/>
                    <a:pt x="8066" y="7175"/>
                  </a:cubicBezTo>
                  <a:lnTo>
                    <a:pt x="8066" y="7175"/>
                  </a:lnTo>
                  <a:cubicBezTo>
                    <a:pt x="8104" y="7137"/>
                    <a:pt x="8145" y="7104"/>
                    <a:pt x="8184" y="7073"/>
                  </a:cubicBezTo>
                  <a:lnTo>
                    <a:pt x="8184" y="7073"/>
                  </a:lnTo>
                  <a:lnTo>
                    <a:pt x="8249" y="7040"/>
                  </a:lnTo>
                  <a:cubicBezTo>
                    <a:pt x="8283" y="7006"/>
                    <a:pt x="8307" y="6981"/>
                    <a:pt x="8322" y="6964"/>
                  </a:cubicBezTo>
                  <a:lnTo>
                    <a:pt x="8322" y="6964"/>
                  </a:lnTo>
                  <a:cubicBezTo>
                    <a:pt x="8335" y="6953"/>
                    <a:pt x="8348" y="6941"/>
                    <a:pt x="8359" y="6930"/>
                  </a:cubicBezTo>
                  <a:cubicBezTo>
                    <a:pt x="8799" y="6710"/>
                    <a:pt x="9129" y="660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530"/>
                    <a:pt x="10559" y="551"/>
                    <a:pt x="8689" y="111"/>
                  </a:cubicBezTo>
                  <a:cubicBezTo>
                    <a:pt x="8396" y="37"/>
                    <a:pt x="8103" y="1"/>
                    <a:pt x="78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61"/>
            <p:cNvSpPr/>
            <p:nvPr/>
          </p:nvSpPr>
          <p:spPr>
            <a:xfrm>
              <a:off x="2283900" y="2562700"/>
              <a:ext cx="454950" cy="509275"/>
            </a:xfrm>
            <a:custGeom>
              <a:avLst/>
              <a:gdLst/>
              <a:ahLst/>
              <a:cxnLst/>
              <a:rect l="l" t="t" r="r" b="b"/>
              <a:pathLst>
                <a:path w="18198" h="20371" extrusionOk="0">
                  <a:moveTo>
                    <a:pt x="8908" y="7460"/>
                  </a:moveTo>
                  <a:cubicBezTo>
                    <a:pt x="8791" y="7542"/>
                    <a:pt x="8666" y="7628"/>
                    <a:pt x="8654" y="7628"/>
                  </a:cubicBezTo>
                  <a:cubicBezTo>
                    <a:pt x="8647" y="7628"/>
                    <a:pt x="8685" y="7594"/>
                    <a:pt x="8799" y="7502"/>
                  </a:cubicBezTo>
                  <a:cubicBezTo>
                    <a:pt x="8837" y="7489"/>
                    <a:pt x="8873" y="7475"/>
                    <a:pt x="8908" y="7460"/>
                  </a:cubicBezTo>
                  <a:close/>
                  <a:moveTo>
                    <a:pt x="7716" y="9136"/>
                  </a:moveTo>
                  <a:cubicBezTo>
                    <a:pt x="7694" y="9190"/>
                    <a:pt x="7679" y="9226"/>
                    <a:pt x="7677" y="9226"/>
                  </a:cubicBezTo>
                  <a:cubicBezTo>
                    <a:pt x="7676" y="9226"/>
                    <a:pt x="7682" y="9204"/>
                    <a:pt x="7700" y="9152"/>
                  </a:cubicBezTo>
                  <a:cubicBezTo>
                    <a:pt x="7705" y="9146"/>
                    <a:pt x="7711" y="9141"/>
                    <a:pt x="7716" y="9136"/>
                  </a:cubicBezTo>
                  <a:close/>
                  <a:moveTo>
                    <a:pt x="7590" y="10692"/>
                  </a:moveTo>
                  <a:cubicBezTo>
                    <a:pt x="7636" y="10847"/>
                    <a:pt x="7672" y="10971"/>
                    <a:pt x="7698" y="11069"/>
                  </a:cubicBezTo>
                  <a:lnTo>
                    <a:pt x="7698" y="11069"/>
                  </a:lnTo>
                  <a:cubicBezTo>
                    <a:pt x="7671" y="10934"/>
                    <a:pt x="7644" y="10800"/>
                    <a:pt x="7590" y="10692"/>
                  </a:cubicBezTo>
                  <a:close/>
                  <a:moveTo>
                    <a:pt x="7698" y="11069"/>
                  </a:moveTo>
                  <a:cubicBezTo>
                    <a:pt x="7716" y="11160"/>
                    <a:pt x="7734" y="11251"/>
                    <a:pt x="7760" y="11335"/>
                  </a:cubicBezTo>
                  <a:lnTo>
                    <a:pt x="7760" y="11335"/>
                  </a:lnTo>
                  <a:cubicBezTo>
                    <a:pt x="7752" y="11285"/>
                    <a:pt x="7733" y="11200"/>
                    <a:pt x="7698" y="11069"/>
                  </a:cubicBezTo>
                  <a:close/>
                  <a:moveTo>
                    <a:pt x="7920" y="12006"/>
                  </a:moveTo>
                  <a:lnTo>
                    <a:pt x="7920" y="12006"/>
                  </a:lnTo>
                  <a:cubicBezTo>
                    <a:pt x="7954" y="12096"/>
                    <a:pt x="7982" y="12167"/>
                    <a:pt x="7982" y="12167"/>
                  </a:cubicBezTo>
                  <a:cubicBezTo>
                    <a:pt x="7982" y="12167"/>
                    <a:pt x="7964" y="12124"/>
                    <a:pt x="7920" y="12011"/>
                  </a:cubicBezTo>
                  <a:cubicBezTo>
                    <a:pt x="7920" y="12010"/>
                    <a:pt x="7920" y="12008"/>
                    <a:pt x="7920" y="12006"/>
                  </a:cubicBezTo>
                  <a:close/>
                  <a:moveTo>
                    <a:pt x="11301" y="1"/>
                  </a:moveTo>
                  <a:cubicBezTo>
                    <a:pt x="10034" y="1"/>
                    <a:pt x="8776" y="198"/>
                    <a:pt x="7590" y="573"/>
                  </a:cubicBezTo>
                  <a:cubicBezTo>
                    <a:pt x="5500" y="1343"/>
                    <a:pt x="3740" y="2772"/>
                    <a:pt x="2420" y="4532"/>
                  </a:cubicBezTo>
                  <a:cubicBezTo>
                    <a:pt x="220" y="7832"/>
                    <a:pt x="0" y="12011"/>
                    <a:pt x="1760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19" y="20334"/>
                    <a:pt x="934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1"/>
                  </a:cubicBezTo>
                  <a:lnTo>
                    <a:pt x="10339" y="13991"/>
                  </a:lnTo>
                  <a:cubicBezTo>
                    <a:pt x="9899" y="13881"/>
                    <a:pt x="9569" y="13661"/>
                    <a:pt x="9239" y="13441"/>
                  </a:cubicBezTo>
                  <a:lnTo>
                    <a:pt x="8909" y="13221"/>
                  </a:lnTo>
                  <a:lnTo>
                    <a:pt x="8909" y="13221"/>
                  </a:lnTo>
                  <a:cubicBezTo>
                    <a:pt x="8661" y="12973"/>
                    <a:pt x="8553" y="12865"/>
                    <a:pt x="8360" y="12671"/>
                  </a:cubicBezTo>
                  <a:lnTo>
                    <a:pt x="8360" y="12671"/>
                  </a:lnTo>
                  <a:lnTo>
                    <a:pt x="8250" y="12451"/>
                  </a:lnTo>
                  <a:cubicBezTo>
                    <a:pt x="8094" y="12296"/>
                    <a:pt x="7994" y="12086"/>
                    <a:pt x="7910" y="11899"/>
                  </a:cubicBezTo>
                  <a:lnTo>
                    <a:pt x="7910" y="11899"/>
                  </a:lnTo>
                  <a:cubicBezTo>
                    <a:pt x="7883" y="11747"/>
                    <a:pt x="7810" y="11641"/>
                    <a:pt x="7810" y="11462"/>
                  </a:cubicBezTo>
                  <a:cubicBezTo>
                    <a:pt x="7790" y="11422"/>
                    <a:pt x="7774" y="11380"/>
                    <a:pt x="7760" y="11335"/>
                  </a:cubicBezTo>
                  <a:lnTo>
                    <a:pt x="7760" y="11335"/>
                  </a:lnTo>
                  <a:cubicBezTo>
                    <a:pt x="7766" y="11376"/>
                    <a:pt x="7765" y="11394"/>
                    <a:pt x="7757" y="11394"/>
                  </a:cubicBezTo>
                  <a:cubicBezTo>
                    <a:pt x="7733" y="11394"/>
                    <a:pt x="7647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10025"/>
                  </a:lnTo>
                  <a:lnTo>
                    <a:pt x="7590" y="10025"/>
                  </a:lnTo>
                  <a:cubicBezTo>
                    <a:pt x="7619" y="9841"/>
                    <a:pt x="7659" y="9603"/>
                    <a:pt x="7700" y="9482"/>
                  </a:cubicBezTo>
                  <a:cubicBezTo>
                    <a:pt x="7796" y="9193"/>
                    <a:pt x="7892" y="8989"/>
                    <a:pt x="7915" y="8722"/>
                  </a:cubicBezTo>
                  <a:lnTo>
                    <a:pt x="7915" y="8722"/>
                  </a:lnTo>
                  <a:lnTo>
                    <a:pt x="8030" y="8492"/>
                  </a:lnTo>
                  <a:cubicBezTo>
                    <a:pt x="8169" y="8282"/>
                    <a:pt x="8532" y="7894"/>
                    <a:pt x="8522" y="7894"/>
                  </a:cubicBezTo>
                  <a:lnTo>
                    <a:pt x="8522" y="7894"/>
                  </a:lnTo>
                  <a:cubicBezTo>
                    <a:pt x="8517" y="7894"/>
                    <a:pt x="8390" y="8021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988" y="7424"/>
                  </a:lnTo>
                  <a:lnTo>
                    <a:pt x="8988" y="7424"/>
                  </a:lnTo>
                  <a:cubicBezTo>
                    <a:pt x="9137" y="7350"/>
                    <a:pt x="9270" y="7259"/>
                    <a:pt x="9414" y="7180"/>
                  </a:cubicBezTo>
                  <a:lnTo>
                    <a:pt x="9414" y="7180"/>
                  </a:lnTo>
                  <a:cubicBezTo>
                    <a:pt x="9428" y="7178"/>
                    <a:pt x="9443" y="7175"/>
                    <a:pt x="9459" y="7172"/>
                  </a:cubicBezTo>
                  <a:lnTo>
                    <a:pt x="10009" y="6952"/>
                  </a:lnTo>
                  <a:lnTo>
                    <a:pt x="10365" y="6863"/>
                  </a:lnTo>
                  <a:lnTo>
                    <a:pt x="10365" y="6863"/>
                  </a:lnTo>
                  <a:cubicBezTo>
                    <a:pt x="10303" y="6869"/>
                    <a:pt x="10253" y="6874"/>
                    <a:pt x="10231" y="6874"/>
                  </a:cubicBezTo>
                  <a:cubicBezTo>
                    <a:pt x="10200" y="6874"/>
                    <a:pt x="10223" y="6865"/>
                    <a:pt x="10339" y="6842"/>
                  </a:cubicBezTo>
                  <a:lnTo>
                    <a:pt x="10449" y="6842"/>
                  </a:lnTo>
                  <a:lnTo>
                    <a:pt x="10365" y="6863"/>
                  </a:lnTo>
                  <a:lnTo>
                    <a:pt x="10365" y="6863"/>
                  </a:lnTo>
                  <a:cubicBezTo>
                    <a:pt x="10422" y="6857"/>
                    <a:pt x="10491" y="6850"/>
                    <a:pt x="10559" y="6842"/>
                  </a:cubicBezTo>
                  <a:lnTo>
                    <a:pt x="11549" y="6842"/>
                  </a:lnTo>
                  <a:cubicBezTo>
                    <a:pt x="11769" y="6842"/>
                    <a:pt x="12099" y="6952"/>
                    <a:pt x="12319" y="6952"/>
                  </a:cubicBezTo>
                  <a:cubicBezTo>
                    <a:pt x="12710" y="7069"/>
                    <a:pt x="13081" y="7123"/>
                    <a:pt x="13429" y="7123"/>
                  </a:cubicBezTo>
                  <a:cubicBezTo>
                    <a:pt x="17001" y="7123"/>
                    <a:pt x="18198" y="1455"/>
                    <a:pt x="14189" y="353"/>
                  </a:cubicBezTo>
                  <a:cubicBezTo>
                    <a:pt x="13238" y="115"/>
                    <a:pt x="12267" y="1"/>
                    <a:pt x="113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61"/>
            <p:cNvSpPr/>
            <p:nvPr/>
          </p:nvSpPr>
          <p:spPr>
            <a:xfrm>
              <a:off x="2968575" y="25622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2"/>
                  </a:moveTo>
                  <a:lnTo>
                    <a:pt x="7186" y="8082"/>
                  </a:lnTo>
                  <a:cubicBezTo>
                    <a:pt x="7192" y="8082"/>
                    <a:pt x="7159" y="8162"/>
                    <a:pt x="7040" y="8401"/>
                  </a:cubicBezTo>
                  <a:cubicBezTo>
                    <a:pt x="7040" y="8331"/>
                    <a:pt x="7174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3"/>
                  </a:moveTo>
                  <a:cubicBezTo>
                    <a:pt x="9680" y="13473"/>
                    <a:pt x="9863" y="13497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3"/>
                    <a:pt x="9610" y="13473"/>
                  </a:cubicBezTo>
                  <a:close/>
                  <a:moveTo>
                    <a:pt x="7920" y="1"/>
                  </a:moveTo>
                  <a:cubicBezTo>
                    <a:pt x="7260" y="1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229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8690" y="13020"/>
                  </a:lnTo>
                  <a:lnTo>
                    <a:pt x="8360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7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4"/>
                    <a:pt x="7417" y="7870"/>
                    <a:pt x="7579" y="7631"/>
                  </a:cubicBezTo>
                  <a:lnTo>
                    <a:pt x="7579" y="7631"/>
                  </a:lnTo>
                  <a:cubicBezTo>
                    <a:pt x="7583" y="7631"/>
                    <a:pt x="7586" y="7631"/>
                    <a:pt x="7590" y="7631"/>
                  </a:cubicBezTo>
                  <a:lnTo>
                    <a:pt x="8030" y="7191"/>
                  </a:lnTo>
                  <a:lnTo>
                    <a:pt x="8140" y="7081"/>
                  </a:lnTo>
                  <a:cubicBezTo>
                    <a:pt x="8174" y="7046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1"/>
                    <a:pt x="10449" y="592"/>
                    <a:pt x="8580" y="42"/>
                  </a:cubicBezTo>
                  <a:cubicBezTo>
                    <a:pt x="8360" y="14"/>
                    <a:pt x="8140" y="1"/>
                    <a:pt x="79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61"/>
            <p:cNvSpPr/>
            <p:nvPr/>
          </p:nvSpPr>
          <p:spPr>
            <a:xfrm>
              <a:off x="3617500" y="2562700"/>
              <a:ext cx="452225" cy="509275"/>
            </a:xfrm>
            <a:custGeom>
              <a:avLst/>
              <a:gdLst/>
              <a:ahLst/>
              <a:cxnLst/>
              <a:rect l="l" t="t" r="r" b="b"/>
              <a:pathLst>
                <a:path w="18089" h="20371" extrusionOk="0">
                  <a:moveTo>
                    <a:pt x="7810" y="12006"/>
                  </a:moveTo>
                  <a:cubicBezTo>
                    <a:pt x="7845" y="12096"/>
                    <a:pt x="7873" y="12167"/>
                    <a:pt x="7873" y="12167"/>
                  </a:cubicBezTo>
                  <a:cubicBezTo>
                    <a:pt x="7872" y="12167"/>
                    <a:pt x="7855" y="12124"/>
                    <a:pt x="7810" y="12011"/>
                  </a:cubicBezTo>
                  <a:cubicBezTo>
                    <a:pt x="7810" y="12010"/>
                    <a:pt x="7810" y="12008"/>
                    <a:pt x="7810" y="12006"/>
                  </a:cubicBez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2"/>
                    <a:pt x="2421" y="4532"/>
                  </a:cubicBezTo>
                  <a:cubicBezTo>
                    <a:pt x="221" y="7832"/>
                    <a:pt x="1" y="12011"/>
                    <a:pt x="1761" y="15421"/>
                  </a:cubicBezTo>
                  <a:cubicBezTo>
                    <a:pt x="2861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7" y="20334"/>
                    <a:pt x="924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1"/>
                  </a:cubicBezTo>
                  <a:lnTo>
                    <a:pt x="10230" y="13991"/>
                  </a:lnTo>
                  <a:cubicBezTo>
                    <a:pt x="9790" y="13881"/>
                    <a:pt x="9460" y="13661"/>
                    <a:pt x="9130" y="13441"/>
                  </a:cubicBezTo>
                  <a:lnTo>
                    <a:pt x="8800" y="13221"/>
                  </a:lnTo>
                  <a:lnTo>
                    <a:pt x="8800" y="13221"/>
                  </a:lnTo>
                  <a:cubicBezTo>
                    <a:pt x="8552" y="12973"/>
                    <a:pt x="8443" y="12865"/>
                    <a:pt x="8250" y="12671"/>
                  </a:cubicBezTo>
                  <a:lnTo>
                    <a:pt x="8250" y="12671"/>
                  </a:lnTo>
                  <a:lnTo>
                    <a:pt x="8140" y="12451"/>
                  </a:lnTo>
                  <a:cubicBezTo>
                    <a:pt x="7985" y="12296"/>
                    <a:pt x="7884" y="12086"/>
                    <a:pt x="7800" y="11899"/>
                  </a:cubicBezTo>
                  <a:lnTo>
                    <a:pt x="7800" y="11899"/>
                  </a:lnTo>
                  <a:cubicBezTo>
                    <a:pt x="7773" y="11747"/>
                    <a:pt x="7700" y="11641"/>
                    <a:pt x="7700" y="11462"/>
                  </a:cubicBezTo>
                  <a:cubicBezTo>
                    <a:pt x="7684" y="11430"/>
                    <a:pt x="7671" y="11397"/>
                    <a:pt x="7659" y="11362"/>
                  </a:cubicBezTo>
                  <a:lnTo>
                    <a:pt x="7659" y="11362"/>
                  </a:lnTo>
                  <a:cubicBezTo>
                    <a:pt x="7663" y="11384"/>
                    <a:pt x="7663" y="11394"/>
                    <a:pt x="7660" y="11394"/>
                  </a:cubicBezTo>
                  <a:cubicBezTo>
                    <a:pt x="7651" y="11394"/>
                    <a:pt x="7605" y="11243"/>
                    <a:pt x="7593" y="11091"/>
                  </a:cubicBezTo>
                  <a:lnTo>
                    <a:pt x="7593" y="11091"/>
                  </a:lnTo>
                  <a:cubicBezTo>
                    <a:pt x="7612" y="11185"/>
                    <a:pt x="7631" y="11278"/>
                    <a:pt x="7659" y="11362"/>
                  </a:cubicBezTo>
                  <a:lnTo>
                    <a:pt x="7659" y="11362"/>
                  </a:lnTo>
                  <a:cubicBezTo>
                    <a:pt x="7652" y="11319"/>
                    <a:pt x="7633" y="11232"/>
                    <a:pt x="7592" y="11082"/>
                  </a:cubicBezTo>
                  <a:lnTo>
                    <a:pt x="7592" y="11082"/>
                  </a:lnTo>
                  <a:cubicBezTo>
                    <a:pt x="7592" y="11085"/>
                    <a:pt x="7593" y="11088"/>
                    <a:pt x="7593" y="11091"/>
                  </a:cubicBezTo>
                  <a:lnTo>
                    <a:pt x="7593" y="11091"/>
                  </a:lnTo>
                  <a:cubicBezTo>
                    <a:pt x="7591" y="11082"/>
                    <a:pt x="7589" y="11074"/>
                    <a:pt x="7588" y="11065"/>
                  </a:cubicBezTo>
                  <a:lnTo>
                    <a:pt x="7588" y="11065"/>
                  </a:lnTo>
                  <a:cubicBezTo>
                    <a:pt x="7589" y="11071"/>
                    <a:pt x="7591" y="11076"/>
                    <a:pt x="7592" y="11082"/>
                  </a:cubicBezTo>
                  <a:lnTo>
                    <a:pt x="7592" y="11082"/>
                  </a:lnTo>
                  <a:cubicBezTo>
                    <a:pt x="7591" y="11061"/>
                    <a:pt x="7590" y="11041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9592"/>
                  </a:lnTo>
                  <a:cubicBezTo>
                    <a:pt x="7588" y="9618"/>
                    <a:pt x="7586" y="9643"/>
                    <a:pt x="7584" y="9667"/>
                  </a:cubicBezTo>
                  <a:lnTo>
                    <a:pt x="7584" y="9667"/>
                  </a:lnTo>
                  <a:cubicBezTo>
                    <a:pt x="7588" y="9594"/>
                    <a:pt x="7590" y="9529"/>
                    <a:pt x="7590" y="9482"/>
                  </a:cubicBezTo>
                  <a:cubicBezTo>
                    <a:pt x="7645" y="9317"/>
                    <a:pt x="7700" y="9179"/>
                    <a:pt x="7755" y="9042"/>
                  </a:cubicBezTo>
                  <a:lnTo>
                    <a:pt x="7755" y="9042"/>
                  </a:lnTo>
                  <a:cubicBezTo>
                    <a:pt x="7782" y="9014"/>
                    <a:pt x="7810" y="8987"/>
                    <a:pt x="7810" y="8932"/>
                  </a:cubicBezTo>
                  <a:lnTo>
                    <a:pt x="8030" y="8492"/>
                  </a:lnTo>
                  <a:cubicBezTo>
                    <a:pt x="8110" y="8371"/>
                    <a:pt x="8250" y="8191"/>
                    <a:pt x="8351" y="8061"/>
                  </a:cubicBezTo>
                  <a:lnTo>
                    <a:pt x="8351" y="8061"/>
                  </a:lnTo>
                  <a:cubicBezTo>
                    <a:pt x="8464" y="7948"/>
                    <a:pt x="8577" y="7835"/>
                    <a:pt x="8690" y="7722"/>
                  </a:cubicBezTo>
                  <a:lnTo>
                    <a:pt x="9020" y="7392"/>
                  </a:lnTo>
                  <a:cubicBezTo>
                    <a:pt x="9030" y="7382"/>
                    <a:pt x="9039" y="7373"/>
                    <a:pt x="9046" y="7365"/>
                  </a:cubicBezTo>
                  <a:lnTo>
                    <a:pt x="9046" y="7365"/>
                  </a:lnTo>
                  <a:cubicBezTo>
                    <a:pt x="9145" y="7307"/>
                    <a:pt x="9248" y="7244"/>
                    <a:pt x="9346" y="7186"/>
                  </a:cubicBezTo>
                  <a:lnTo>
                    <a:pt x="9346" y="7186"/>
                  </a:lnTo>
                  <a:cubicBezTo>
                    <a:pt x="9373" y="7185"/>
                    <a:pt x="9411" y="7180"/>
                    <a:pt x="9460" y="7172"/>
                  </a:cubicBezTo>
                  <a:lnTo>
                    <a:pt x="9900" y="6952"/>
                  </a:lnTo>
                  <a:lnTo>
                    <a:pt x="10328" y="6866"/>
                  </a:lnTo>
                  <a:lnTo>
                    <a:pt x="10328" y="6866"/>
                  </a:lnTo>
                  <a:cubicBezTo>
                    <a:pt x="10283" y="6871"/>
                    <a:pt x="10248" y="6874"/>
                    <a:pt x="10231" y="6874"/>
                  </a:cubicBezTo>
                  <a:cubicBezTo>
                    <a:pt x="10201" y="6874"/>
                    <a:pt x="10224" y="6865"/>
                    <a:pt x="10340" y="6842"/>
                  </a:cubicBezTo>
                  <a:lnTo>
                    <a:pt x="10450" y="6842"/>
                  </a:lnTo>
                  <a:lnTo>
                    <a:pt x="10328" y="6866"/>
                  </a:lnTo>
                  <a:lnTo>
                    <a:pt x="10328" y="6866"/>
                  </a:lnTo>
                  <a:cubicBezTo>
                    <a:pt x="10389" y="6860"/>
                    <a:pt x="10468" y="6851"/>
                    <a:pt x="10546" y="6842"/>
                  </a:cubicBezTo>
                  <a:lnTo>
                    <a:pt x="11440" y="6842"/>
                  </a:lnTo>
                  <a:cubicBezTo>
                    <a:pt x="11770" y="6842"/>
                    <a:pt x="11990" y="6952"/>
                    <a:pt x="12320" y="6952"/>
                  </a:cubicBezTo>
                  <a:cubicBezTo>
                    <a:pt x="12710" y="7069"/>
                    <a:pt x="13080" y="7123"/>
                    <a:pt x="13427" y="7123"/>
                  </a:cubicBezTo>
                  <a:cubicBezTo>
                    <a:pt x="16983" y="7123"/>
                    <a:pt x="18088" y="1455"/>
                    <a:pt x="14079" y="353"/>
                  </a:cubicBezTo>
                  <a:cubicBezTo>
                    <a:pt x="13129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61"/>
            <p:cNvSpPr/>
            <p:nvPr/>
          </p:nvSpPr>
          <p:spPr>
            <a:xfrm>
              <a:off x="4299425" y="2560500"/>
              <a:ext cx="409750" cy="511700"/>
            </a:xfrm>
            <a:custGeom>
              <a:avLst/>
              <a:gdLst/>
              <a:ahLst/>
              <a:cxnLst/>
              <a:rect l="l" t="t" r="r" b="b"/>
              <a:pathLst>
                <a:path w="16390" h="20468" extrusionOk="0">
                  <a:moveTo>
                    <a:pt x="7818" y="7306"/>
                  </a:moveTo>
                  <a:cubicBezTo>
                    <a:pt x="7765" y="7344"/>
                    <a:pt x="7722" y="7370"/>
                    <a:pt x="7700" y="7370"/>
                  </a:cubicBezTo>
                  <a:cubicBezTo>
                    <a:pt x="7743" y="7349"/>
                    <a:pt x="7782" y="7327"/>
                    <a:pt x="7818" y="7306"/>
                  </a:cubicBezTo>
                  <a:close/>
                  <a:moveTo>
                    <a:pt x="7186" y="8151"/>
                  </a:moveTo>
                  <a:cubicBezTo>
                    <a:pt x="7174" y="8151"/>
                    <a:pt x="7040" y="8400"/>
                    <a:pt x="7040" y="8470"/>
                  </a:cubicBezTo>
                  <a:cubicBezTo>
                    <a:pt x="7160" y="8231"/>
                    <a:pt x="7193" y="8151"/>
                    <a:pt x="7186" y="8151"/>
                  </a:cubicBezTo>
                  <a:close/>
                  <a:moveTo>
                    <a:pt x="6846" y="9622"/>
                  </a:moveTo>
                  <a:cubicBezTo>
                    <a:pt x="6836" y="9679"/>
                    <a:pt x="6828" y="9715"/>
                    <a:pt x="6824" y="9715"/>
                  </a:cubicBezTo>
                  <a:cubicBezTo>
                    <a:pt x="6822" y="9715"/>
                    <a:pt x="6820" y="9704"/>
                    <a:pt x="6820" y="9680"/>
                  </a:cubicBezTo>
                  <a:cubicBezTo>
                    <a:pt x="6831" y="9659"/>
                    <a:pt x="6839" y="9640"/>
                    <a:pt x="6846" y="9622"/>
                  </a:cubicBezTo>
                  <a:close/>
                  <a:moveTo>
                    <a:pt x="7428" y="12017"/>
                  </a:moveTo>
                  <a:cubicBezTo>
                    <a:pt x="7431" y="12017"/>
                    <a:pt x="7472" y="12071"/>
                    <a:pt x="7526" y="12145"/>
                  </a:cubicBezTo>
                  <a:lnTo>
                    <a:pt x="7526" y="12145"/>
                  </a:lnTo>
                  <a:lnTo>
                    <a:pt x="7480" y="12099"/>
                  </a:lnTo>
                  <a:cubicBezTo>
                    <a:pt x="7441" y="12041"/>
                    <a:pt x="7427" y="12017"/>
                    <a:pt x="7428" y="12017"/>
                  </a:cubicBezTo>
                  <a:close/>
                  <a:moveTo>
                    <a:pt x="9611" y="13542"/>
                  </a:moveTo>
                  <a:cubicBezTo>
                    <a:pt x="9680" y="13542"/>
                    <a:pt x="9863" y="13566"/>
                    <a:pt x="10230" y="13639"/>
                  </a:cubicBezTo>
                  <a:lnTo>
                    <a:pt x="10010" y="13639"/>
                  </a:lnTo>
                  <a:cubicBezTo>
                    <a:pt x="9790" y="13639"/>
                    <a:pt x="9472" y="13542"/>
                    <a:pt x="9611" y="13542"/>
                  </a:cubicBezTo>
                  <a:close/>
                  <a:moveTo>
                    <a:pt x="7810" y="1"/>
                  </a:moveTo>
                  <a:cubicBezTo>
                    <a:pt x="7224" y="1"/>
                    <a:pt x="6637" y="147"/>
                    <a:pt x="6050" y="441"/>
                  </a:cubicBezTo>
                  <a:lnTo>
                    <a:pt x="6050" y="551"/>
                  </a:lnTo>
                  <a:cubicBezTo>
                    <a:pt x="2311" y="2201"/>
                    <a:pt x="1" y="5940"/>
                    <a:pt x="1" y="10010"/>
                  </a:cubicBezTo>
                  <a:cubicBezTo>
                    <a:pt x="1" y="13969"/>
                    <a:pt x="2201" y="17489"/>
                    <a:pt x="5720" y="19359"/>
                  </a:cubicBezTo>
                  <a:cubicBezTo>
                    <a:pt x="7301" y="20077"/>
                    <a:pt x="9023" y="20467"/>
                    <a:pt x="10763" y="20467"/>
                  </a:cubicBezTo>
                  <a:cubicBezTo>
                    <a:pt x="11686" y="20467"/>
                    <a:pt x="12614" y="20357"/>
                    <a:pt x="13530" y="20129"/>
                  </a:cubicBezTo>
                  <a:cubicBezTo>
                    <a:pt x="15399" y="19579"/>
                    <a:pt x="16389" y="17709"/>
                    <a:pt x="15949" y="15839"/>
                  </a:cubicBezTo>
                  <a:cubicBezTo>
                    <a:pt x="15481" y="14342"/>
                    <a:pt x="14058" y="13322"/>
                    <a:pt x="12492" y="13322"/>
                  </a:cubicBezTo>
                  <a:cubicBezTo>
                    <a:pt x="12218" y="13322"/>
                    <a:pt x="11939" y="13354"/>
                    <a:pt x="11660" y="13419"/>
                  </a:cubicBezTo>
                  <a:lnTo>
                    <a:pt x="11110" y="13639"/>
                  </a:lnTo>
                  <a:lnTo>
                    <a:pt x="10230" y="13639"/>
                  </a:lnTo>
                  <a:lnTo>
                    <a:pt x="9790" y="13529"/>
                  </a:lnTo>
                  <a:cubicBezTo>
                    <a:pt x="9570" y="13456"/>
                    <a:pt x="9350" y="13383"/>
                    <a:pt x="9130" y="13309"/>
                  </a:cubicBezTo>
                  <a:lnTo>
                    <a:pt x="8690" y="13089"/>
                  </a:lnTo>
                  <a:lnTo>
                    <a:pt x="8360" y="12869"/>
                  </a:lnTo>
                  <a:lnTo>
                    <a:pt x="8252" y="12815"/>
                  </a:lnTo>
                  <a:lnTo>
                    <a:pt x="8252" y="12815"/>
                  </a:lnTo>
                  <a:cubicBezTo>
                    <a:pt x="8021" y="12640"/>
                    <a:pt x="7986" y="12605"/>
                    <a:pt x="7810" y="12429"/>
                  </a:cubicBezTo>
                  <a:lnTo>
                    <a:pt x="7700" y="12319"/>
                  </a:lnTo>
                  <a:lnTo>
                    <a:pt x="7700" y="12319"/>
                  </a:lnTo>
                  <a:cubicBezTo>
                    <a:pt x="7700" y="12319"/>
                    <a:pt x="7700" y="12319"/>
                    <a:pt x="7700" y="12319"/>
                  </a:cubicBezTo>
                  <a:cubicBezTo>
                    <a:pt x="7590" y="12209"/>
                    <a:pt x="7370" y="11770"/>
                    <a:pt x="7260" y="11550"/>
                  </a:cubicBezTo>
                  <a:cubicBezTo>
                    <a:pt x="7160" y="11449"/>
                    <a:pt x="7151" y="11258"/>
                    <a:pt x="7067" y="11141"/>
                  </a:cubicBezTo>
                  <a:lnTo>
                    <a:pt x="7067" y="11141"/>
                  </a:lnTo>
                  <a:cubicBezTo>
                    <a:pt x="6991" y="10947"/>
                    <a:pt x="6930" y="10723"/>
                    <a:pt x="6930" y="10560"/>
                  </a:cubicBezTo>
                  <a:cubicBezTo>
                    <a:pt x="6930" y="10497"/>
                    <a:pt x="6930" y="10450"/>
                    <a:pt x="6930" y="1045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89"/>
                    <a:pt x="6866" y="9493"/>
                  </a:cubicBezTo>
                  <a:lnTo>
                    <a:pt x="6866" y="9493"/>
                  </a:lnTo>
                  <a:cubicBezTo>
                    <a:pt x="6856" y="9440"/>
                    <a:pt x="6820" y="9413"/>
                    <a:pt x="6820" y="9350"/>
                  </a:cubicBezTo>
                  <a:cubicBezTo>
                    <a:pt x="6930" y="9130"/>
                    <a:pt x="6930" y="8800"/>
                    <a:pt x="7040" y="8470"/>
                  </a:cubicBezTo>
                  <a:lnTo>
                    <a:pt x="7040" y="8470"/>
                  </a:lnTo>
                  <a:cubicBezTo>
                    <a:pt x="6969" y="8684"/>
                    <a:pt x="6944" y="8759"/>
                    <a:pt x="6942" y="8759"/>
                  </a:cubicBezTo>
                  <a:cubicBezTo>
                    <a:pt x="6940" y="8759"/>
                    <a:pt x="7040" y="8434"/>
                    <a:pt x="7040" y="8360"/>
                  </a:cubicBezTo>
                  <a:cubicBezTo>
                    <a:pt x="7040" y="8272"/>
                    <a:pt x="7458" y="7836"/>
                    <a:pt x="7573" y="7607"/>
                  </a:cubicBezTo>
                  <a:lnTo>
                    <a:pt x="7573" y="7607"/>
                  </a:lnTo>
                  <a:lnTo>
                    <a:pt x="7920" y="7260"/>
                  </a:lnTo>
                  <a:lnTo>
                    <a:pt x="7975" y="7205"/>
                  </a:lnTo>
                  <a:lnTo>
                    <a:pt x="7975" y="7205"/>
                  </a:lnTo>
                  <a:cubicBezTo>
                    <a:pt x="8058" y="7150"/>
                    <a:pt x="8140" y="7095"/>
                    <a:pt x="8250" y="7040"/>
                  </a:cubicBezTo>
                  <a:cubicBezTo>
                    <a:pt x="8690" y="6820"/>
                    <a:pt x="9130" y="6600"/>
                    <a:pt x="9570" y="6380"/>
                  </a:cubicBezTo>
                  <a:cubicBezTo>
                    <a:pt x="10340" y="5940"/>
                    <a:pt x="10890" y="5170"/>
                    <a:pt x="11110" y="4400"/>
                  </a:cubicBezTo>
                  <a:cubicBezTo>
                    <a:pt x="11660" y="2530"/>
                    <a:pt x="10560" y="661"/>
                    <a:pt x="8690" y="111"/>
                  </a:cubicBezTo>
                  <a:cubicBezTo>
                    <a:pt x="8397" y="37"/>
                    <a:pt x="8103" y="1"/>
                    <a:pt x="78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61"/>
            <p:cNvSpPr/>
            <p:nvPr/>
          </p:nvSpPr>
          <p:spPr>
            <a:xfrm>
              <a:off x="4948375" y="2562700"/>
              <a:ext cx="452200" cy="509275"/>
            </a:xfrm>
            <a:custGeom>
              <a:avLst/>
              <a:gdLst/>
              <a:ahLst/>
              <a:cxnLst/>
              <a:rect l="l" t="t" r="r" b="b"/>
              <a:pathLst>
                <a:path w="18088" h="20371" extrusionOk="0">
                  <a:moveTo>
                    <a:pt x="7809" y="12006"/>
                  </a:moveTo>
                  <a:cubicBezTo>
                    <a:pt x="7844" y="12096"/>
                    <a:pt x="7872" y="12167"/>
                    <a:pt x="7872" y="12167"/>
                  </a:cubicBezTo>
                  <a:cubicBezTo>
                    <a:pt x="7872" y="12167"/>
                    <a:pt x="7854" y="12124"/>
                    <a:pt x="7809" y="12011"/>
                  </a:cubicBezTo>
                  <a:cubicBezTo>
                    <a:pt x="7809" y="12010"/>
                    <a:pt x="7809" y="12008"/>
                    <a:pt x="7809" y="12006"/>
                  </a:cubicBezTo>
                  <a:close/>
                  <a:moveTo>
                    <a:pt x="11226" y="1"/>
                  </a:moveTo>
                  <a:cubicBezTo>
                    <a:pt x="9977" y="1"/>
                    <a:pt x="8728" y="198"/>
                    <a:pt x="7479" y="573"/>
                  </a:cubicBezTo>
                  <a:cubicBezTo>
                    <a:pt x="5500" y="1343"/>
                    <a:pt x="3630" y="2772"/>
                    <a:pt x="2420" y="4532"/>
                  </a:cubicBezTo>
                  <a:cubicBezTo>
                    <a:pt x="220" y="7832"/>
                    <a:pt x="0" y="12011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0" y="20371"/>
                    <a:pt x="8946" y="20334"/>
                    <a:pt x="923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1"/>
                  </a:cubicBezTo>
                  <a:lnTo>
                    <a:pt x="10229" y="13991"/>
                  </a:lnTo>
                  <a:cubicBezTo>
                    <a:pt x="9789" y="13881"/>
                    <a:pt x="9459" y="13661"/>
                    <a:pt x="9129" y="13441"/>
                  </a:cubicBezTo>
                  <a:lnTo>
                    <a:pt x="8799" y="13221"/>
                  </a:lnTo>
                  <a:lnTo>
                    <a:pt x="8799" y="13221"/>
                  </a:lnTo>
                  <a:cubicBezTo>
                    <a:pt x="8551" y="12973"/>
                    <a:pt x="8443" y="12865"/>
                    <a:pt x="8249" y="12671"/>
                  </a:cubicBezTo>
                  <a:lnTo>
                    <a:pt x="8249" y="12671"/>
                  </a:lnTo>
                  <a:lnTo>
                    <a:pt x="8139" y="12451"/>
                  </a:lnTo>
                  <a:cubicBezTo>
                    <a:pt x="7984" y="12296"/>
                    <a:pt x="7884" y="12086"/>
                    <a:pt x="7799" y="11899"/>
                  </a:cubicBezTo>
                  <a:lnTo>
                    <a:pt x="7799" y="11899"/>
                  </a:lnTo>
                  <a:cubicBezTo>
                    <a:pt x="7772" y="11747"/>
                    <a:pt x="7699" y="11641"/>
                    <a:pt x="7699" y="11462"/>
                  </a:cubicBezTo>
                  <a:cubicBezTo>
                    <a:pt x="7684" y="11430"/>
                    <a:pt x="7670" y="11397"/>
                    <a:pt x="7659" y="11362"/>
                  </a:cubicBezTo>
                  <a:lnTo>
                    <a:pt x="7659" y="11362"/>
                  </a:lnTo>
                  <a:cubicBezTo>
                    <a:pt x="7662" y="11384"/>
                    <a:pt x="7662" y="11394"/>
                    <a:pt x="7660" y="11394"/>
                  </a:cubicBezTo>
                  <a:cubicBezTo>
                    <a:pt x="7650" y="11394"/>
                    <a:pt x="7604" y="11243"/>
                    <a:pt x="7592" y="11091"/>
                  </a:cubicBezTo>
                  <a:lnTo>
                    <a:pt x="7592" y="11091"/>
                  </a:lnTo>
                  <a:cubicBezTo>
                    <a:pt x="7611" y="11185"/>
                    <a:pt x="7630" y="11278"/>
                    <a:pt x="7659" y="11362"/>
                  </a:cubicBezTo>
                  <a:lnTo>
                    <a:pt x="7659" y="11362"/>
                  </a:lnTo>
                  <a:cubicBezTo>
                    <a:pt x="7652" y="11319"/>
                    <a:pt x="7632" y="11232"/>
                    <a:pt x="7592" y="11082"/>
                  </a:cubicBezTo>
                  <a:lnTo>
                    <a:pt x="7592" y="11082"/>
                  </a:lnTo>
                  <a:cubicBezTo>
                    <a:pt x="7592" y="11085"/>
                    <a:pt x="7592" y="11088"/>
                    <a:pt x="7592" y="11091"/>
                  </a:cubicBezTo>
                  <a:lnTo>
                    <a:pt x="7592" y="11091"/>
                  </a:lnTo>
                  <a:cubicBezTo>
                    <a:pt x="7591" y="11082"/>
                    <a:pt x="7589" y="11074"/>
                    <a:pt x="7587" y="11065"/>
                  </a:cubicBezTo>
                  <a:lnTo>
                    <a:pt x="7587" y="11065"/>
                  </a:lnTo>
                  <a:cubicBezTo>
                    <a:pt x="7589" y="11071"/>
                    <a:pt x="7590" y="11076"/>
                    <a:pt x="7592" y="11082"/>
                  </a:cubicBezTo>
                  <a:lnTo>
                    <a:pt x="7592" y="11082"/>
                  </a:lnTo>
                  <a:cubicBezTo>
                    <a:pt x="7590" y="11061"/>
                    <a:pt x="7589" y="11041"/>
                    <a:pt x="7589" y="11022"/>
                  </a:cubicBezTo>
                  <a:cubicBezTo>
                    <a:pt x="7479" y="10692"/>
                    <a:pt x="7589" y="10692"/>
                    <a:pt x="7589" y="10472"/>
                  </a:cubicBezTo>
                  <a:lnTo>
                    <a:pt x="7589" y="9592"/>
                  </a:lnTo>
                  <a:cubicBezTo>
                    <a:pt x="7587" y="9618"/>
                    <a:pt x="7585" y="9643"/>
                    <a:pt x="7584" y="9667"/>
                  </a:cubicBezTo>
                  <a:lnTo>
                    <a:pt x="7584" y="9667"/>
                  </a:lnTo>
                  <a:cubicBezTo>
                    <a:pt x="7587" y="9594"/>
                    <a:pt x="7589" y="9529"/>
                    <a:pt x="7589" y="9482"/>
                  </a:cubicBezTo>
                  <a:cubicBezTo>
                    <a:pt x="7644" y="9317"/>
                    <a:pt x="7699" y="9179"/>
                    <a:pt x="7754" y="9042"/>
                  </a:cubicBezTo>
                  <a:lnTo>
                    <a:pt x="7754" y="9042"/>
                  </a:lnTo>
                  <a:cubicBezTo>
                    <a:pt x="7782" y="9014"/>
                    <a:pt x="7809" y="8987"/>
                    <a:pt x="7809" y="8932"/>
                  </a:cubicBezTo>
                  <a:lnTo>
                    <a:pt x="8029" y="8492"/>
                  </a:lnTo>
                  <a:cubicBezTo>
                    <a:pt x="8110" y="8371"/>
                    <a:pt x="8249" y="8191"/>
                    <a:pt x="8351" y="8061"/>
                  </a:cubicBezTo>
                  <a:lnTo>
                    <a:pt x="8351" y="8061"/>
                  </a:lnTo>
                  <a:cubicBezTo>
                    <a:pt x="8464" y="7948"/>
                    <a:pt x="8576" y="7835"/>
                    <a:pt x="8689" y="7722"/>
                  </a:cubicBezTo>
                  <a:lnTo>
                    <a:pt x="9019" y="7392"/>
                  </a:lnTo>
                  <a:cubicBezTo>
                    <a:pt x="9029" y="7382"/>
                    <a:pt x="9038" y="7373"/>
                    <a:pt x="9046" y="7365"/>
                  </a:cubicBezTo>
                  <a:lnTo>
                    <a:pt x="9046" y="7365"/>
                  </a:lnTo>
                  <a:cubicBezTo>
                    <a:pt x="9144" y="7307"/>
                    <a:pt x="9247" y="7244"/>
                    <a:pt x="9345" y="7186"/>
                  </a:cubicBezTo>
                  <a:lnTo>
                    <a:pt x="9345" y="7186"/>
                  </a:lnTo>
                  <a:cubicBezTo>
                    <a:pt x="9373" y="7185"/>
                    <a:pt x="9410" y="7180"/>
                    <a:pt x="9459" y="7172"/>
                  </a:cubicBezTo>
                  <a:lnTo>
                    <a:pt x="9899" y="6952"/>
                  </a:lnTo>
                  <a:lnTo>
                    <a:pt x="10327" y="6866"/>
                  </a:lnTo>
                  <a:lnTo>
                    <a:pt x="10327" y="6866"/>
                  </a:lnTo>
                  <a:cubicBezTo>
                    <a:pt x="10282" y="6871"/>
                    <a:pt x="10247" y="6874"/>
                    <a:pt x="10230" y="6874"/>
                  </a:cubicBezTo>
                  <a:cubicBezTo>
                    <a:pt x="10200" y="6874"/>
                    <a:pt x="10223" y="6865"/>
                    <a:pt x="10339" y="6842"/>
                  </a:cubicBezTo>
                  <a:lnTo>
                    <a:pt x="10449" y="6842"/>
                  </a:lnTo>
                  <a:lnTo>
                    <a:pt x="10327" y="6866"/>
                  </a:lnTo>
                  <a:lnTo>
                    <a:pt x="10327" y="6866"/>
                  </a:lnTo>
                  <a:cubicBezTo>
                    <a:pt x="10388" y="6860"/>
                    <a:pt x="10467" y="6851"/>
                    <a:pt x="10545" y="6842"/>
                  </a:cubicBezTo>
                  <a:lnTo>
                    <a:pt x="11439" y="6842"/>
                  </a:lnTo>
                  <a:cubicBezTo>
                    <a:pt x="11769" y="6842"/>
                    <a:pt x="11989" y="6952"/>
                    <a:pt x="12319" y="6952"/>
                  </a:cubicBezTo>
                  <a:cubicBezTo>
                    <a:pt x="12710" y="7069"/>
                    <a:pt x="13080" y="7123"/>
                    <a:pt x="13427" y="7123"/>
                  </a:cubicBezTo>
                  <a:cubicBezTo>
                    <a:pt x="16983" y="7123"/>
                    <a:pt x="18087" y="1455"/>
                    <a:pt x="14079" y="353"/>
                  </a:cubicBezTo>
                  <a:cubicBezTo>
                    <a:pt x="13128" y="115"/>
                    <a:pt x="12177" y="1"/>
                    <a:pt x="11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61"/>
            <p:cNvSpPr/>
            <p:nvPr/>
          </p:nvSpPr>
          <p:spPr>
            <a:xfrm>
              <a:off x="5630300" y="25622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22" y="7234"/>
                  </a:moveTo>
                  <a:lnTo>
                    <a:pt x="7822" y="7234"/>
                  </a:ln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5" y="8082"/>
                  </a:cubicBezTo>
                  <a:close/>
                  <a:moveTo>
                    <a:pt x="6845" y="9553"/>
                  </a:moveTo>
                  <a:lnTo>
                    <a:pt x="6845" y="9553"/>
                  </a:lnTo>
                  <a:cubicBezTo>
                    <a:pt x="6836" y="9610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lnTo>
                    <a:pt x="7428" y="11948"/>
                  </a:ln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3"/>
                  </a:moveTo>
                  <a:cubicBezTo>
                    <a:pt x="9728" y="13473"/>
                    <a:pt x="9936" y="13497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3"/>
                    <a:pt x="9643" y="13473"/>
                  </a:cubicBezTo>
                  <a:close/>
                  <a:moveTo>
                    <a:pt x="7904" y="1"/>
                  </a:moveTo>
                  <a:cubicBezTo>
                    <a:pt x="7218" y="1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789" y="13460"/>
                  </a:lnTo>
                  <a:cubicBezTo>
                    <a:pt x="9569" y="13387"/>
                    <a:pt x="9349" y="13314"/>
                    <a:pt x="9129" y="13240"/>
                  </a:cubicBezTo>
                  <a:lnTo>
                    <a:pt x="8689" y="13020"/>
                  </a:lnTo>
                  <a:lnTo>
                    <a:pt x="8359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0" y="7346"/>
                    <a:pt x="7842" y="7268"/>
                    <a:pt x="7920" y="7191"/>
                  </a:cubicBezTo>
                  <a:lnTo>
                    <a:pt x="8140" y="7081"/>
                  </a:lnTo>
                  <a:cubicBezTo>
                    <a:pt x="8165" y="7046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1"/>
                    <a:pt x="10449" y="592"/>
                    <a:pt x="8579" y="42"/>
                  </a:cubicBezTo>
                  <a:cubicBezTo>
                    <a:pt x="8359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61"/>
            <p:cNvSpPr/>
            <p:nvPr/>
          </p:nvSpPr>
          <p:spPr>
            <a:xfrm>
              <a:off x="6279225" y="2562700"/>
              <a:ext cx="452200" cy="509275"/>
            </a:xfrm>
            <a:custGeom>
              <a:avLst/>
              <a:gdLst/>
              <a:ahLst/>
              <a:cxnLst/>
              <a:rect l="l" t="t" r="r" b="b"/>
              <a:pathLst>
                <a:path w="18088" h="20371" extrusionOk="0">
                  <a:moveTo>
                    <a:pt x="7810" y="12006"/>
                  </a:moveTo>
                  <a:cubicBezTo>
                    <a:pt x="7844" y="12096"/>
                    <a:pt x="7873" y="12167"/>
                    <a:pt x="7872" y="12167"/>
                  </a:cubicBezTo>
                  <a:cubicBezTo>
                    <a:pt x="7872" y="12167"/>
                    <a:pt x="7855" y="12124"/>
                    <a:pt x="7810" y="12011"/>
                  </a:cubicBezTo>
                  <a:cubicBezTo>
                    <a:pt x="7810" y="12010"/>
                    <a:pt x="7810" y="12008"/>
                    <a:pt x="7810" y="12006"/>
                  </a:cubicBez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2"/>
                    <a:pt x="2420" y="4532"/>
                  </a:cubicBezTo>
                  <a:cubicBezTo>
                    <a:pt x="221" y="7832"/>
                    <a:pt x="1" y="12011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6" y="20334"/>
                    <a:pt x="9240" y="20261"/>
                  </a:cubicBezTo>
                  <a:cubicBezTo>
                    <a:pt x="10120" y="20041"/>
                    <a:pt x="10999" y="19491"/>
                    <a:pt x="11439" y="18721"/>
                  </a:cubicBezTo>
                  <a:cubicBezTo>
                    <a:pt x="12209" y="17181"/>
                    <a:pt x="11989" y="14761"/>
                    <a:pt x="10230" y="13991"/>
                  </a:cubicBezTo>
                  <a:lnTo>
                    <a:pt x="10120" y="13991"/>
                  </a:lnTo>
                  <a:cubicBezTo>
                    <a:pt x="9790" y="13881"/>
                    <a:pt x="9460" y="13661"/>
                    <a:pt x="9130" y="13441"/>
                  </a:cubicBezTo>
                  <a:lnTo>
                    <a:pt x="8800" y="13221"/>
                  </a:lnTo>
                  <a:lnTo>
                    <a:pt x="8800" y="13221"/>
                  </a:lnTo>
                  <a:cubicBezTo>
                    <a:pt x="8552" y="12973"/>
                    <a:pt x="8443" y="12865"/>
                    <a:pt x="8250" y="12671"/>
                  </a:cubicBezTo>
                  <a:lnTo>
                    <a:pt x="8250" y="12671"/>
                  </a:lnTo>
                  <a:lnTo>
                    <a:pt x="8140" y="12451"/>
                  </a:lnTo>
                  <a:cubicBezTo>
                    <a:pt x="7984" y="12295"/>
                    <a:pt x="7883" y="12084"/>
                    <a:pt x="7799" y="11896"/>
                  </a:cubicBezTo>
                  <a:lnTo>
                    <a:pt x="7799" y="11896"/>
                  </a:lnTo>
                  <a:cubicBezTo>
                    <a:pt x="7768" y="11746"/>
                    <a:pt x="7679" y="11640"/>
                    <a:pt x="7590" y="11462"/>
                  </a:cubicBezTo>
                  <a:cubicBezTo>
                    <a:pt x="7590" y="11395"/>
                    <a:pt x="7590" y="11318"/>
                    <a:pt x="7587" y="11238"/>
                  </a:cubicBezTo>
                  <a:lnTo>
                    <a:pt x="7587" y="11238"/>
                  </a:lnTo>
                  <a:cubicBezTo>
                    <a:pt x="7608" y="11349"/>
                    <a:pt x="7616" y="11394"/>
                    <a:pt x="7617" y="11394"/>
                  </a:cubicBezTo>
                  <a:cubicBezTo>
                    <a:pt x="7619" y="11394"/>
                    <a:pt x="7590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9592"/>
                  </a:lnTo>
                  <a:cubicBezTo>
                    <a:pt x="7588" y="9618"/>
                    <a:pt x="7586" y="9643"/>
                    <a:pt x="7584" y="9667"/>
                  </a:cubicBezTo>
                  <a:lnTo>
                    <a:pt x="7584" y="9667"/>
                  </a:lnTo>
                  <a:cubicBezTo>
                    <a:pt x="7588" y="9594"/>
                    <a:pt x="7590" y="9529"/>
                    <a:pt x="7590" y="9482"/>
                  </a:cubicBezTo>
                  <a:cubicBezTo>
                    <a:pt x="7645" y="9317"/>
                    <a:pt x="7700" y="9179"/>
                    <a:pt x="7755" y="9042"/>
                  </a:cubicBezTo>
                  <a:lnTo>
                    <a:pt x="7755" y="9042"/>
                  </a:lnTo>
                  <a:cubicBezTo>
                    <a:pt x="7782" y="9014"/>
                    <a:pt x="7810" y="8987"/>
                    <a:pt x="7810" y="8932"/>
                  </a:cubicBezTo>
                  <a:lnTo>
                    <a:pt x="8030" y="8492"/>
                  </a:lnTo>
                  <a:cubicBezTo>
                    <a:pt x="8170" y="8282"/>
                    <a:pt x="8487" y="7894"/>
                    <a:pt x="8474" y="7894"/>
                  </a:cubicBezTo>
                  <a:lnTo>
                    <a:pt x="8474" y="7894"/>
                  </a:lnTo>
                  <a:cubicBezTo>
                    <a:pt x="8468" y="7894"/>
                    <a:pt x="8389" y="7979"/>
                    <a:pt x="8186" y="8207"/>
                  </a:cubicBezTo>
                  <a:lnTo>
                    <a:pt x="8186" y="8207"/>
                  </a:lnTo>
                  <a:cubicBezTo>
                    <a:pt x="8316" y="8045"/>
                    <a:pt x="8418" y="7884"/>
                    <a:pt x="8580" y="7722"/>
                  </a:cubicBezTo>
                  <a:lnTo>
                    <a:pt x="9020" y="7392"/>
                  </a:lnTo>
                  <a:cubicBezTo>
                    <a:pt x="9030" y="7382"/>
                    <a:pt x="9039" y="7373"/>
                    <a:pt x="9046" y="7365"/>
                  </a:cubicBezTo>
                  <a:lnTo>
                    <a:pt x="9046" y="7365"/>
                  </a:lnTo>
                  <a:cubicBezTo>
                    <a:pt x="9168" y="7293"/>
                    <a:pt x="9298" y="7213"/>
                    <a:pt x="9415" y="7146"/>
                  </a:cubicBezTo>
                  <a:lnTo>
                    <a:pt x="9415" y="7146"/>
                  </a:lnTo>
                  <a:lnTo>
                    <a:pt x="9900" y="6952"/>
                  </a:lnTo>
                  <a:lnTo>
                    <a:pt x="10361" y="6860"/>
                  </a:lnTo>
                  <a:lnTo>
                    <a:pt x="10361" y="6860"/>
                  </a:lnTo>
                  <a:cubicBezTo>
                    <a:pt x="10293" y="6868"/>
                    <a:pt x="10238" y="6874"/>
                    <a:pt x="10219" y="6874"/>
                  </a:cubicBezTo>
                  <a:cubicBezTo>
                    <a:pt x="10196" y="6874"/>
                    <a:pt x="10223" y="6865"/>
                    <a:pt x="10340" y="6842"/>
                  </a:cubicBezTo>
                  <a:lnTo>
                    <a:pt x="10450" y="6842"/>
                  </a:lnTo>
                  <a:lnTo>
                    <a:pt x="10361" y="6860"/>
                  </a:lnTo>
                  <a:lnTo>
                    <a:pt x="10361" y="6860"/>
                  </a:lnTo>
                  <a:cubicBezTo>
                    <a:pt x="10405" y="6854"/>
                    <a:pt x="10455" y="6848"/>
                    <a:pt x="10505" y="6842"/>
                  </a:cubicBezTo>
                  <a:lnTo>
                    <a:pt x="11439" y="6842"/>
                  </a:lnTo>
                  <a:cubicBezTo>
                    <a:pt x="11769" y="6842"/>
                    <a:pt x="11989" y="6952"/>
                    <a:pt x="12209" y="6952"/>
                  </a:cubicBezTo>
                  <a:cubicBezTo>
                    <a:pt x="12610" y="7069"/>
                    <a:pt x="12989" y="7123"/>
                    <a:pt x="13344" y="7123"/>
                  </a:cubicBezTo>
                  <a:cubicBezTo>
                    <a:pt x="16983" y="7123"/>
                    <a:pt x="18088" y="1455"/>
                    <a:pt x="14079" y="353"/>
                  </a:cubicBezTo>
                  <a:cubicBezTo>
                    <a:pt x="13128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61"/>
            <p:cNvSpPr/>
            <p:nvPr/>
          </p:nvSpPr>
          <p:spPr>
            <a:xfrm>
              <a:off x="6961150" y="2562225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5" y="7279"/>
                    <a:pt x="7785" y="7256"/>
                    <a:pt x="7822" y="7234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60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3"/>
                  </a:moveTo>
                  <a:cubicBezTo>
                    <a:pt x="9729" y="13473"/>
                    <a:pt x="9936" y="13497"/>
                    <a:pt x="1034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43" y="13473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2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34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81"/>
                    <a:pt x="7700" y="7521"/>
                    <a:pt x="7700" y="7411"/>
                  </a:cubicBezTo>
                  <a:lnTo>
                    <a:pt x="7700" y="7411"/>
                  </a:lnTo>
                  <a:lnTo>
                    <a:pt x="7920" y="7191"/>
                  </a:lnTo>
                  <a:lnTo>
                    <a:pt x="8140" y="7081"/>
                  </a:lnTo>
                  <a:cubicBezTo>
                    <a:pt x="8166" y="7046"/>
                    <a:pt x="8186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3" y="6980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61"/>
            <p:cNvSpPr/>
            <p:nvPr/>
          </p:nvSpPr>
          <p:spPr>
            <a:xfrm>
              <a:off x="6620200" y="3047000"/>
              <a:ext cx="409725" cy="509925"/>
            </a:xfrm>
            <a:custGeom>
              <a:avLst/>
              <a:gdLst/>
              <a:ahLst/>
              <a:cxnLst/>
              <a:rect l="l" t="t" r="r" b="b"/>
              <a:pathLst>
                <a:path w="16389" h="20397" extrusionOk="0">
                  <a:moveTo>
                    <a:pt x="8864" y="8322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8" y="8396"/>
                    <a:pt x="8864" y="8322"/>
                  </a:cubicBezTo>
                  <a:close/>
                  <a:moveTo>
                    <a:pt x="9564" y="10298"/>
                  </a:moveTo>
                  <a:cubicBezTo>
                    <a:pt x="9567" y="10329"/>
                    <a:pt x="9569" y="10348"/>
                    <a:pt x="9569" y="10348"/>
                  </a:cubicBezTo>
                  <a:cubicBezTo>
                    <a:pt x="9569" y="10333"/>
                    <a:pt x="9567" y="10316"/>
                    <a:pt x="9564" y="10298"/>
                  </a:cubicBezTo>
                  <a:close/>
                  <a:moveTo>
                    <a:pt x="9675" y="10752"/>
                  </a:moveTo>
                  <a:cubicBezTo>
                    <a:pt x="9678" y="10752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7" y="11181"/>
                    <a:pt x="9616" y="11254"/>
                    <a:pt x="9584" y="11333"/>
                  </a:cubicBezTo>
                  <a:lnTo>
                    <a:pt x="9584" y="11333"/>
                  </a:lnTo>
                  <a:cubicBezTo>
                    <a:pt x="9609" y="11136"/>
                    <a:pt x="9661" y="10752"/>
                    <a:pt x="9675" y="10752"/>
                  </a:cubicBezTo>
                  <a:close/>
                  <a:moveTo>
                    <a:pt x="8689" y="13097"/>
                  </a:moveTo>
                  <a:cubicBezTo>
                    <a:pt x="8646" y="13119"/>
                    <a:pt x="8608" y="13140"/>
                    <a:pt x="8572" y="13162"/>
                  </a:cubicBezTo>
                  <a:lnTo>
                    <a:pt x="8572" y="13162"/>
                  </a:lnTo>
                  <a:cubicBezTo>
                    <a:pt x="8624" y="13123"/>
                    <a:pt x="8667" y="13097"/>
                    <a:pt x="8689" y="13097"/>
                  </a:cubicBezTo>
                  <a:close/>
                  <a:moveTo>
                    <a:pt x="5627" y="0"/>
                  </a:moveTo>
                  <a:cubicBezTo>
                    <a:pt x="4703" y="0"/>
                    <a:pt x="3775" y="110"/>
                    <a:pt x="2860" y="339"/>
                  </a:cubicBezTo>
                  <a:cubicBezTo>
                    <a:pt x="990" y="889"/>
                    <a:pt x="0" y="2758"/>
                    <a:pt x="440" y="4628"/>
                  </a:cubicBezTo>
                  <a:cubicBezTo>
                    <a:pt x="893" y="6078"/>
                    <a:pt x="2243" y="7080"/>
                    <a:pt x="3688" y="7080"/>
                  </a:cubicBezTo>
                  <a:cubicBezTo>
                    <a:pt x="3997" y="7080"/>
                    <a:pt x="4310" y="7035"/>
                    <a:pt x="4620" y="6938"/>
                  </a:cubicBezTo>
                  <a:lnTo>
                    <a:pt x="5280" y="6828"/>
                  </a:lnTo>
                  <a:lnTo>
                    <a:pt x="6270" y="6828"/>
                  </a:lnTo>
                  <a:cubicBezTo>
                    <a:pt x="6563" y="6828"/>
                    <a:pt x="6905" y="6926"/>
                    <a:pt x="6742" y="6926"/>
                  </a:cubicBezTo>
                  <a:cubicBezTo>
                    <a:pt x="6661" y="6926"/>
                    <a:pt x="6453" y="6901"/>
                    <a:pt x="6050" y="6828"/>
                  </a:cubicBezTo>
                  <a:lnTo>
                    <a:pt x="6050" y="6828"/>
                  </a:lnTo>
                  <a:lnTo>
                    <a:pt x="6600" y="6938"/>
                  </a:lnTo>
                  <a:cubicBezTo>
                    <a:pt x="6819" y="7011"/>
                    <a:pt x="7039" y="7085"/>
                    <a:pt x="7259" y="7158"/>
                  </a:cubicBezTo>
                  <a:lnTo>
                    <a:pt x="7259" y="7158"/>
                  </a:lnTo>
                  <a:lnTo>
                    <a:pt x="7699" y="7378"/>
                  </a:lnTo>
                  <a:lnTo>
                    <a:pt x="8029" y="7598"/>
                  </a:lnTo>
                  <a:lnTo>
                    <a:pt x="8138" y="7652"/>
                  </a:lnTo>
                  <a:lnTo>
                    <a:pt x="8138" y="7652"/>
                  </a:lnTo>
                  <a:cubicBezTo>
                    <a:pt x="8368" y="7827"/>
                    <a:pt x="8404" y="7862"/>
                    <a:pt x="8579" y="8038"/>
                  </a:cubicBezTo>
                  <a:lnTo>
                    <a:pt x="8689" y="8148"/>
                  </a:lnTo>
                  <a:lnTo>
                    <a:pt x="8689" y="8148"/>
                  </a:lnTo>
                  <a:cubicBezTo>
                    <a:pt x="8689" y="8258"/>
                    <a:pt x="9019" y="8698"/>
                    <a:pt x="9129" y="8918"/>
                  </a:cubicBezTo>
                  <a:cubicBezTo>
                    <a:pt x="9216" y="9004"/>
                    <a:pt x="9234" y="9159"/>
                    <a:pt x="9292" y="9275"/>
                  </a:cubicBezTo>
                  <a:lnTo>
                    <a:pt x="9292" y="9275"/>
                  </a:lnTo>
                  <a:cubicBezTo>
                    <a:pt x="9353" y="9480"/>
                    <a:pt x="9370" y="9730"/>
                    <a:pt x="9459" y="9908"/>
                  </a:cubicBezTo>
                  <a:cubicBezTo>
                    <a:pt x="9459" y="10003"/>
                    <a:pt x="9542" y="10181"/>
                    <a:pt x="9564" y="10298"/>
                  </a:cubicBezTo>
                  <a:lnTo>
                    <a:pt x="9564" y="10298"/>
                  </a:lnTo>
                  <a:cubicBezTo>
                    <a:pt x="9548" y="10145"/>
                    <a:pt x="9501" y="9685"/>
                    <a:pt x="9529" y="9685"/>
                  </a:cubicBezTo>
                  <a:lnTo>
                    <a:pt x="9529" y="9685"/>
                  </a:lnTo>
                  <a:cubicBezTo>
                    <a:pt x="9536" y="9685"/>
                    <a:pt x="9549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04"/>
                    <a:pt x="9569" y="11200"/>
                    <a:pt x="9569" y="11370"/>
                  </a:cubicBezTo>
                  <a:lnTo>
                    <a:pt x="9569" y="11370"/>
                  </a:lnTo>
                  <a:cubicBezTo>
                    <a:pt x="9496" y="11557"/>
                    <a:pt x="9423" y="11777"/>
                    <a:pt x="9349" y="11997"/>
                  </a:cubicBezTo>
                  <a:cubicBezTo>
                    <a:pt x="9456" y="11783"/>
                    <a:pt x="9494" y="11708"/>
                    <a:pt x="9496" y="11708"/>
                  </a:cubicBezTo>
                  <a:lnTo>
                    <a:pt x="9496" y="11708"/>
                  </a:lnTo>
                  <a:cubicBezTo>
                    <a:pt x="9500" y="11708"/>
                    <a:pt x="9349" y="12033"/>
                    <a:pt x="9349" y="12107"/>
                  </a:cubicBezTo>
                  <a:cubicBezTo>
                    <a:pt x="9341" y="12116"/>
                    <a:pt x="9330" y="12126"/>
                    <a:pt x="9317" y="12139"/>
                  </a:cubicBezTo>
                  <a:lnTo>
                    <a:pt x="9317" y="12139"/>
                  </a:lnTo>
                  <a:cubicBezTo>
                    <a:pt x="9335" y="12082"/>
                    <a:pt x="9349" y="12025"/>
                    <a:pt x="9349" y="11997"/>
                  </a:cubicBezTo>
                  <a:lnTo>
                    <a:pt x="9349" y="11997"/>
                  </a:lnTo>
                  <a:cubicBezTo>
                    <a:pt x="9327" y="12064"/>
                    <a:pt x="9309" y="12118"/>
                    <a:pt x="9295" y="12162"/>
                  </a:cubicBezTo>
                  <a:lnTo>
                    <a:pt x="9295" y="12162"/>
                  </a:lnTo>
                  <a:cubicBezTo>
                    <a:pt x="9303" y="12154"/>
                    <a:pt x="9311" y="12146"/>
                    <a:pt x="9317" y="12139"/>
                  </a:cubicBezTo>
                  <a:lnTo>
                    <a:pt x="9317" y="12139"/>
                  </a:lnTo>
                  <a:cubicBezTo>
                    <a:pt x="9291" y="12226"/>
                    <a:pt x="9257" y="12317"/>
                    <a:pt x="9252" y="12317"/>
                  </a:cubicBezTo>
                  <a:cubicBezTo>
                    <a:pt x="9249" y="12317"/>
                    <a:pt x="9259" y="12275"/>
                    <a:pt x="9295" y="12162"/>
                  </a:cubicBezTo>
                  <a:lnTo>
                    <a:pt x="9295" y="12162"/>
                  </a:lnTo>
                  <a:cubicBezTo>
                    <a:pt x="9146" y="12314"/>
                    <a:pt x="8817" y="12669"/>
                    <a:pt x="8787" y="12890"/>
                  </a:cubicBezTo>
                  <a:lnTo>
                    <a:pt x="8787" y="12890"/>
                  </a:lnTo>
                  <a:lnTo>
                    <a:pt x="8469" y="13207"/>
                  </a:lnTo>
                  <a:lnTo>
                    <a:pt x="8414" y="13262"/>
                  </a:lnTo>
                  <a:lnTo>
                    <a:pt x="8414" y="13262"/>
                  </a:lnTo>
                  <a:cubicBezTo>
                    <a:pt x="8332" y="13317"/>
                    <a:pt x="8249" y="13372"/>
                    <a:pt x="8139" y="13427"/>
                  </a:cubicBezTo>
                  <a:cubicBezTo>
                    <a:pt x="7809" y="13647"/>
                    <a:pt x="7369" y="13867"/>
                    <a:pt x="7039" y="13977"/>
                  </a:cubicBezTo>
                  <a:cubicBezTo>
                    <a:pt x="627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270" y="19477"/>
                    <a:pt x="6929" y="20027"/>
                    <a:pt x="7809" y="20357"/>
                  </a:cubicBezTo>
                  <a:cubicBezTo>
                    <a:pt x="8017" y="20383"/>
                    <a:pt x="8231" y="20396"/>
                    <a:pt x="8447" y="20396"/>
                  </a:cubicBezTo>
                  <a:cubicBezTo>
                    <a:pt x="9144" y="20396"/>
                    <a:pt x="9861" y="20253"/>
                    <a:pt x="10449" y="19917"/>
                  </a:cubicBezTo>
                  <a:lnTo>
                    <a:pt x="10339" y="19917"/>
                  </a:lnTo>
                  <a:cubicBezTo>
                    <a:pt x="14079" y="18267"/>
                    <a:pt x="16388" y="14527"/>
                    <a:pt x="16388" y="10458"/>
                  </a:cubicBezTo>
                  <a:cubicBezTo>
                    <a:pt x="16388" y="6498"/>
                    <a:pt x="14189" y="2978"/>
                    <a:pt x="10669" y="1109"/>
                  </a:cubicBezTo>
                  <a:cubicBezTo>
                    <a:pt x="9088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61"/>
            <p:cNvSpPr/>
            <p:nvPr/>
          </p:nvSpPr>
          <p:spPr>
            <a:xfrm>
              <a:off x="5928175" y="3047200"/>
              <a:ext cx="452825" cy="509275"/>
            </a:xfrm>
            <a:custGeom>
              <a:avLst/>
              <a:gdLst/>
              <a:ahLst/>
              <a:cxnLst/>
              <a:rect l="l" t="t" r="r" b="b"/>
              <a:pathLst>
                <a:path w="18113" h="20371" extrusionOk="0">
                  <a:moveTo>
                    <a:pt x="9715" y="7338"/>
                  </a:moveTo>
                  <a:cubicBezTo>
                    <a:pt x="9719" y="7338"/>
                    <a:pt x="9731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6" y="7338"/>
                    <a:pt x="9715" y="7338"/>
                  </a:cubicBezTo>
                  <a:close/>
                  <a:moveTo>
                    <a:pt x="9966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5" y="7878"/>
                    <a:pt x="10045" y="7794"/>
                    <a:pt x="9966" y="7693"/>
                  </a:cubicBezTo>
                  <a:close/>
                  <a:moveTo>
                    <a:pt x="10469" y="9003"/>
                  </a:moveTo>
                  <a:cubicBezTo>
                    <a:pt x="10483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30" y="9258"/>
                    <a:pt x="10508" y="9105"/>
                    <a:pt x="10469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5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413" y="11220"/>
                  </a:moveTo>
                  <a:lnTo>
                    <a:pt x="10413" y="11330"/>
                  </a:lnTo>
                  <a:cubicBezTo>
                    <a:pt x="10341" y="11473"/>
                    <a:pt x="10269" y="11570"/>
                    <a:pt x="10198" y="11650"/>
                  </a:cubicBezTo>
                  <a:lnTo>
                    <a:pt x="10198" y="11650"/>
                  </a:lnTo>
                  <a:cubicBezTo>
                    <a:pt x="10222" y="11601"/>
                    <a:pt x="10339" y="11367"/>
                    <a:pt x="10413" y="11220"/>
                  </a:cubicBezTo>
                  <a:close/>
                  <a:moveTo>
                    <a:pt x="9778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3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4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9" y="9003"/>
                  </a:cubicBezTo>
                  <a:lnTo>
                    <a:pt x="10469" y="9003"/>
                  </a:lnTo>
                  <a:cubicBezTo>
                    <a:pt x="10456" y="8927"/>
                    <a:pt x="10456" y="8895"/>
                    <a:pt x="10465" y="8895"/>
                  </a:cubicBezTo>
                  <a:lnTo>
                    <a:pt x="10465" y="8895"/>
                  </a:ln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4" y="10479"/>
                    <a:pt x="10563" y="10729"/>
                    <a:pt x="10523" y="10890"/>
                  </a:cubicBezTo>
                  <a:cubicBezTo>
                    <a:pt x="10415" y="11107"/>
                    <a:pt x="10306" y="11430"/>
                    <a:pt x="10198" y="11650"/>
                  </a:cubicBezTo>
                  <a:lnTo>
                    <a:pt x="10198" y="11650"/>
                  </a:lnTo>
                  <a:cubicBezTo>
                    <a:pt x="10159" y="11693"/>
                    <a:pt x="10121" y="11731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6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1" y="13314"/>
                    <a:pt x="8341" y="13354"/>
                    <a:pt x="8381" y="13354"/>
                  </a:cubicBezTo>
                  <a:cubicBezTo>
                    <a:pt x="8393" y="13354"/>
                    <a:pt x="8412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6" y="13509"/>
                  </a:cubicBezTo>
                  <a:lnTo>
                    <a:pt x="7826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6" y="13509"/>
                  </a:cubicBezTo>
                  <a:lnTo>
                    <a:pt x="7826" y="13509"/>
                  </a:lnTo>
                  <a:cubicBezTo>
                    <a:pt x="7775" y="13514"/>
                    <a:pt x="7713" y="13522"/>
                    <a:pt x="7650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7" y="13318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4985" y="20256"/>
                    <a:pt x="5956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3" y="19029"/>
                    <a:pt x="14483" y="17709"/>
                    <a:pt x="1580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61"/>
            <p:cNvSpPr/>
            <p:nvPr/>
          </p:nvSpPr>
          <p:spPr>
            <a:xfrm>
              <a:off x="5289325" y="3047000"/>
              <a:ext cx="409750" cy="509925"/>
            </a:xfrm>
            <a:custGeom>
              <a:avLst/>
              <a:gdLst/>
              <a:ahLst/>
              <a:cxnLst/>
              <a:rect l="l" t="t" r="r" b="b"/>
              <a:pathLst>
                <a:path w="16390" h="20397" extrusionOk="0">
                  <a:moveTo>
                    <a:pt x="8864" y="8322"/>
                  </a:moveTo>
                  <a:lnTo>
                    <a:pt x="8910" y="8368"/>
                  </a:lnTo>
                  <a:cubicBezTo>
                    <a:pt x="8949" y="8426"/>
                    <a:pt x="8964" y="8450"/>
                    <a:pt x="8962" y="8450"/>
                  </a:cubicBezTo>
                  <a:cubicBezTo>
                    <a:pt x="8959" y="8450"/>
                    <a:pt x="8918" y="8396"/>
                    <a:pt x="8864" y="8322"/>
                  </a:cubicBezTo>
                  <a:close/>
                  <a:moveTo>
                    <a:pt x="9564" y="10298"/>
                  </a:moveTo>
                  <a:cubicBezTo>
                    <a:pt x="9568" y="10329"/>
                    <a:pt x="9570" y="10348"/>
                    <a:pt x="9570" y="10348"/>
                  </a:cubicBezTo>
                  <a:cubicBezTo>
                    <a:pt x="9570" y="10333"/>
                    <a:pt x="9568" y="10316"/>
                    <a:pt x="9564" y="10298"/>
                  </a:cubicBezTo>
                  <a:close/>
                  <a:moveTo>
                    <a:pt x="9676" y="10752"/>
                  </a:moveTo>
                  <a:cubicBezTo>
                    <a:pt x="9678" y="10752"/>
                    <a:pt x="9680" y="10763"/>
                    <a:pt x="9680" y="10788"/>
                  </a:cubicBezTo>
                  <a:cubicBezTo>
                    <a:pt x="9680" y="10898"/>
                    <a:pt x="9680" y="11008"/>
                    <a:pt x="9680" y="11118"/>
                  </a:cubicBezTo>
                  <a:cubicBezTo>
                    <a:pt x="9646" y="11184"/>
                    <a:pt x="9613" y="11261"/>
                    <a:pt x="9583" y="11344"/>
                  </a:cubicBezTo>
                  <a:lnTo>
                    <a:pt x="9583" y="11344"/>
                  </a:lnTo>
                  <a:cubicBezTo>
                    <a:pt x="9608" y="11151"/>
                    <a:pt x="9661" y="10752"/>
                    <a:pt x="9676" y="10752"/>
                  </a:cubicBezTo>
                  <a:close/>
                  <a:moveTo>
                    <a:pt x="9460" y="11997"/>
                  </a:moveTo>
                  <a:lnTo>
                    <a:pt x="9460" y="11997"/>
                  </a:lnTo>
                  <a:cubicBezTo>
                    <a:pt x="9460" y="12068"/>
                    <a:pt x="9326" y="12317"/>
                    <a:pt x="9314" y="12317"/>
                  </a:cubicBezTo>
                  <a:cubicBezTo>
                    <a:pt x="9307" y="12317"/>
                    <a:pt x="9340" y="12236"/>
                    <a:pt x="9460" y="11997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0" y="339"/>
                  </a:cubicBezTo>
                  <a:cubicBezTo>
                    <a:pt x="991" y="889"/>
                    <a:pt x="1" y="2758"/>
                    <a:pt x="441" y="4628"/>
                  </a:cubicBezTo>
                  <a:cubicBezTo>
                    <a:pt x="894" y="6078"/>
                    <a:pt x="2243" y="7080"/>
                    <a:pt x="3750" y="7080"/>
                  </a:cubicBezTo>
                  <a:cubicBezTo>
                    <a:pt x="4072" y="7080"/>
                    <a:pt x="4401" y="7035"/>
                    <a:pt x="4730" y="6938"/>
                  </a:cubicBezTo>
                  <a:lnTo>
                    <a:pt x="5280" y="6828"/>
                  </a:ln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1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4"/>
                    <a:pt x="9460" y="9908"/>
                  </a:cubicBezTo>
                  <a:cubicBezTo>
                    <a:pt x="9460" y="10003"/>
                    <a:pt x="9543" y="10181"/>
                    <a:pt x="9564" y="10298"/>
                  </a:cubicBezTo>
                  <a:lnTo>
                    <a:pt x="9564" y="10298"/>
                  </a:lnTo>
                  <a:cubicBezTo>
                    <a:pt x="9548" y="10145"/>
                    <a:pt x="9502" y="9685"/>
                    <a:pt x="9530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10018"/>
                  </a:lnTo>
                  <a:cubicBezTo>
                    <a:pt x="9570" y="10348"/>
                    <a:pt x="9570" y="10678"/>
                    <a:pt x="9570" y="11008"/>
                  </a:cubicBezTo>
                  <a:cubicBezTo>
                    <a:pt x="9570" y="11106"/>
                    <a:pt x="9570" y="11204"/>
                    <a:pt x="9570" y="11382"/>
                  </a:cubicBezTo>
                  <a:lnTo>
                    <a:pt x="9570" y="11382"/>
                  </a:lnTo>
                  <a:cubicBezTo>
                    <a:pt x="9515" y="11543"/>
                    <a:pt x="9472" y="11727"/>
                    <a:pt x="9462" y="11914"/>
                  </a:cubicBezTo>
                  <a:lnTo>
                    <a:pt x="9462" y="11914"/>
                  </a:lnTo>
                  <a:cubicBezTo>
                    <a:pt x="9425" y="11994"/>
                    <a:pt x="9382" y="12075"/>
                    <a:pt x="9350" y="12107"/>
                  </a:cubicBezTo>
                  <a:cubicBezTo>
                    <a:pt x="9260" y="12197"/>
                    <a:pt x="8950" y="12580"/>
                    <a:pt x="8840" y="12838"/>
                  </a:cubicBezTo>
                  <a:lnTo>
                    <a:pt x="8840" y="12838"/>
                  </a:lnTo>
                  <a:cubicBezTo>
                    <a:pt x="8723" y="12954"/>
                    <a:pt x="8560" y="13118"/>
                    <a:pt x="8470" y="13207"/>
                  </a:cubicBezTo>
                  <a:lnTo>
                    <a:pt x="8415" y="13262"/>
                  </a:lnTo>
                  <a:lnTo>
                    <a:pt x="8415" y="13262"/>
                  </a:lnTo>
                  <a:cubicBezTo>
                    <a:pt x="8332" y="13317"/>
                    <a:pt x="8250" y="13372"/>
                    <a:pt x="8140" y="13427"/>
                  </a:cubicBezTo>
                  <a:cubicBezTo>
                    <a:pt x="7810" y="13647"/>
                    <a:pt x="7370" y="13867"/>
                    <a:pt x="7040" y="13977"/>
                  </a:cubicBezTo>
                  <a:cubicBezTo>
                    <a:pt x="627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83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18" y="20383"/>
                    <a:pt x="8232" y="20396"/>
                    <a:pt x="8447" y="20396"/>
                  </a:cubicBezTo>
                  <a:cubicBezTo>
                    <a:pt x="9145" y="20396"/>
                    <a:pt x="9862" y="20253"/>
                    <a:pt x="10450" y="19917"/>
                  </a:cubicBezTo>
                  <a:lnTo>
                    <a:pt x="10340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8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61"/>
            <p:cNvSpPr/>
            <p:nvPr/>
          </p:nvSpPr>
          <p:spPr>
            <a:xfrm>
              <a:off x="4597325" y="3047200"/>
              <a:ext cx="452800" cy="509275"/>
            </a:xfrm>
            <a:custGeom>
              <a:avLst/>
              <a:gdLst/>
              <a:ahLst/>
              <a:cxnLst/>
              <a:rect l="l" t="t" r="r" b="b"/>
              <a:pathLst>
                <a:path w="18112" h="20371" extrusionOk="0">
                  <a:moveTo>
                    <a:pt x="9714" y="7338"/>
                  </a:moveTo>
                  <a:cubicBezTo>
                    <a:pt x="9718" y="7338"/>
                    <a:pt x="9730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5" y="7338"/>
                    <a:pt x="9714" y="7338"/>
                  </a:cubicBezTo>
                  <a:close/>
                  <a:moveTo>
                    <a:pt x="9965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4" y="7878"/>
                    <a:pt x="10045" y="7794"/>
                    <a:pt x="9965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4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lnTo>
                    <a:pt x="10283" y="11480"/>
                  </a:lnTo>
                  <a:cubicBezTo>
                    <a:pt x="10265" y="11539"/>
                    <a:pt x="10238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3" y="11480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2" y="6964"/>
                  </a:cubicBezTo>
                  <a:cubicBezTo>
                    <a:pt x="9132" y="6964"/>
                    <a:pt x="9148" y="6985"/>
                    <a:pt x="9203" y="7040"/>
                  </a:cubicBezTo>
                  <a:cubicBezTo>
                    <a:pt x="9514" y="7247"/>
                    <a:pt x="9629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09" y="8417"/>
                  </a:cubicBezTo>
                  <a:lnTo>
                    <a:pt x="10309" y="8417"/>
                  </a:lnTo>
                  <a:cubicBezTo>
                    <a:pt x="10333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3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299" y="11401"/>
                    <a:pt x="10294" y="11433"/>
                  </a:cubicBezTo>
                  <a:lnTo>
                    <a:pt x="10294" y="11433"/>
                  </a:lnTo>
                  <a:cubicBezTo>
                    <a:pt x="10264" y="11504"/>
                    <a:pt x="10235" y="11572"/>
                    <a:pt x="10205" y="11633"/>
                  </a:cubicBezTo>
                  <a:lnTo>
                    <a:pt x="10205" y="11633"/>
                  </a:lnTo>
                  <a:cubicBezTo>
                    <a:pt x="10169" y="11683"/>
                    <a:pt x="10126" y="11726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5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1" y="13354"/>
                    <a:pt x="8381" y="13354"/>
                  </a:cubicBezTo>
                  <a:cubicBezTo>
                    <a:pt x="8393" y="13354"/>
                    <a:pt x="8411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2" y="13477"/>
                    <a:pt x="7825" y="13509"/>
                  </a:cubicBezTo>
                  <a:lnTo>
                    <a:pt x="7825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2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6" y="13521"/>
                    <a:pt x="7825" y="13509"/>
                  </a:cubicBezTo>
                  <a:lnTo>
                    <a:pt x="7825" y="13509"/>
                  </a:lnTo>
                  <a:cubicBezTo>
                    <a:pt x="7775" y="13514"/>
                    <a:pt x="7712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6" y="13318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4984" y="20256"/>
                    <a:pt x="5955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2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61"/>
            <p:cNvSpPr/>
            <p:nvPr/>
          </p:nvSpPr>
          <p:spPr>
            <a:xfrm>
              <a:off x="3958475" y="3047000"/>
              <a:ext cx="409725" cy="509925"/>
            </a:xfrm>
            <a:custGeom>
              <a:avLst/>
              <a:gdLst/>
              <a:ahLst/>
              <a:cxnLst/>
              <a:rect l="l" t="t" r="r" b="b"/>
              <a:pathLst>
                <a:path w="16389" h="20397" extrusionOk="0">
                  <a:moveTo>
                    <a:pt x="8864" y="8322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8" y="8396"/>
                    <a:pt x="8864" y="8322"/>
                  </a:cubicBezTo>
                  <a:close/>
                  <a:moveTo>
                    <a:pt x="9563" y="10295"/>
                  </a:moveTo>
                  <a:cubicBezTo>
                    <a:pt x="9567" y="10314"/>
                    <a:pt x="9569" y="10332"/>
                    <a:pt x="9569" y="10348"/>
                  </a:cubicBezTo>
                  <a:cubicBezTo>
                    <a:pt x="9569" y="10348"/>
                    <a:pt x="9567" y="10328"/>
                    <a:pt x="9563" y="10295"/>
                  </a:cubicBezTo>
                  <a:close/>
                  <a:moveTo>
                    <a:pt x="9349" y="11997"/>
                  </a:moveTo>
                  <a:cubicBezTo>
                    <a:pt x="9349" y="12068"/>
                    <a:pt x="9215" y="12317"/>
                    <a:pt x="9204" y="12317"/>
                  </a:cubicBezTo>
                  <a:cubicBezTo>
                    <a:pt x="9197" y="12317"/>
                    <a:pt x="9230" y="12236"/>
                    <a:pt x="9349" y="11997"/>
                  </a:cubicBezTo>
                  <a:close/>
                  <a:moveTo>
                    <a:pt x="8579" y="13097"/>
                  </a:moveTo>
                  <a:cubicBezTo>
                    <a:pt x="8557" y="13120"/>
                    <a:pt x="8530" y="13142"/>
                    <a:pt x="8501" y="13164"/>
                  </a:cubicBezTo>
                  <a:lnTo>
                    <a:pt x="8501" y="13164"/>
                  </a:lnTo>
                  <a:cubicBezTo>
                    <a:pt x="8548" y="13125"/>
                    <a:pt x="8579" y="13097"/>
                    <a:pt x="8579" y="13097"/>
                  </a:cubicBezTo>
                  <a:close/>
                  <a:moveTo>
                    <a:pt x="5627" y="0"/>
                  </a:moveTo>
                  <a:cubicBezTo>
                    <a:pt x="4704" y="0"/>
                    <a:pt x="3775" y="110"/>
                    <a:pt x="2860" y="339"/>
                  </a:cubicBezTo>
                  <a:cubicBezTo>
                    <a:pt x="990" y="889"/>
                    <a:pt x="0" y="2758"/>
                    <a:pt x="440" y="4628"/>
                  </a:cubicBezTo>
                  <a:cubicBezTo>
                    <a:pt x="894" y="6078"/>
                    <a:pt x="2243" y="7080"/>
                    <a:pt x="3689" y="7080"/>
                  </a:cubicBezTo>
                  <a:cubicBezTo>
                    <a:pt x="3997" y="7080"/>
                    <a:pt x="4310" y="7035"/>
                    <a:pt x="4620" y="6938"/>
                  </a:cubicBezTo>
                  <a:lnTo>
                    <a:pt x="5280" y="6828"/>
                  </a:lnTo>
                  <a:lnTo>
                    <a:pt x="6380" y="6828"/>
                  </a:lnTo>
                  <a:cubicBezTo>
                    <a:pt x="6600" y="6828"/>
                    <a:pt x="6917" y="6926"/>
                    <a:pt x="6779" y="6926"/>
                  </a:cubicBezTo>
                  <a:cubicBezTo>
                    <a:pt x="6710" y="6926"/>
                    <a:pt x="6526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1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79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19" y="8698"/>
                    <a:pt x="9129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59" y="9744"/>
                    <a:pt x="9459" y="9908"/>
                  </a:cubicBezTo>
                  <a:lnTo>
                    <a:pt x="9459" y="10018"/>
                  </a:lnTo>
                  <a:cubicBezTo>
                    <a:pt x="9459" y="10348"/>
                    <a:pt x="9459" y="10678"/>
                    <a:pt x="9459" y="11008"/>
                  </a:cubicBezTo>
                  <a:cubicBezTo>
                    <a:pt x="9459" y="11118"/>
                    <a:pt x="9459" y="11228"/>
                    <a:pt x="9459" y="11447"/>
                  </a:cubicBezTo>
                  <a:cubicBezTo>
                    <a:pt x="9459" y="11447"/>
                    <a:pt x="9546" y="10752"/>
                    <a:pt x="9566" y="10752"/>
                  </a:cubicBezTo>
                  <a:cubicBezTo>
                    <a:pt x="9568" y="10752"/>
                    <a:pt x="9569" y="10763"/>
                    <a:pt x="9569" y="10788"/>
                  </a:cubicBezTo>
                  <a:cubicBezTo>
                    <a:pt x="9569" y="10898"/>
                    <a:pt x="9569" y="11008"/>
                    <a:pt x="9569" y="11118"/>
                  </a:cubicBezTo>
                  <a:cubicBezTo>
                    <a:pt x="9482" y="11292"/>
                    <a:pt x="9464" y="11535"/>
                    <a:pt x="9406" y="11793"/>
                  </a:cubicBezTo>
                  <a:lnTo>
                    <a:pt x="9406" y="11793"/>
                  </a:lnTo>
                  <a:cubicBezTo>
                    <a:pt x="9362" y="11894"/>
                    <a:pt x="9289" y="12058"/>
                    <a:pt x="9239" y="12107"/>
                  </a:cubicBezTo>
                  <a:cubicBezTo>
                    <a:pt x="9147" y="12200"/>
                    <a:pt x="8820" y="12605"/>
                    <a:pt x="8719" y="12862"/>
                  </a:cubicBezTo>
                  <a:lnTo>
                    <a:pt x="8719" y="12862"/>
                  </a:lnTo>
                  <a:cubicBezTo>
                    <a:pt x="8631" y="12976"/>
                    <a:pt x="8527" y="13124"/>
                    <a:pt x="8360" y="13207"/>
                  </a:cubicBezTo>
                  <a:lnTo>
                    <a:pt x="8250" y="13317"/>
                  </a:lnTo>
                  <a:cubicBezTo>
                    <a:pt x="8215" y="13352"/>
                    <a:pt x="8188" y="13380"/>
                    <a:pt x="8167" y="13401"/>
                  </a:cubicBezTo>
                  <a:lnTo>
                    <a:pt x="8167" y="13401"/>
                  </a:lnTo>
                  <a:cubicBezTo>
                    <a:pt x="8157" y="13410"/>
                    <a:pt x="8148" y="13419"/>
                    <a:pt x="8140" y="13427"/>
                  </a:cubicBezTo>
                  <a:cubicBezTo>
                    <a:pt x="7700" y="13647"/>
                    <a:pt x="7370" y="13867"/>
                    <a:pt x="6930" y="13977"/>
                  </a:cubicBezTo>
                  <a:cubicBezTo>
                    <a:pt x="616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160" y="19477"/>
                    <a:pt x="6930" y="20027"/>
                    <a:pt x="7810" y="20357"/>
                  </a:cubicBezTo>
                  <a:cubicBezTo>
                    <a:pt x="8017" y="20383"/>
                    <a:pt x="8225" y="20396"/>
                    <a:pt x="8433" y="20396"/>
                  </a:cubicBezTo>
                  <a:cubicBezTo>
                    <a:pt x="9105" y="20396"/>
                    <a:pt x="9777" y="20253"/>
                    <a:pt x="10449" y="19917"/>
                  </a:cubicBezTo>
                  <a:lnTo>
                    <a:pt x="10339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8"/>
                    <a:pt x="10669" y="1109"/>
                  </a:cubicBezTo>
                  <a:cubicBezTo>
                    <a:pt x="9088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61"/>
            <p:cNvSpPr/>
            <p:nvPr/>
          </p:nvSpPr>
          <p:spPr>
            <a:xfrm>
              <a:off x="3266450" y="3047200"/>
              <a:ext cx="452825" cy="509275"/>
            </a:xfrm>
            <a:custGeom>
              <a:avLst/>
              <a:gdLst/>
              <a:ahLst/>
              <a:cxnLst/>
              <a:rect l="l" t="t" r="r" b="b"/>
              <a:pathLst>
                <a:path w="18113" h="20371" extrusionOk="0">
                  <a:moveTo>
                    <a:pt x="9715" y="7338"/>
                  </a:moveTo>
                  <a:cubicBezTo>
                    <a:pt x="9719" y="7338"/>
                    <a:pt x="9731" y="7348"/>
                    <a:pt x="9753" y="7370"/>
                  </a:cubicBezTo>
                  <a:lnTo>
                    <a:pt x="9794" y="7471"/>
                  </a:lnTo>
                  <a:lnTo>
                    <a:pt x="9794" y="7471"/>
                  </a:lnTo>
                  <a:cubicBezTo>
                    <a:pt x="9741" y="7394"/>
                    <a:pt x="9705" y="7338"/>
                    <a:pt x="9715" y="7338"/>
                  </a:cubicBezTo>
                  <a:close/>
                  <a:moveTo>
                    <a:pt x="10469" y="9003"/>
                  </a:moveTo>
                  <a:cubicBezTo>
                    <a:pt x="10483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30" y="9258"/>
                    <a:pt x="10509" y="9105"/>
                    <a:pt x="10469" y="9003"/>
                  </a:cubicBezTo>
                  <a:close/>
                  <a:moveTo>
                    <a:pt x="10566" y="9428"/>
                  </a:moveTo>
                  <a:cubicBezTo>
                    <a:pt x="10584" y="9509"/>
                    <a:pt x="10605" y="9594"/>
                    <a:pt x="10633" y="9680"/>
                  </a:cubicBezTo>
                  <a:cubicBezTo>
                    <a:pt x="10608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cubicBezTo>
                    <a:pt x="10266" y="11539"/>
                    <a:pt x="10239" y="11588"/>
                    <a:pt x="10207" y="11632"/>
                  </a:cubicBezTo>
                  <a:lnTo>
                    <a:pt x="10207" y="11632"/>
                  </a:lnTo>
                  <a:cubicBezTo>
                    <a:pt x="10223" y="11601"/>
                    <a:pt x="10251" y="11544"/>
                    <a:pt x="10283" y="11480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7"/>
                    <a:pt x="8873" y="111"/>
                  </a:cubicBezTo>
                  <a:cubicBezTo>
                    <a:pt x="7993" y="331"/>
                    <a:pt x="7334" y="881"/>
                    <a:pt x="6784" y="1651"/>
                  </a:cubicBezTo>
                  <a:cubicBezTo>
                    <a:pt x="6014" y="3190"/>
                    <a:pt x="6344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7" y="6964"/>
                    <a:pt x="9143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7" y="7553"/>
                  </a:cubicBezTo>
                  <a:lnTo>
                    <a:pt x="9827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4" y="8536"/>
                    <a:pt x="10413" y="8723"/>
                    <a:pt x="10413" y="8910"/>
                  </a:cubicBezTo>
                  <a:cubicBezTo>
                    <a:pt x="10436" y="8932"/>
                    <a:pt x="10454" y="8964"/>
                    <a:pt x="10469" y="9003"/>
                  </a:cubicBezTo>
                  <a:lnTo>
                    <a:pt x="10469" y="9003"/>
                  </a:lnTo>
                  <a:cubicBezTo>
                    <a:pt x="10456" y="8927"/>
                    <a:pt x="10456" y="8895"/>
                    <a:pt x="10466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4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300" y="11401"/>
                    <a:pt x="10294" y="11433"/>
                  </a:cubicBezTo>
                  <a:lnTo>
                    <a:pt x="10294" y="11433"/>
                  </a:lnTo>
                  <a:cubicBezTo>
                    <a:pt x="10265" y="11504"/>
                    <a:pt x="10235" y="11572"/>
                    <a:pt x="10206" y="11633"/>
                  </a:cubicBezTo>
                  <a:lnTo>
                    <a:pt x="10206" y="11633"/>
                  </a:lnTo>
                  <a:cubicBezTo>
                    <a:pt x="10170" y="11683"/>
                    <a:pt x="10126" y="11726"/>
                    <a:pt x="10083" y="11769"/>
                  </a:cubicBezTo>
                  <a:cubicBezTo>
                    <a:pt x="10011" y="11987"/>
                    <a:pt x="9650" y="12397"/>
                    <a:pt x="9667" y="12397"/>
                  </a:cubicBezTo>
                  <a:cubicBezTo>
                    <a:pt x="9676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1" y="13314"/>
                    <a:pt x="8341" y="13354"/>
                    <a:pt x="8382" y="13354"/>
                  </a:cubicBezTo>
                  <a:cubicBezTo>
                    <a:pt x="8394" y="13354"/>
                    <a:pt x="8412" y="13351"/>
                    <a:pt x="8434" y="13345"/>
                  </a:cubicBezTo>
                  <a:lnTo>
                    <a:pt x="8434" y="13345"/>
                  </a:lnTo>
                  <a:cubicBezTo>
                    <a:pt x="8369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6" y="13509"/>
                  </a:cubicBezTo>
                  <a:lnTo>
                    <a:pt x="7826" y="13509"/>
                  </a:lnTo>
                  <a:cubicBezTo>
                    <a:pt x="7883" y="13502"/>
                    <a:pt x="7926" y="13498"/>
                    <a:pt x="7938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6" y="13509"/>
                  </a:cubicBezTo>
                  <a:lnTo>
                    <a:pt x="7826" y="13509"/>
                  </a:lnTo>
                  <a:cubicBezTo>
                    <a:pt x="7775" y="13514"/>
                    <a:pt x="7713" y="13522"/>
                    <a:pt x="7650" y="13529"/>
                  </a:cubicBezTo>
                  <a:lnTo>
                    <a:pt x="6674" y="13529"/>
                  </a:lnTo>
                  <a:cubicBezTo>
                    <a:pt x="6674" y="13419"/>
                    <a:pt x="6014" y="13419"/>
                    <a:pt x="5904" y="13419"/>
                  </a:cubicBezTo>
                  <a:cubicBezTo>
                    <a:pt x="5537" y="13318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4985" y="20256"/>
                    <a:pt x="5956" y="20371"/>
                    <a:pt x="6921" y="20371"/>
                  </a:cubicBezTo>
                  <a:cubicBezTo>
                    <a:pt x="8189" y="20371"/>
                    <a:pt x="9447" y="20173"/>
                    <a:pt x="10633" y="19799"/>
                  </a:cubicBezTo>
                  <a:cubicBezTo>
                    <a:pt x="12723" y="19029"/>
                    <a:pt x="14483" y="17709"/>
                    <a:pt x="15693" y="15839"/>
                  </a:cubicBezTo>
                  <a:cubicBezTo>
                    <a:pt x="17892" y="12539"/>
                    <a:pt x="18112" y="8360"/>
                    <a:pt x="16353" y="4950"/>
                  </a:cubicBezTo>
                  <a:cubicBezTo>
                    <a:pt x="15363" y="286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61"/>
            <p:cNvSpPr/>
            <p:nvPr/>
          </p:nvSpPr>
          <p:spPr>
            <a:xfrm>
              <a:off x="2627600" y="3047000"/>
              <a:ext cx="412500" cy="509925"/>
            </a:xfrm>
            <a:custGeom>
              <a:avLst/>
              <a:gdLst/>
              <a:ahLst/>
              <a:cxnLst/>
              <a:rect l="l" t="t" r="r" b="b"/>
              <a:pathLst>
                <a:path w="16500" h="20397" extrusionOk="0">
                  <a:moveTo>
                    <a:pt x="8758" y="8138"/>
                  </a:moveTo>
                  <a:lnTo>
                    <a:pt x="8758" y="8138"/>
                  </a:lnTo>
                  <a:cubicBezTo>
                    <a:pt x="8772" y="8144"/>
                    <a:pt x="8786" y="8148"/>
                    <a:pt x="8800" y="8148"/>
                  </a:cubicBezTo>
                  <a:cubicBezTo>
                    <a:pt x="8800" y="8162"/>
                    <a:pt x="8806" y="8183"/>
                    <a:pt x="8816" y="8208"/>
                  </a:cubicBezTo>
                  <a:lnTo>
                    <a:pt x="8816" y="8208"/>
                  </a:lnTo>
                  <a:cubicBezTo>
                    <a:pt x="8797" y="8184"/>
                    <a:pt x="8777" y="8161"/>
                    <a:pt x="8758" y="8138"/>
                  </a:cubicBezTo>
                  <a:close/>
                  <a:moveTo>
                    <a:pt x="9179" y="8695"/>
                  </a:moveTo>
                  <a:cubicBezTo>
                    <a:pt x="9182" y="8695"/>
                    <a:pt x="9200" y="8728"/>
                    <a:pt x="9240" y="8808"/>
                  </a:cubicBezTo>
                  <a:lnTo>
                    <a:pt x="9308" y="9011"/>
                  </a:lnTo>
                  <a:lnTo>
                    <a:pt x="9308" y="9011"/>
                  </a:lnTo>
                  <a:cubicBezTo>
                    <a:pt x="9238" y="8851"/>
                    <a:pt x="9172" y="8695"/>
                    <a:pt x="9179" y="8695"/>
                  </a:cubicBezTo>
                  <a:close/>
                  <a:moveTo>
                    <a:pt x="9460" y="11997"/>
                  </a:moveTo>
                  <a:cubicBezTo>
                    <a:pt x="9460" y="12068"/>
                    <a:pt x="9370" y="12317"/>
                    <a:pt x="9363" y="12317"/>
                  </a:cubicBezTo>
                  <a:cubicBezTo>
                    <a:pt x="9358" y="12317"/>
                    <a:pt x="9380" y="12236"/>
                    <a:pt x="9460" y="11997"/>
                  </a:cubicBezTo>
                  <a:close/>
                  <a:moveTo>
                    <a:pt x="8690" y="13097"/>
                  </a:moveTo>
                  <a:lnTo>
                    <a:pt x="8690" y="13097"/>
                  </a:lnTo>
                  <a:cubicBezTo>
                    <a:pt x="8668" y="13120"/>
                    <a:pt x="8645" y="13142"/>
                    <a:pt x="8622" y="13164"/>
                  </a:cubicBezTo>
                  <a:lnTo>
                    <a:pt x="8622" y="13164"/>
                  </a:lnTo>
                  <a:cubicBezTo>
                    <a:pt x="8662" y="13126"/>
                    <a:pt x="8689" y="13099"/>
                    <a:pt x="8690" y="13097"/>
                  </a:cubicBezTo>
                  <a:close/>
                  <a:moveTo>
                    <a:pt x="8603" y="13183"/>
                  </a:moveTo>
                  <a:cubicBezTo>
                    <a:pt x="8595" y="13192"/>
                    <a:pt x="8588" y="13200"/>
                    <a:pt x="8580" y="13207"/>
                  </a:cubicBezTo>
                  <a:lnTo>
                    <a:pt x="8576" y="13210"/>
                  </a:lnTo>
                  <a:lnTo>
                    <a:pt x="8576" y="13210"/>
                  </a:lnTo>
                  <a:cubicBezTo>
                    <a:pt x="8585" y="13201"/>
                    <a:pt x="8594" y="13192"/>
                    <a:pt x="8603" y="13183"/>
                  </a:cubicBezTo>
                  <a:close/>
                  <a:moveTo>
                    <a:pt x="5658" y="0"/>
                  </a:moveTo>
                  <a:cubicBezTo>
                    <a:pt x="4717" y="0"/>
                    <a:pt x="3776" y="110"/>
                    <a:pt x="2861" y="339"/>
                  </a:cubicBezTo>
                  <a:cubicBezTo>
                    <a:pt x="1101" y="889"/>
                    <a:pt x="1" y="2758"/>
                    <a:pt x="551" y="4628"/>
                  </a:cubicBezTo>
                  <a:cubicBezTo>
                    <a:pt x="1004" y="6078"/>
                    <a:pt x="2354" y="7080"/>
                    <a:pt x="3799" y="7080"/>
                  </a:cubicBezTo>
                  <a:cubicBezTo>
                    <a:pt x="4108" y="7080"/>
                    <a:pt x="4421" y="7035"/>
                    <a:pt x="4730" y="6938"/>
                  </a:cubicBezTo>
                  <a:lnTo>
                    <a:pt x="5390" y="6828"/>
                  </a:lnTo>
                  <a:lnTo>
                    <a:pt x="6380" y="6828"/>
                  </a:lnTo>
                  <a:cubicBezTo>
                    <a:pt x="6600" y="6828"/>
                    <a:pt x="6967" y="6926"/>
                    <a:pt x="6828" y="6926"/>
                  </a:cubicBezTo>
                  <a:cubicBezTo>
                    <a:pt x="6759" y="6926"/>
                    <a:pt x="6564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98" y="7013"/>
                    <a:pt x="7146" y="7087"/>
                    <a:pt x="7378" y="7162"/>
                  </a:cubicBezTo>
                  <a:lnTo>
                    <a:pt x="7378" y="7162"/>
                  </a:lnTo>
                  <a:lnTo>
                    <a:pt x="7810" y="7378"/>
                  </a:lnTo>
                  <a:lnTo>
                    <a:pt x="8140" y="7598"/>
                  </a:lnTo>
                  <a:lnTo>
                    <a:pt x="8150" y="7603"/>
                  </a:lnTo>
                  <a:lnTo>
                    <a:pt x="8150" y="7603"/>
                  </a:lnTo>
                  <a:cubicBezTo>
                    <a:pt x="8389" y="7822"/>
                    <a:pt x="8485" y="7847"/>
                    <a:pt x="8580" y="8038"/>
                  </a:cubicBezTo>
                  <a:lnTo>
                    <a:pt x="8890" y="8347"/>
                  </a:lnTo>
                  <a:lnTo>
                    <a:pt x="8890" y="8347"/>
                  </a:lnTo>
                  <a:cubicBezTo>
                    <a:pt x="8996" y="8527"/>
                    <a:pt x="9167" y="8771"/>
                    <a:pt x="9240" y="8918"/>
                  </a:cubicBezTo>
                  <a:cubicBezTo>
                    <a:pt x="9240" y="8991"/>
                    <a:pt x="9289" y="9114"/>
                    <a:pt x="9354" y="9220"/>
                  </a:cubicBezTo>
                  <a:lnTo>
                    <a:pt x="9354" y="9220"/>
                  </a:lnTo>
                  <a:cubicBezTo>
                    <a:pt x="9376" y="9434"/>
                    <a:pt x="9473" y="9714"/>
                    <a:pt x="9570" y="9908"/>
                  </a:cubicBezTo>
                  <a:cubicBezTo>
                    <a:pt x="9570" y="9943"/>
                    <a:pt x="9570" y="9980"/>
                    <a:pt x="9570" y="10018"/>
                  </a:cubicBezTo>
                  <a:cubicBezTo>
                    <a:pt x="9680" y="10348"/>
                    <a:pt x="9680" y="10678"/>
                    <a:pt x="9570" y="11008"/>
                  </a:cubicBezTo>
                  <a:cubicBezTo>
                    <a:pt x="9570" y="11118"/>
                    <a:pt x="9570" y="11228"/>
                    <a:pt x="9570" y="11447"/>
                  </a:cubicBezTo>
                  <a:cubicBezTo>
                    <a:pt x="9570" y="11447"/>
                    <a:pt x="9639" y="11173"/>
                    <a:pt x="9680" y="10969"/>
                  </a:cubicBezTo>
                  <a:lnTo>
                    <a:pt x="9680" y="10969"/>
                  </a:lnTo>
                  <a:cubicBezTo>
                    <a:pt x="9680" y="11019"/>
                    <a:pt x="9680" y="11068"/>
                    <a:pt x="9680" y="11118"/>
                  </a:cubicBezTo>
                  <a:cubicBezTo>
                    <a:pt x="9680" y="11315"/>
                    <a:pt x="9592" y="11600"/>
                    <a:pt x="9494" y="11894"/>
                  </a:cubicBezTo>
                  <a:lnTo>
                    <a:pt x="9494" y="11894"/>
                  </a:lnTo>
                  <a:cubicBezTo>
                    <a:pt x="9443" y="11981"/>
                    <a:pt x="9385" y="12072"/>
                    <a:pt x="9350" y="12107"/>
                  </a:cubicBezTo>
                  <a:cubicBezTo>
                    <a:pt x="9350" y="12209"/>
                    <a:pt x="8883" y="12683"/>
                    <a:pt x="8810" y="12929"/>
                  </a:cubicBezTo>
                  <a:lnTo>
                    <a:pt x="8810" y="12929"/>
                  </a:lnTo>
                  <a:cubicBezTo>
                    <a:pt x="8727" y="13017"/>
                    <a:pt x="8665" y="13112"/>
                    <a:pt x="8605" y="13180"/>
                  </a:cubicBezTo>
                  <a:lnTo>
                    <a:pt x="8605" y="13180"/>
                  </a:lnTo>
                  <a:cubicBezTo>
                    <a:pt x="8594" y="13191"/>
                    <a:pt x="8583" y="13201"/>
                    <a:pt x="8571" y="13212"/>
                  </a:cubicBezTo>
                  <a:lnTo>
                    <a:pt x="8571" y="13212"/>
                  </a:lnTo>
                  <a:lnTo>
                    <a:pt x="8360" y="13317"/>
                  </a:lnTo>
                  <a:cubicBezTo>
                    <a:pt x="8334" y="13352"/>
                    <a:pt x="8314" y="13380"/>
                    <a:pt x="8300" y="13401"/>
                  </a:cubicBezTo>
                  <a:lnTo>
                    <a:pt x="8300" y="13401"/>
                  </a:lnTo>
                  <a:cubicBezTo>
                    <a:pt x="8284" y="13410"/>
                    <a:pt x="8267" y="13419"/>
                    <a:pt x="8250" y="13427"/>
                  </a:cubicBezTo>
                  <a:cubicBezTo>
                    <a:pt x="7920" y="13647"/>
                    <a:pt x="7480" y="13867"/>
                    <a:pt x="7040" y="13977"/>
                  </a:cubicBezTo>
                  <a:cubicBezTo>
                    <a:pt x="6270" y="14417"/>
                    <a:pt x="5720" y="15187"/>
                    <a:pt x="5500" y="16067"/>
                  </a:cubicBezTo>
                  <a:cubicBezTo>
                    <a:pt x="5280" y="16947"/>
                    <a:pt x="5390" y="17937"/>
                    <a:pt x="5830" y="18707"/>
                  </a:cubicBezTo>
                  <a:cubicBezTo>
                    <a:pt x="6270" y="19477"/>
                    <a:pt x="7040" y="20027"/>
                    <a:pt x="7920" y="20357"/>
                  </a:cubicBezTo>
                  <a:cubicBezTo>
                    <a:pt x="8128" y="20383"/>
                    <a:pt x="8336" y="20396"/>
                    <a:pt x="8542" y="20396"/>
                  </a:cubicBezTo>
                  <a:cubicBezTo>
                    <a:pt x="9209" y="20396"/>
                    <a:pt x="9862" y="20253"/>
                    <a:pt x="10450" y="19917"/>
                  </a:cubicBezTo>
                  <a:cubicBezTo>
                    <a:pt x="14079" y="18267"/>
                    <a:pt x="16499" y="14527"/>
                    <a:pt x="16499" y="10458"/>
                  </a:cubicBezTo>
                  <a:cubicBezTo>
                    <a:pt x="16389" y="6498"/>
                    <a:pt x="14299" y="2978"/>
                    <a:pt x="10780" y="1109"/>
                  </a:cubicBezTo>
                  <a:cubicBezTo>
                    <a:pt x="9199" y="390"/>
                    <a:pt x="7430" y="0"/>
                    <a:pt x="56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61"/>
            <p:cNvSpPr/>
            <p:nvPr/>
          </p:nvSpPr>
          <p:spPr>
            <a:xfrm>
              <a:off x="1935600" y="3047200"/>
              <a:ext cx="452800" cy="509275"/>
            </a:xfrm>
            <a:custGeom>
              <a:avLst/>
              <a:gdLst/>
              <a:ahLst/>
              <a:cxnLst/>
              <a:rect l="l" t="t" r="r" b="b"/>
              <a:pathLst>
                <a:path w="18112" h="20371" extrusionOk="0">
                  <a:moveTo>
                    <a:pt x="9714" y="7338"/>
                  </a:moveTo>
                  <a:cubicBezTo>
                    <a:pt x="9718" y="7338"/>
                    <a:pt x="9730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5" y="7338"/>
                    <a:pt x="9714" y="7338"/>
                  </a:cubicBezTo>
                  <a:close/>
                  <a:moveTo>
                    <a:pt x="9966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4" y="7878"/>
                    <a:pt x="10045" y="7794"/>
                    <a:pt x="9966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4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cubicBezTo>
                    <a:pt x="10266" y="11539"/>
                    <a:pt x="10239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3" y="11480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2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3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3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300" y="11401"/>
                    <a:pt x="10294" y="11433"/>
                  </a:cubicBezTo>
                  <a:lnTo>
                    <a:pt x="10294" y="11433"/>
                  </a:lnTo>
                  <a:cubicBezTo>
                    <a:pt x="10264" y="11504"/>
                    <a:pt x="10235" y="11572"/>
                    <a:pt x="10206" y="11633"/>
                  </a:cubicBezTo>
                  <a:lnTo>
                    <a:pt x="10206" y="11633"/>
                  </a:lnTo>
                  <a:cubicBezTo>
                    <a:pt x="10169" y="11683"/>
                    <a:pt x="10126" y="11726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5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1" y="13354"/>
                    <a:pt x="8381" y="13354"/>
                  </a:cubicBezTo>
                  <a:cubicBezTo>
                    <a:pt x="8393" y="13354"/>
                    <a:pt x="8411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5" y="13509"/>
                  </a:cubicBezTo>
                  <a:lnTo>
                    <a:pt x="7825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5" y="13509"/>
                  </a:cubicBezTo>
                  <a:lnTo>
                    <a:pt x="7825" y="13509"/>
                  </a:lnTo>
                  <a:cubicBezTo>
                    <a:pt x="7775" y="13514"/>
                    <a:pt x="7713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7" y="13318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3" y="20019"/>
                  </a:cubicBezTo>
                  <a:cubicBezTo>
                    <a:pt x="4984" y="20256"/>
                    <a:pt x="5956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3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3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61"/>
            <p:cNvSpPr/>
            <p:nvPr/>
          </p:nvSpPr>
          <p:spPr>
            <a:xfrm>
              <a:off x="1294000" y="3047000"/>
              <a:ext cx="412475" cy="508925"/>
            </a:xfrm>
            <a:custGeom>
              <a:avLst/>
              <a:gdLst/>
              <a:ahLst/>
              <a:cxnLst/>
              <a:rect l="l" t="t" r="r" b="b"/>
              <a:pathLst>
                <a:path w="16499" h="20357" extrusionOk="0">
                  <a:moveTo>
                    <a:pt x="9460" y="11887"/>
                  </a:moveTo>
                  <a:cubicBezTo>
                    <a:pt x="9460" y="12021"/>
                    <a:pt x="9378" y="12236"/>
                    <a:pt x="9364" y="12236"/>
                  </a:cubicBezTo>
                  <a:cubicBezTo>
                    <a:pt x="9355" y="12236"/>
                    <a:pt x="9373" y="12146"/>
                    <a:pt x="9460" y="11887"/>
                  </a:cubicBezTo>
                  <a:close/>
                  <a:moveTo>
                    <a:pt x="5737" y="0"/>
                  </a:moveTo>
                  <a:cubicBezTo>
                    <a:pt x="4814" y="0"/>
                    <a:pt x="3885" y="110"/>
                    <a:pt x="2970" y="339"/>
                  </a:cubicBezTo>
                  <a:cubicBezTo>
                    <a:pt x="1100" y="889"/>
                    <a:pt x="1" y="2758"/>
                    <a:pt x="551" y="4518"/>
                  </a:cubicBezTo>
                  <a:cubicBezTo>
                    <a:pt x="1013" y="6091"/>
                    <a:pt x="2332" y="7042"/>
                    <a:pt x="3853" y="7042"/>
                  </a:cubicBezTo>
                  <a:cubicBezTo>
                    <a:pt x="4139" y="7042"/>
                    <a:pt x="4433" y="7008"/>
                    <a:pt x="4730" y="6938"/>
                  </a:cubicBezTo>
                  <a:lnTo>
                    <a:pt x="5390" y="6828"/>
                  </a:lnTo>
                  <a:lnTo>
                    <a:pt x="6380" y="6828"/>
                  </a:lnTo>
                  <a:cubicBezTo>
                    <a:pt x="6600" y="6828"/>
                    <a:pt x="6967" y="6877"/>
                    <a:pt x="6828" y="6877"/>
                  </a:cubicBezTo>
                  <a:cubicBezTo>
                    <a:pt x="6759" y="6877"/>
                    <a:pt x="6563" y="6865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43" y="6938"/>
                    <a:pt x="7145" y="6998"/>
                    <a:pt x="7420" y="7073"/>
                  </a:cubicBezTo>
                  <a:lnTo>
                    <a:pt x="7420" y="7073"/>
                  </a:lnTo>
                  <a:lnTo>
                    <a:pt x="7810" y="7268"/>
                  </a:lnTo>
                  <a:lnTo>
                    <a:pt x="8140" y="7488"/>
                  </a:lnTo>
                  <a:lnTo>
                    <a:pt x="8150" y="7493"/>
                  </a:lnTo>
                  <a:lnTo>
                    <a:pt x="8150" y="7493"/>
                  </a:lnTo>
                  <a:cubicBezTo>
                    <a:pt x="8389" y="7712"/>
                    <a:pt x="8484" y="7737"/>
                    <a:pt x="8580" y="7928"/>
                  </a:cubicBezTo>
                  <a:lnTo>
                    <a:pt x="8800" y="8148"/>
                  </a:lnTo>
                  <a:lnTo>
                    <a:pt x="8800" y="8148"/>
                  </a:lnTo>
                  <a:cubicBezTo>
                    <a:pt x="8800" y="8148"/>
                    <a:pt x="9130" y="8588"/>
                    <a:pt x="9240" y="8808"/>
                  </a:cubicBezTo>
                  <a:lnTo>
                    <a:pt x="9240" y="8808"/>
                  </a:lnTo>
                  <a:cubicBezTo>
                    <a:pt x="9240" y="8808"/>
                    <a:pt x="9240" y="8808"/>
                    <a:pt x="9240" y="8808"/>
                  </a:cubicBezTo>
                  <a:lnTo>
                    <a:pt x="9240" y="8808"/>
                  </a:lnTo>
                  <a:cubicBezTo>
                    <a:pt x="9240" y="8954"/>
                    <a:pt x="9288" y="9052"/>
                    <a:pt x="9353" y="9133"/>
                  </a:cubicBezTo>
                  <a:lnTo>
                    <a:pt x="9353" y="9133"/>
                  </a:lnTo>
                  <a:cubicBezTo>
                    <a:pt x="9370" y="9362"/>
                    <a:pt x="9441" y="9543"/>
                    <a:pt x="9521" y="9767"/>
                  </a:cubicBezTo>
                  <a:lnTo>
                    <a:pt x="9521" y="9767"/>
                  </a:lnTo>
                  <a:cubicBezTo>
                    <a:pt x="9520" y="9717"/>
                    <a:pt x="9522" y="9685"/>
                    <a:pt x="9529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9908"/>
                  </a:lnTo>
                  <a:cubicBezTo>
                    <a:pt x="9553" y="9859"/>
                    <a:pt x="9537" y="9812"/>
                    <a:pt x="9521" y="9767"/>
                  </a:cubicBezTo>
                  <a:lnTo>
                    <a:pt x="9521" y="9767"/>
                  </a:lnTo>
                  <a:cubicBezTo>
                    <a:pt x="9525" y="9945"/>
                    <a:pt x="9570" y="10348"/>
                    <a:pt x="9570" y="10348"/>
                  </a:cubicBezTo>
                  <a:cubicBezTo>
                    <a:pt x="9570" y="10524"/>
                    <a:pt x="9570" y="10689"/>
                    <a:pt x="9570" y="10898"/>
                  </a:cubicBezTo>
                  <a:cubicBezTo>
                    <a:pt x="9570" y="11118"/>
                    <a:pt x="9570" y="11228"/>
                    <a:pt x="9570" y="11338"/>
                  </a:cubicBezTo>
                  <a:cubicBezTo>
                    <a:pt x="9570" y="11338"/>
                    <a:pt x="9638" y="11098"/>
                    <a:pt x="9680" y="10924"/>
                  </a:cubicBezTo>
                  <a:lnTo>
                    <a:pt x="9680" y="10924"/>
                  </a:lnTo>
                  <a:cubicBezTo>
                    <a:pt x="9680" y="10950"/>
                    <a:pt x="9680" y="10979"/>
                    <a:pt x="9680" y="11008"/>
                  </a:cubicBezTo>
                  <a:cubicBezTo>
                    <a:pt x="9680" y="11256"/>
                    <a:pt x="9617" y="11505"/>
                    <a:pt x="9539" y="11707"/>
                  </a:cubicBezTo>
                  <a:lnTo>
                    <a:pt x="9539" y="11707"/>
                  </a:lnTo>
                  <a:cubicBezTo>
                    <a:pt x="9480" y="11809"/>
                    <a:pt x="9396" y="11951"/>
                    <a:pt x="9350" y="11997"/>
                  </a:cubicBezTo>
                  <a:cubicBezTo>
                    <a:pt x="9350" y="12087"/>
                    <a:pt x="8982" y="12545"/>
                    <a:pt x="8848" y="12829"/>
                  </a:cubicBezTo>
                  <a:lnTo>
                    <a:pt x="8848" y="12829"/>
                  </a:lnTo>
                  <a:cubicBezTo>
                    <a:pt x="8755" y="12922"/>
                    <a:pt x="8649" y="13028"/>
                    <a:pt x="8470" y="13207"/>
                  </a:cubicBezTo>
                  <a:lnTo>
                    <a:pt x="8404" y="13273"/>
                  </a:lnTo>
                  <a:lnTo>
                    <a:pt x="8404" y="13273"/>
                  </a:lnTo>
                  <a:cubicBezTo>
                    <a:pt x="8345" y="13303"/>
                    <a:pt x="8290" y="13317"/>
                    <a:pt x="8250" y="13317"/>
                  </a:cubicBezTo>
                  <a:cubicBezTo>
                    <a:pt x="7810" y="13647"/>
                    <a:pt x="7480" y="13757"/>
                    <a:pt x="7040" y="13977"/>
                  </a:cubicBezTo>
                  <a:cubicBezTo>
                    <a:pt x="6270" y="14417"/>
                    <a:pt x="5720" y="15187"/>
                    <a:pt x="5500" y="16067"/>
                  </a:cubicBezTo>
                  <a:cubicBezTo>
                    <a:pt x="5280" y="16947"/>
                    <a:pt x="5390" y="17827"/>
                    <a:pt x="5830" y="18707"/>
                  </a:cubicBezTo>
                  <a:cubicBezTo>
                    <a:pt x="6270" y="19477"/>
                    <a:pt x="7040" y="20027"/>
                    <a:pt x="7920" y="20247"/>
                  </a:cubicBezTo>
                  <a:cubicBezTo>
                    <a:pt x="8213" y="20320"/>
                    <a:pt x="8506" y="20357"/>
                    <a:pt x="8800" y="20357"/>
                  </a:cubicBezTo>
                  <a:cubicBezTo>
                    <a:pt x="9386" y="20357"/>
                    <a:pt x="9973" y="20210"/>
                    <a:pt x="10559" y="19917"/>
                  </a:cubicBezTo>
                  <a:lnTo>
                    <a:pt x="10449" y="19917"/>
                  </a:lnTo>
                  <a:cubicBezTo>
                    <a:pt x="14189" y="18267"/>
                    <a:pt x="16499" y="14527"/>
                    <a:pt x="16499" y="10458"/>
                  </a:cubicBezTo>
                  <a:cubicBezTo>
                    <a:pt x="16499" y="6498"/>
                    <a:pt x="14299" y="2978"/>
                    <a:pt x="10779" y="1109"/>
                  </a:cubicBezTo>
                  <a:cubicBezTo>
                    <a:pt x="9199" y="390"/>
                    <a:pt x="7477" y="0"/>
                    <a:pt x="57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61"/>
            <p:cNvSpPr/>
            <p:nvPr/>
          </p:nvSpPr>
          <p:spPr>
            <a:xfrm>
              <a:off x="604750" y="3047200"/>
              <a:ext cx="452800" cy="509275"/>
            </a:xfrm>
            <a:custGeom>
              <a:avLst/>
              <a:gdLst/>
              <a:ahLst/>
              <a:cxnLst/>
              <a:rect l="l" t="t" r="r" b="b"/>
              <a:pathLst>
                <a:path w="18112" h="20371" extrusionOk="0">
                  <a:moveTo>
                    <a:pt x="9714" y="7338"/>
                  </a:moveTo>
                  <a:cubicBezTo>
                    <a:pt x="9718" y="7338"/>
                    <a:pt x="9730" y="7348"/>
                    <a:pt x="9752" y="7370"/>
                  </a:cubicBezTo>
                  <a:lnTo>
                    <a:pt x="9787" y="7457"/>
                  </a:lnTo>
                  <a:lnTo>
                    <a:pt x="9787" y="7457"/>
                  </a:lnTo>
                  <a:cubicBezTo>
                    <a:pt x="9737" y="7388"/>
                    <a:pt x="9705" y="7338"/>
                    <a:pt x="9714" y="7338"/>
                  </a:cubicBezTo>
                  <a:close/>
                  <a:moveTo>
                    <a:pt x="9965" y="7693"/>
                  </a:moveTo>
                  <a:lnTo>
                    <a:pt x="10082" y="7810"/>
                  </a:lnTo>
                  <a:cubicBezTo>
                    <a:pt x="10114" y="7858"/>
                    <a:pt x="10125" y="7878"/>
                    <a:pt x="10122" y="7878"/>
                  </a:cubicBezTo>
                  <a:cubicBezTo>
                    <a:pt x="10114" y="7878"/>
                    <a:pt x="10045" y="7794"/>
                    <a:pt x="9965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2" y="9222"/>
                    <a:pt x="10565" y="9428"/>
                  </a:cubicBezTo>
                  <a:lnTo>
                    <a:pt x="10565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5" y="9428"/>
                  </a:moveTo>
                  <a:cubicBezTo>
                    <a:pt x="10583" y="9509"/>
                    <a:pt x="10604" y="9594"/>
                    <a:pt x="10632" y="9680"/>
                  </a:cubicBezTo>
                  <a:cubicBezTo>
                    <a:pt x="10607" y="9586"/>
                    <a:pt x="10585" y="9502"/>
                    <a:pt x="10565" y="9428"/>
                  </a:cubicBezTo>
                  <a:close/>
                  <a:moveTo>
                    <a:pt x="10282" y="11480"/>
                  </a:moveTo>
                  <a:cubicBezTo>
                    <a:pt x="10265" y="11539"/>
                    <a:pt x="10238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2" y="11480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2" y="7040"/>
                  </a:lnTo>
                  <a:cubicBezTo>
                    <a:pt x="9477" y="7177"/>
                    <a:pt x="9532" y="7226"/>
                    <a:pt x="9527" y="7226"/>
                  </a:cubicBezTo>
                  <a:cubicBezTo>
                    <a:pt x="9515" y="7226"/>
                    <a:pt x="9176" y="6964"/>
                    <a:pt x="9142" y="6964"/>
                  </a:cubicBezTo>
                  <a:cubicBezTo>
                    <a:pt x="9132" y="6964"/>
                    <a:pt x="9148" y="6985"/>
                    <a:pt x="9202" y="7040"/>
                  </a:cubicBezTo>
                  <a:cubicBezTo>
                    <a:pt x="9514" y="7247"/>
                    <a:pt x="9629" y="7357"/>
                    <a:pt x="9826" y="7553"/>
                  </a:cubicBezTo>
                  <a:lnTo>
                    <a:pt x="9826" y="7553"/>
                  </a:lnTo>
                  <a:lnTo>
                    <a:pt x="9972" y="7920"/>
                  </a:lnTo>
                  <a:cubicBezTo>
                    <a:pt x="10126" y="8073"/>
                    <a:pt x="10225" y="8226"/>
                    <a:pt x="10309" y="8417"/>
                  </a:cubicBezTo>
                  <a:lnTo>
                    <a:pt x="10309" y="8417"/>
                  </a:lnTo>
                  <a:cubicBezTo>
                    <a:pt x="10333" y="8536"/>
                    <a:pt x="10412" y="8723"/>
                    <a:pt x="10412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89" y="8895"/>
                    <a:pt x="10576" y="9123"/>
                    <a:pt x="10632" y="9350"/>
                  </a:cubicBezTo>
                  <a:cubicBezTo>
                    <a:pt x="10742" y="9680"/>
                    <a:pt x="10632" y="9680"/>
                    <a:pt x="10632" y="9790"/>
                  </a:cubicBezTo>
                  <a:lnTo>
                    <a:pt x="10632" y="10292"/>
                  </a:lnTo>
                  <a:lnTo>
                    <a:pt x="10632" y="10292"/>
                  </a:lnTo>
                  <a:cubicBezTo>
                    <a:pt x="10603" y="10479"/>
                    <a:pt x="10563" y="10729"/>
                    <a:pt x="10522" y="10890"/>
                  </a:cubicBezTo>
                  <a:cubicBezTo>
                    <a:pt x="10467" y="11000"/>
                    <a:pt x="10412" y="11137"/>
                    <a:pt x="10357" y="11275"/>
                  </a:cubicBezTo>
                  <a:lnTo>
                    <a:pt x="10357" y="11275"/>
                  </a:lnTo>
                  <a:lnTo>
                    <a:pt x="10302" y="11330"/>
                  </a:lnTo>
                  <a:cubicBezTo>
                    <a:pt x="10302" y="11367"/>
                    <a:pt x="10299" y="11401"/>
                    <a:pt x="10293" y="11433"/>
                  </a:cubicBezTo>
                  <a:lnTo>
                    <a:pt x="10293" y="11433"/>
                  </a:lnTo>
                  <a:cubicBezTo>
                    <a:pt x="10264" y="11504"/>
                    <a:pt x="10235" y="11572"/>
                    <a:pt x="10205" y="11633"/>
                  </a:cubicBezTo>
                  <a:lnTo>
                    <a:pt x="10205" y="11633"/>
                  </a:lnTo>
                  <a:cubicBezTo>
                    <a:pt x="10169" y="11683"/>
                    <a:pt x="10126" y="11726"/>
                    <a:pt x="10082" y="11769"/>
                  </a:cubicBezTo>
                  <a:cubicBezTo>
                    <a:pt x="10010" y="11987"/>
                    <a:pt x="9650" y="12397"/>
                    <a:pt x="9666" y="12397"/>
                  </a:cubicBezTo>
                  <a:cubicBezTo>
                    <a:pt x="9675" y="12397"/>
                    <a:pt x="9783" y="12288"/>
                    <a:pt x="10082" y="11989"/>
                  </a:cubicBezTo>
                  <a:lnTo>
                    <a:pt x="10082" y="11989"/>
                  </a:lnTo>
                  <a:cubicBezTo>
                    <a:pt x="9972" y="12209"/>
                    <a:pt x="9752" y="12429"/>
                    <a:pt x="9532" y="12649"/>
                  </a:cubicBezTo>
                  <a:lnTo>
                    <a:pt x="9422" y="12759"/>
                  </a:lnTo>
                  <a:lnTo>
                    <a:pt x="9422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0" y="13354"/>
                    <a:pt x="8381" y="13354"/>
                  </a:cubicBezTo>
                  <a:cubicBezTo>
                    <a:pt x="8393" y="13354"/>
                    <a:pt x="8411" y="13351"/>
                    <a:pt x="8433" y="13345"/>
                  </a:cubicBezTo>
                  <a:lnTo>
                    <a:pt x="8433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2" y="13477"/>
                    <a:pt x="7825" y="13509"/>
                  </a:cubicBezTo>
                  <a:lnTo>
                    <a:pt x="7825" y="13509"/>
                  </a:lnTo>
                  <a:cubicBezTo>
                    <a:pt x="7882" y="13502"/>
                    <a:pt x="7925" y="13498"/>
                    <a:pt x="7937" y="13498"/>
                  </a:cubicBezTo>
                  <a:cubicBezTo>
                    <a:pt x="7953" y="13498"/>
                    <a:pt x="7912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6" y="13521"/>
                    <a:pt x="7825" y="13509"/>
                  </a:cubicBezTo>
                  <a:lnTo>
                    <a:pt x="7825" y="13509"/>
                  </a:lnTo>
                  <a:cubicBezTo>
                    <a:pt x="7774" y="13514"/>
                    <a:pt x="7712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6" y="13318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4984" y="20256"/>
                    <a:pt x="5955" y="20371"/>
                    <a:pt x="6920" y="20371"/>
                  </a:cubicBezTo>
                  <a:cubicBezTo>
                    <a:pt x="8188" y="20371"/>
                    <a:pt x="9446" y="20173"/>
                    <a:pt x="10632" y="19799"/>
                  </a:cubicBezTo>
                  <a:cubicBezTo>
                    <a:pt x="12722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61"/>
            <p:cNvSpPr/>
            <p:nvPr/>
          </p:nvSpPr>
          <p:spPr>
            <a:xfrm>
              <a:off x="306850" y="3530150"/>
              <a:ext cx="409725" cy="509950"/>
            </a:xfrm>
            <a:custGeom>
              <a:avLst/>
              <a:gdLst/>
              <a:ahLst/>
              <a:cxnLst/>
              <a:rect l="l" t="t" r="r" b="b"/>
              <a:pathLst>
                <a:path w="16389" h="20398" extrusionOk="0">
                  <a:moveTo>
                    <a:pt x="7817" y="7236"/>
                  </a:moveTo>
                  <a:cubicBezTo>
                    <a:pt x="7765" y="7274"/>
                    <a:pt x="7722" y="7300"/>
                    <a:pt x="7700" y="7300"/>
                  </a:cubicBezTo>
                  <a:cubicBezTo>
                    <a:pt x="7743" y="7278"/>
                    <a:pt x="7781" y="7257"/>
                    <a:pt x="7817" y="7236"/>
                  </a:cubicBezTo>
                  <a:close/>
                  <a:moveTo>
                    <a:pt x="7186" y="8080"/>
                  </a:moveTo>
                  <a:cubicBezTo>
                    <a:pt x="7174" y="8080"/>
                    <a:pt x="7040" y="8330"/>
                    <a:pt x="7040" y="8400"/>
                  </a:cubicBezTo>
                  <a:cubicBezTo>
                    <a:pt x="7159" y="8161"/>
                    <a:pt x="7192" y="8080"/>
                    <a:pt x="7186" y="8080"/>
                  </a:cubicBezTo>
                  <a:close/>
                  <a:moveTo>
                    <a:pt x="6846" y="9552"/>
                  </a:moveTo>
                  <a:cubicBezTo>
                    <a:pt x="6836" y="9608"/>
                    <a:pt x="6828" y="9645"/>
                    <a:pt x="6824" y="9645"/>
                  </a:cubicBezTo>
                  <a:cubicBezTo>
                    <a:pt x="6821" y="9645"/>
                    <a:pt x="6820" y="9634"/>
                    <a:pt x="6820" y="9610"/>
                  </a:cubicBezTo>
                  <a:cubicBezTo>
                    <a:pt x="6831" y="9589"/>
                    <a:pt x="6839" y="9570"/>
                    <a:pt x="6846" y="9552"/>
                  </a:cubicBezTo>
                  <a:close/>
                  <a:moveTo>
                    <a:pt x="7428" y="11947"/>
                  </a:moveTo>
                  <a:cubicBezTo>
                    <a:pt x="7431" y="11947"/>
                    <a:pt x="7472" y="12001"/>
                    <a:pt x="7525" y="12075"/>
                  </a:cubicBezTo>
                  <a:lnTo>
                    <a:pt x="7525" y="12075"/>
                  </a:lnTo>
                  <a:lnTo>
                    <a:pt x="7480" y="12029"/>
                  </a:lnTo>
                  <a:cubicBezTo>
                    <a:pt x="7441" y="11971"/>
                    <a:pt x="7426" y="11947"/>
                    <a:pt x="7428" y="11947"/>
                  </a:cubicBezTo>
                  <a:close/>
                  <a:moveTo>
                    <a:pt x="9610" y="13471"/>
                  </a:moveTo>
                  <a:cubicBezTo>
                    <a:pt x="9680" y="13471"/>
                    <a:pt x="9863" y="13496"/>
                    <a:pt x="10230" y="13569"/>
                  </a:cubicBezTo>
                  <a:lnTo>
                    <a:pt x="10010" y="13569"/>
                  </a:lnTo>
                  <a:cubicBezTo>
                    <a:pt x="9790" y="13569"/>
                    <a:pt x="9472" y="13471"/>
                    <a:pt x="9610" y="13471"/>
                  </a:cubicBezTo>
                  <a:close/>
                  <a:moveTo>
                    <a:pt x="8067" y="1"/>
                  </a:moveTo>
                  <a:cubicBezTo>
                    <a:pt x="7394" y="1"/>
                    <a:pt x="6722" y="145"/>
                    <a:pt x="6050" y="481"/>
                  </a:cubicBezTo>
                  <a:cubicBezTo>
                    <a:pt x="2310" y="2130"/>
                    <a:pt x="1" y="5870"/>
                    <a:pt x="1" y="9940"/>
                  </a:cubicBezTo>
                  <a:cubicBezTo>
                    <a:pt x="1" y="13899"/>
                    <a:pt x="2200" y="17419"/>
                    <a:pt x="5720" y="19289"/>
                  </a:cubicBezTo>
                  <a:cubicBezTo>
                    <a:pt x="7301" y="20007"/>
                    <a:pt x="9023" y="20397"/>
                    <a:pt x="10762" y="20397"/>
                  </a:cubicBezTo>
                  <a:cubicBezTo>
                    <a:pt x="11686" y="20397"/>
                    <a:pt x="12614" y="20287"/>
                    <a:pt x="13529" y="20059"/>
                  </a:cubicBezTo>
                  <a:cubicBezTo>
                    <a:pt x="15399" y="19509"/>
                    <a:pt x="16389" y="17639"/>
                    <a:pt x="15949" y="15769"/>
                  </a:cubicBezTo>
                  <a:cubicBezTo>
                    <a:pt x="15481" y="14272"/>
                    <a:pt x="14058" y="13252"/>
                    <a:pt x="12492" y="13252"/>
                  </a:cubicBezTo>
                  <a:cubicBezTo>
                    <a:pt x="12218" y="13252"/>
                    <a:pt x="11938" y="13284"/>
                    <a:pt x="11659" y="13349"/>
                  </a:cubicBezTo>
                  <a:lnTo>
                    <a:pt x="11110" y="13569"/>
                  </a:lnTo>
                  <a:lnTo>
                    <a:pt x="10230" y="13569"/>
                  </a:lnTo>
                  <a:lnTo>
                    <a:pt x="9790" y="13459"/>
                  </a:lnTo>
                  <a:cubicBezTo>
                    <a:pt x="9570" y="13386"/>
                    <a:pt x="9350" y="13313"/>
                    <a:pt x="9130" y="13239"/>
                  </a:cubicBezTo>
                  <a:lnTo>
                    <a:pt x="9130" y="13239"/>
                  </a:lnTo>
                  <a:lnTo>
                    <a:pt x="8690" y="13019"/>
                  </a:lnTo>
                  <a:lnTo>
                    <a:pt x="8470" y="12909"/>
                  </a:lnTo>
                  <a:lnTo>
                    <a:pt x="8470" y="12909"/>
                  </a:lnTo>
                  <a:cubicBezTo>
                    <a:pt x="8470" y="12909"/>
                    <a:pt x="8470" y="12909"/>
                    <a:pt x="8470" y="12909"/>
                  </a:cubicBezTo>
                  <a:cubicBezTo>
                    <a:pt x="8030" y="12579"/>
                    <a:pt x="8030" y="12579"/>
                    <a:pt x="7810" y="12359"/>
                  </a:cubicBezTo>
                  <a:lnTo>
                    <a:pt x="7700" y="12249"/>
                  </a:lnTo>
                  <a:lnTo>
                    <a:pt x="7700" y="12249"/>
                  </a:lnTo>
                  <a:cubicBezTo>
                    <a:pt x="7700" y="12249"/>
                    <a:pt x="7700" y="12249"/>
                    <a:pt x="7700" y="12249"/>
                  </a:cubicBezTo>
                  <a:cubicBezTo>
                    <a:pt x="7590" y="12139"/>
                    <a:pt x="7370" y="11699"/>
                    <a:pt x="7260" y="11479"/>
                  </a:cubicBezTo>
                  <a:cubicBezTo>
                    <a:pt x="7258" y="11478"/>
                    <a:pt x="7257" y="11476"/>
                    <a:pt x="7255" y="11475"/>
                  </a:cubicBezTo>
                  <a:lnTo>
                    <a:pt x="7255" y="11475"/>
                  </a:lnTo>
                  <a:cubicBezTo>
                    <a:pt x="7247" y="11403"/>
                    <a:pt x="7222" y="11331"/>
                    <a:pt x="7150" y="11259"/>
                  </a:cubicBezTo>
                  <a:lnTo>
                    <a:pt x="7150" y="11259"/>
                  </a:lnTo>
                  <a:cubicBezTo>
                    <a:pt x="7127" y="11192"/>
                    <a:pt x="7105" y="11124"/>
                    <a:pt x="7067" y="11071"/>
                  </a:cubicBezTo>
                  <a:lnTo>
                    <a:pt x="7067" y="11071"/>
                  </a:lnTo>
                  <a:cubicBezTo>
                    <a:pt x="6991" y="10877"/>
                    <a:pt x="6930" y="10653"/>
                    <a:pt x="6930" y="10490"/>
                  </a:cubicBezTo>
                  <a:cubicBezTo>
                    <a:pt x="6930" y="10426"/>
                    <a:pt x="6930" y="10380"/>
                    <a:pt x="6930" y="10380"/>
                  </a:cubicBezTo>
                  <a:cubicBezTo>
                    <a:pt x="6930" y="10050"/>
                    <a:pt x="6930" y="9720"/>
                    <a:pt x="6930" y="9390"/>
                  </a:cubicBezTo>
                  <a:lnTo>
                    <a:pt x="6930" y="8950"/>
                  </a:lnTo>
                  <a:cubicBezTo>
                    <a:pt x="6930" y="8950"/>
                    <a:pt x="6896" y="9219"/>
                    <a:pt x="6866" y="9422"/>
                  </a:cubicBezTo>
                  <a:lnTo>
                    <a:pt x="6866" y="9422"/>
                  </a:lnTo>
                  <a:cubicBezTo>
                    <a:pt x="6856" y="9370"/>
                    <a:pt x="6820" y="9343"/>
                    <a:pt x="6820" y="9280"/>
                  </a:cubicBezTo>
                  <a:cubicBezTo>
                    <a:pt x="6930" y="9060"/>
                    <a:pt x="6930" y="8730"/>
                    <a:pt x="7040" y="8400"/>
                  </a:cubicBezTo>
                  <a:lnTo>
                    <a:pt x="7040" y="8400"/>
                  </a:lnTo>
                  <a:cubicBezTo>
                    <a:pt x="6969" y="8614"/>
                    <a:pt x="6944" y="8689"/>
                    <a:pt x="6942" y="8689"/>
                  </a:cubicBezTo>
                  <a:cubicBezTo>
                    <a:pt x="6940" y="8689"/>
                    <a:pt x="7040" y="8364"/>
                    <a:pt x="7040" y="8290"/>
                  </a:cubicBezTo>
                  <a:cubicBezTo>
                    <a:pt x="7040" y="8236"/>
                    <a:pt x="7196" y="8053"/>
                    <a:pt x="7343" y="7866"/>
                  </a:cubicBezTo>
                  <a:lnTo>
                    <a:pt x="7343" y="7866"/>
                  </a:lnTo>
                  <a:cubicBezTo>
                    <a:pt x="7351" y="7862"/>
                    <a:pt x="7360" y="7856"/>
                    <a:pt x="7370" y="7850"/>
                  </a:cubicBezTo>
                  <a:cubicBezTo>
                    <a:pt x="7370" y="7843"/>
                    <a:pt x="7370" y="7837"/>
                    <a:pt x="7371" y="7831"/>
                  </a:cubicBezTo>
                  <a:lnTo>
                    <a:pt x="7371" y="7831"/>
                  </a:lnTo>
                  <a:cubicBezTo>
                    <a:pt x="7455" y="7723"/>
                    <a:pt x="7533" y="7617"/>
                    <a:pt x="7573" y="7537"/>
                  </a:cubicBezTo>
                  <a:lnTo>
                    <a:pt x="7573" y="7537"/>
                  </a:lnTo>
                  <a:cubicBezTo>
                    <a:pt x="7688" y="7422"/>
                    <a:pt x="7836" y="7274"/>
                    <a:pt x="7920" y="7190"/>
                  </a:cubicBezTo>
                  <a:lnTo>
                    <a:pt x="7975" y="7135"/>
                  </a:lnTo>
                  <a:lnTo>
                    <a:pt x="7975" y="7135"/>
                  </a:lnTo>
                  <a:cubicBezTo>
                    <a:pt x="8057" y="7080"/>
                    <a:pt x="8140" y="7025"/>
                    <a:pt x="8250" y="6970"/>
                  </a:cubicBezTo>
                  <a:cubicBezTo>
                    <a:pt x="8580" y="6750"/>
                    <a:pt x="9020" y="6530"/>
                    <a:pt x="9350" y="6310"/>
                  </a:cubicBezTo>
                  <a:cubicBezTo>
                    <a:pt x="10230" y="5980"/>
                    <a:pt x="10890" y="5210"/>
                    <a:pt x="11110" y="4330"/>
                  </a:cubicBezTo>
                  <a:cubicBezTo>
                    <a:pt x="11659" y="2460"/>
                    <a:pt x="10560" y="591"/>
                    <a:pt x="8690" y="41"/>
                  </a:cubicBezTo>
                  <a:cubicBezTo>
                    <a:pt x="8482" y="15"/>
                    <a:pt x="8274" y="1"/>
                    <a:pt x="80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61"/>
            <p:cNvSpPr/>
            <p:nvPr/>
          </p:nvSpPr>
          <p:spPr>
            <a:xfrm>
              <a:off x="922800" y="3530600"/>
              <a:ext cx="485200" cy="509275"/>
            </a:xfrm>
            <a:custGeom>
              <a:avLst/>
              <a:gdLst/>
              <a:ahLst/>
              <a:cxnLst/>
              <a:rect l="l" t="t" r="r" b="b"/>
              <a:pathLst>
                <a:path w="19408" h="20371" extrusionOk="0">
                  <a:moveTo>
                    <a:pt x="10118" y="7460"/>
                  </a:moveTo>
                  <a:cubicBezTo>
                    <a:pt x="10000" y="7542"/>
                    <a:pt x="9875" y="7628"/>
                    <a:pt x="9864" y="7628"/>
                  </a:cubicBezTo>
                  <a:cubicBezTo>
                    <a:pt x="9856" y="7628"/>
                    <a:pt x="9895" y="7593"/>
                    <a:pt x="10009" y="7502"/>
                  </a:cubicBezTo>
                  <a:cubicBezTo>
                    <a:pt x="10047" y="7489"/>
                    <a:pt x="10083" y="7475"/>
                    <a:pt x="10118" y="7460"/>
                  </a:cubicBezTo>
                  <a:close/>
                  <a:moveTo>
                    <a:pt x="8925" y="9135"/>
                  </a:moveTo>
                  <a:cubicBezTo>
                    <a:pt x="8904" y="9190"/>
                    <a:pt x="8889" y="9226"/>
                    <a:pt x="8887" y="9226"/>
                  </a:cubicBezTo>
                  <a:cubicBezTo>
                    <a:pt x="8885" y="9226"/>
                    <a:pt x="8892" y="9204"/>
                    <a:pt x="8909" y="9152"/>
                  </a:cubicBezTo>
                  <a:cubicBezTo>
                    <a:pt x="8915" y="9146"/>
                    <a:pt x="8920" y="9141"/>
                    <a:pt x="8925" y="9135"/>
                  </a:cubicBezTo>
                  <a:close/>
                  <a:moveTo>
                    <a:pt x="8799" y="10692"/>
                  </a:moveTo>
                  <a:lnTo>
                    <a:pt x="8799" y="10692"/>
                  </a:lnTo>
                  <a:cubicBezTo>
                    <a:pt x="8846" y="10846"/>
                    <a:pt x="8881" y="10971"/>
                    <a:pt x="8908" y="11069"/>
                  </a:cubicBezTo>
                  <a:lnTo>
                    <a:pt x="8908" y="11069"/>
                  </a:lnTo>
                  <a:cubicBezTo>
                    <a:pt x="8881" y="10934"/>
                    <a:pt x="8853" y="10800"/>
                    <a:pt x="8799" y="10692"/>
                  </a:cubicBezTo>
                  <a:close/>
                  <a:moveTo>
                    <a:pt x="8908" y="11069"/>
                  </a:moveTo>
                  <a:lnTo>
                    <a:pt x="8908" y="11069"/>
                  </a:lnTo>
                  <a:cubicBezTo>
                    <a:pt x="8926" y="11160"/>
                    <a:pt x="8944" y="11251"/>
                    <a:pt x="8970" y="11335"/>
                  </a:cubicBezTo>
                  <a:lnTo>
                    <a:pt x="8970" y="11335"/>
                  </a:lnTo>
                  <a:cubicBezTo>
                    <a:pt x="8962" y="11285"/>
                    <a:pt x="8943" y="11200"/>
                    <a:pt x="8908" y="11069"/>
                  </a:cubicBezTo>
                  <a:close/>
                  <a:moveTo>
                    <a:pt x="9001" y="11623"/>
                  </a:moveTo>
                  <a:lnTo>
                    <a:pt x="9001" y="11623"/>
                  </a:lnTo>
                  <a:cubicBezTo>
                    <a:pt x="9003" y="11623"/>
                    <a:pt x="9020" y="11669"/>
                    <a:pt x="9044" y="11733"/>
                  </a:cubicBezTo>
                  <a:lnTo>
                    <a:pt x="9044" y="11733"/>
                  </a:lnTo>
                  <a:cubicBezTo>
                    <a:pt x="9036" y="11715"/>
                    <a:pt x="9028" y="11698"/>
                    <a:pt x="9019" y="11681"/>
                  </a:cubicBezTo>
                  <a:cubicBezTo>
                    <a:pt x="9006" y="11641"/>
                    <a:pt x="9000" y="11623"/>
                    <a:pt x="9001" y="11623"/>
                  </a:cubicBezTo>
                  <a:close/>
                  <a:moveTo>
                    <a:pt x="9127" y="11962"/>
                  </a:moveTo>
                  <a:lnTo>
                    <a:pt x="9127" y="11962"/>
                  </a:lnTo>
                  <a:cubicBezTo>
                    <a:pt x="9165" y="12068"/>
                    <a:pt x="9195" y="12157"/>
                    <a:pt x="9191" y="12157"/>
                  </a:cubicBezTo>
                  <a:cubicBezTo>
                    <a:pt x="9189" y="12157"/>
                    <a:pt x="9171" y="12116"/>
                    <a:pt x="9129" y="12011"/>
                  </a:cubicBezTo>
                  <a:cubicBezTo>
                    <a:pt x="9129" y="11994"/>
                    <a:pt x="9129" y="11978"/>
                    <a:pt x="9127" y="11962"/>
                  </a:cubicBezTo>
                  <a:close/>
                  <a:moveTo>
                    <a:pt x="12511" y="1"/>
                  </a:moveTo>
                  <a:cubicBezTo>
                    <a:pt x="11243" y="1"/>
                    <a:pt x="9986" y="198"/>
                    <a:pt x="8799" y="573"/>
                  </a:cubicBezTo>
                  <a:cubicBezTo>
                    <a:pt x="2750" y="2772"/>
                    <a:pt x="0" y="9812"/>
                    <a:pt x="2970" y="15421"/>
                  </a:cubicBezTo>
                  <a:cubicBezTo>
                    <a:pt x="4070" y="17511"/>
                    <a:pt x="5830" y="19051"/>
                    <a:pt x="7919" y="19931"/>
                  </a:cubicBezTo>
                  <a:cubicBezTo>
                    <a:pt x="8433" y="20224"/>
                    <a:pt x="8995" y="20370"/>
                    <a:pt x="9606" y="20370"/>
                  </a:cubicBezTo>
                  <a:cubicBezTo>
                    <a:pt x="9911" y="20370"/>
                    <a:pt x="10229" y="20334"/>
                    <a:pt x="1055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549" y="13991"/>
                  </a:lnTo>
                  <a:cubicBezTo>
                    <a:pt x="11109" y="13771"/>
                    <a:pt x="10779" y="13661"/>
                    <a:pt x="10449" y="13441"/>
                  </a:cubicBezTo>
                  <a:lnTo>
                    <a:pt x="10119" y="13221"/>
                  </a:lnTo>
                  <a:lnTo>
                    <a:pt x="10119" y="13221"/>
                  </a:lnTo>
                  <a:cubicBezTo>
                    <a:pt x="9871" y="12973"/>
                    <a:pt x="9763" y="12865"/>
                    <a:pt x="9569" y="12671"/>
                  </a:cubicBezTo>
                  <a:lnTo>
                    <a:pt x="9477" y="12488"/>
                  </a:lnTo>
                  <a:lnTo>
                    <a:pt x="9459" y="12451"/>
                  </a:lnTo>
                  <a:cubicBezTo>
                    <a:pt x="9304" y="12296"/>
                    <a:pt x="9204" y="12086"/>
                    <a:pt x="9119" y="11899"/>
                  </a:cubicBezTo>
                  <a:lnTo>
                    <a:pt x="9119" y="11899"/>
                  </a:lnTo>
                  <a:cubicBezTo>
                    <a:pt x="9092" y="11747"/>
                    <a:pt x="9019" y="11641"/>
                    <a:pt x="9019" y="11461"/>
                  </a:cubicBezTo>
                  <a:cubicBezTo>
                    <a:pt x="9000" y="11422"/>
                    <a:pt x="8983" y="11380"/>
                    <a:pt x="8970" y="11335"/>
                  </a:cubicBezTo>
                  <a:lnTo>
                    <a:pt x="8970" y="11335"/>
                  </a:lnTo>
                  <a:cubicBezTo>
                    <a:pt x="8976" y="11376"/>
                    <a:pt x="8974" y="11393"/>
                    <a:pt x="8967" y="11393"/>
                  </a:cubicBezTo>
                  <a:cubicBezTo>
                    <a:pt x="8943" y="11393"/>
                    <a:pt x="8856" y="11193"/>
                    <a:pt x="8799" y="11021"/>
                  </a:cubicBezTo>
                  <a:cubicBezTo>
                    <a:pt x="8689" y="10692"/>
                    <a:pt x="8799" y="10692"/>
                    <a:pt x="8799" y="10472"/>
                  </a:cubicBezTo>
                  <a:lnTo>
                    <a:pt x="8799" y="10025"/>
                  </a:lnTo>
                  <a:lnTo>
                    <a:pt x="8799" y="10025"/>
                  </a:lnTo>
                  <a:cubicBezTo>
                    <a:pt x="8829" y="9841"/>
                    <a:pt x="8869" y="9602"/>
                    <a:pt x="8909" y="9482"/>
                  </a:cubicBezTo>
                  <a:cubicBezTo>
                    <a:pt x="9005" y="9193"/>
                    <a:pt x="9101" y="8989"/>
                    <a:pt x="9124" y="8722"/>
                  </a:cubicBezTo>
                  <a:lnTo>
                    <a:pt x="9124" y="8722"/>
                  </a:lnTo>
                  <a:lnTo>
                    <a:pt x="9239" y="8492"/>
                  </a:lnTo>
                  <a:cubicBezTo>
                    <a:pt x="9379" y="8282"/>
                    <a:pt x="9741" y="7894"/>
                    <a:pt x="9732" y="7894"/>
                  </a:cubicBezTo>
                  <a:cubicBezTo>
                    <a:pt x="9727" y="7894"/>
                    <a:pt x="9600" y="8021"/>
                    <a:pt x="9239" y="8382"/>
                  </a:cubicBezTo>
                  <a:cubicBezTo>
                    <a:pt x="9459" y="8162"/>
                    <a:pt x="9679" y="7942"/>
                    <a:pt x="9899" y="7722"/>
                  </a:cubicBezTo>
                  <a:lnTo>
                    <a:pt x="10197" y="7424"/>
                  </a:lnTo>
                  <a:lnTo>
                    <a:pt x="10197" y="7424"/>
                  </a:lnTo>
                  <a:cubicBezTo>
                    <a:pt x="10347" y="7350"/>
                    <a:pt x="10479" y="7259"/>
                    <a:pt x="10624" y="7180"/>
                  </a:cubicBezTo>
                  <a:lnTo>
                    <a:pt x="10624" y="7180"/>
                  </a:lnTo>
                  <a:cubicBezTo>
                    <a:pt x="10637" y="7178"/>
                    <a:pt x="10652" y="7175"/>
                    <a:pt x="10669" y="7172"/>
                  </a:cubicBezTo>
                  <a:lnTo>
                    <a:pt x="11219" y="695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512" y="6869"/>
                    <a:pt x="11463" y="6874"/>
                    <a:pt x="11441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632" y="6857"/>
                    <a:pt x="11700" y="6850"/>
                    <a:pt x="11769" y="6842"/>
                  </a:cubicBezTo>
                  <a:lnTo>
                    <a:pt x="12759" y="6842"/>
                  </a:lnTo>
                  <a:cubicBezTo>
                    <a:pt x="12979" y="6842"/>
                    <a:pt x="13309" y="6952"/>
                    <a:pt x="13529" y="6952"/>
                  </a:cubicBezTo>
                  <a:cubicBezTo>
                    <a:pt x="13920" y="7069"/>
                    <a:pt x="14290" y="7123"/>
                    <a:pt x="14639" y="7123"/>
                  </a:cubicBezTo>
                  <a:cubicBezTo>
                    <a:pt x="18211" y="7123"/>
                    <a:pt x="19407" y="1455"/>
                    <a:pt x="15399" y="353"/>
                  </a:cubicBezTo>
                  <a:cubicBezTo>
                    <a:pt x="14448" y="115"/>
                    <a:pt x="13476" y="1"/>
                    <a:pt x="125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61"/>
            <p:cNvSpPr/>
            <p:nvPr/>
          </p:nvSpPr>
          <p:spPr>
            <a:xfrm>
              <a:off x="1634975" y="3530125"/>
              <a:ext cx="412475" cy="509975"/>
            </a:xfrm>
            <a:custGeom>
              <a:avLst/>
              <a:gdLst/>
              <a:ahLst/>
              <a:cxnLst/>
              <a:rect l="l" t="t" r="r" b="b"/>
              <a:pathLst>
                <a:path w="16499" h="20399" extrusionOk="0">
                  <a:moveTo>
                    <a:pt x="7932" y="7234"/>
                  </a:moveTo>
                  <a:lnTo>
                    <a:pt x="7932" y="7234"/>
                  </a:lnTo>
                  <a:cubicBezTo>
                    <a:pt x="7877" y="7274"/>
                    <a:pt x="7832" y="7301"/>
                    <a:pt x="7809" y="7301"/>
                  </a:cubicBezTo>
                  <a:cubicBezTo>
                    <a:pt x="7854" y="7279"/>
                    <a:pt x="7894" y="7256"/>
                    <a:pt x="7932" y="7234"/>
                  </a:cubicBezTo>
                  <a:close/>
                  <a:moveTo>
                    <a:pt x="6962" y="10385"/>
                  </a:moveTo>
                  <a:cubicBezTo>
                    <a:pt x="6967" y="10441"/>
                    <a:pt x="6971" y="10498"/>
                    <a:pt x="6974" y="10547"/>
                  </a:cubicBezTo>
                  <a:lnTo>
                    <a:pt x="6974" y="10547"/>
                  </a:lnTo>
                  <a:cubicBezTo>
                    <a:pt x="7028" y="10470"/>
                    <a:pt x="7024" y="10401"/>
                    <a:pt x="6962" y="10385"/>
                  </a:cubicBezTo>
                  <a:close/>
                  <a:moveTo>
                    <a:pt x="7259" y="11353"/>
                  </a:moveTo>
                  <a:cubicBezTo>
                    <a:pt x="7259" y="11395"/>
                    <a:pt x="7259" y="11438"/>
                    <a:pt x="7259" y="11480"/>
                  </a:cubicBezTo>
                  <a:cubicBezTo>
                    <a:pt x="7278" y="11500"/>
                    <a:pt x="7298" y="11520"/>
                    <a:pt x="7316" y="11542"/>
                  </a:cubicBezTo>
                  <a:lnTo>
                    <a:pt x="7316" y="11542"/>
                  </a:lnTo>
                  <a:cubicBezTo>
                    <a:pt x="7302" y="11488"/>
                    <a:pt x="7281" y="11420"/>
                    <a:pt x="7259" y="11353"/>
                  </a:cubicBezTo>
                  <a:close/>
                  <a:moveTo>
                    <a:pt x="7691" y="12200"/>
                  </a:moveTo>
                  <a:cubicBezTo>
                    <a:pt x="7708" y="12220"/>
                    <a:pt x="7725" y="12240"/>
                    <a:pt x="7741" y="12260"/>
                  </a:cubicBezTo>
                  <a:lnTo>
                    <a:pt x="7741" y="12260"/>
                  </a:lnTo>
                  <a:cubicBezTo>
                    <a:pt x="7728" y="12254"/>
                    <a:pt x="7713" y="12250"/>
                    <a:pt x="7699" y="12250"/>
                  </a:cubicBezTo>
                  <a:cubicBezTo>
                    <a:pt x="7699" y="12238"/>
                    <a:pt x="7696" y="12220"/>
                    <a:pt x="7691" y="12200"/>
                  </a:cubicBezTo>
                  <a:close/>
                  <a:moveTo>
                    <a:pt x="9671" y="13472"/>
                  </a:moveTo>
                  <a:cubicBezTo>
                    <a:pt x="9740" y="13472"/>
                    <a:pt x="9936" y="13497"/>
                    <a:pt x="10339" y="13570"/>
                  </a:cubicBezTo>
                  <a:lnTo>
                    <a:pt x="10119" y="13570"/>
                  </a:lnTo>
                  <a:cubicBezTo>
                    <a:pt x="9899" y="13570"/>
                    <a:pt x="9532" y="13472"/>
                    <a:pt x="9671" y="13472"/>
                  </a:cubicBezTo>
                  <a:close/>
                  <a:moveTo>
                    <a:pt x="11549" y="13538"/>
                  </a:moveTo>
                  <a:cubicBezTo>
                    <a:pt x="11551" y="13538"/>
                    <a:pt x="11492" y="13547"/>
                    <a:pt x="11329" y="13570"/>
                  </a:cubicBezTo>
                  <a:lnTo>
                    <a:pt x="11301" y="13570"/>
                  </a:lnTo>
                  <a:cubicBezTo>
                    <a:pt x="11428" y="13554"/>
                    <a:pt x="11546" y="13538"/>
                    <a:pt x="11549" y="13538"/>
                  </a:cubicBezTo>
                  <a:close/>
                  <a:moveTo>
                    <a:pt x="8029" y="0"/>
                  </a:moveTo>
                  <a:cubicBezTo>
                    <a:pt x="7369" y="0"/>
                    <a:pt x="6709" y="124"/>
                    <a:pt x="6050" y="372"/>
                  </a:cubicBezTo>
                  <a:lnTo>
                    <a:pt x="6159" y="482"/>
                  </a:lnTo>
                  <a:cubicBezTo>
                    <a:pt x="2420" y="2131"/>
                    <a:pt x="0" y="5871"/>
                    <a:pt x="110" y="9941"/>
                  </a:cubicBezTo>
                  <a:cubicBezTo>
                    <a:pt x="110" y="13900"/>
                    <a:pt x="2310" y="17420"/>
                    <a:pt x="5720" y="19290"/>
                  </a:cubicBezTo>
                  <a:cubicBezTo>
                    <a:pt x="7372" y="20008"/>
                    <a:pt x="9119" y="20398"/>
                    <a:pt x="10867" y="20398"/>
                  </a:cubicBezTo>
                  <a:cubicBezTo>
                    <a:pt x="11795" y="20398"/>
                    <a:pt x="12724" y="20288"/>
                    <a:pt x="13639" y="20060"/>
                  </a:cubicBezTo>
                  <a:cubicBezTo>
                    <a:pt x="15399" y="19510"/>
                    <a:pt x="16498" y="17640"/>
                    <a:pt x="16058" y="15770"/>
                  </a:cubicBezTo>
                  <a:cubicBezTo>
                    <a:pt x="15591" y="14273"/>
                    <a:pt x="14167" y="13253"/>
                    <a:pt x="12602" y="13253"/>
                  </a:cubicBezTo>
                  <a:cubicBezTo>
                    <a:pt x="12327" y="13253"/>
                    <a:pt x="12048" y="13285"/>
                    <a:pt x="1176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899" y="13460"/>
                  </a:lnTo>
                  <a:cubicBezTo>
                    <a:pt x="9629" y="13370"/>
                    <a:pt x="9359" y="13280"/>
                    <a:pt x="9029" y="13190"/>
                  </a:cubicBezTo>
                  <a:lnTo>
                    <a:pt x="9029" y="13190"/>
                  </a:lnTo>
                  <a:lnTo>
                    <a:pt x="8689" y="13020"/>
                  </a:lnTo>
                  <a:lnTo>
                    <a:pt x="8359" y="12800"/>
                  </a:lnTo>
                  <a:lnTo>
                    <a:pt x="8359" y="12800"/>
                  </a:lnTo>
                  <a:cubicBezTo>
                    <a:pt x="8136" y="12577"/>
                    <a:pt x="8112" y="12553"/>
                    <a:pt x="7919" y="12360"/>
                  </a:cubicBezTo>
                  <a:lnTo>
                    <a:pt x="7653" y="12094"/>
                  </a:lnTo>
                  <a:lnTo>
                    <a:pt x="7653" y="12094"/>
                  </a:lnTo>
                  <a:cubicBezTo>
                    <a:pt x="7586" y="11935"/>
                    <a:pt x="7455" y="11704"/>
                    <a:pt x="7316" y="11542"/>
                  </a:cubicBezTo>
                  <a:lnTo>
                    <a:pt x="7316" y="11542"/>
                  </a:lnTo>
                  <a:cubicBezTo>
                    <a:pt x="7335" y="11614"/>
                    <a:pt x="7342" y="11664"/>
                    <a:pt x="7326" y="11664"/>
                  </a:cubicBezTo>
                  <a:cubicBezTo>
                    <a:pt x="7315" y="11664"/>
                    <a:pt x="7294" y="11643"/>
                    <a:pt x="7259" y="11590"/>
                  </a:cubicBezTo>
                  <a:cubicBezTo>
                    <a:pt x="7259" y="11554"/>
                    <a:pt x="7259" y="11517"/>
                    <a:pt x="7259" y="11480"/>
                  </a:cubicBezTo>
                  <a:cubicBezTo>
                    <a:pt x="7259" y="11370"/>
                    <a:pt x="7149" y="11150"/>
                    <a:pt x="7149" y="11040"/>
                  </a:cubicBezTo>
                  <a:lnTo>
                    <a:pt x="7149" y="11040"/>
                  </a:lnTo>
                  <a:cubicBezTo>
                    <a:pt x="7149" y="11041"/>
                    <a:pt x="7208" y="11197"/>
                    <a:pt x="7259" y="11353"/>
                  </a:cubicBezTo>
                  <a:lnTo>
                    <a:pt x="7259" y="11353"/>
                  </a:lnTo>
                  <a:cubicBezTo>
                    <a:pt x="7259" y="11322"/>
                    <a:pt x="7259" y="11291"/>
                    <a:pt x="7259" y="11260"/>
                  </a:cubicBezTo>
                  <a:cubicBezTo>
                    <a:pt x="7165" y="11072"/>
                    <a:pt x="7071" y="10803"/>
                    <a:pt x="6977" y="10591"/>
                  </a:cubicBezTo>
                  <a:lnTo>
                    <a:pt x="6977" y="10591"/>
                  </a:lnTo>
                  <a:cubicBezTo>
                    <a:pt x="6980" y="10663"/>
                    <a:pt x="6979" y="10713"/>
                    <a:pt x="6970" y="10713"/>
                  </a:cubicBezTo>
                  <a:cubicBezTo>
                    <a:pt x="6962" y="10713"/>
                    <a:pt x="6949" y="10681"/>
                    <a:pt x="6929" y="10601"/>
                  </a:cubicBezTo>
                  <a:cubicBezTo>
                    <a:pt x="6942" y="10588"/>
                    <a:pt x="6954" y="10575"/>
                    <a:pt x="6964" y="10562"/>
                  </a:cubicBezTo>
                  <a:lnTo>
                    <a:pt x="6964" y="10562"/>
                  </a:lnTo>
                  <a:cubicBezTo>
                    <a:pt x="6968" y="10572"/>
                    <a:pt x="6972" y="10581"/>
                    <a:pt x="6977" y="10591"/>
                  </a:cubicBezTo>
                  <a:lnTo>
                    <a:pt x="6977" y="10591"/>
                  </a:lnTo>
                  <a:cubicBezTo>
                    <a:pt x="6976" y="10577"/>
                    <a:pt x="6975" y="10563"/>
                    <a:pt x="6974" y="10547"/>
                  </a:cubicBezTo>
                  <a:lnTo>
                    <a:pt x="6974" y="10547"/>
                  </a:lnTo>
                  <a:cubicBezTo>
                    <a:pt x="6971" y="10552"/>
                    <a:pt x="6967" y="10557"/>
                    <a:pt x="6964" y="10562"/>
                  </a:cubicBezTo>
                  <a:lnTo>
                    <a:pt x="6964" y="10562"/>
                  </a:lnTo>
                  <a:cubicBezTo>
                    <a:pt x="6952" y="10537"/>
                    <a:pt x="6941" y="10513"/>
                    <a:pt x="6929" y="10491"/>
                  </a:cubicBezTo>
                  <a:lnTo>
                    <a:pt x="6929" y="10381"/>
                  </a:lnTo>
                  <a:cubicBezTo>
                    <a:pt x="6942" y="10381"/>
                    <a:pt x="6953" y="10382"/>
                    <a:pt x="6962" y="10385"/>
                  </a:cubicBezTo>
                  <a:lnTo>
                    <a:pt x="6962" y="10385"/>
                  </a:lnTo>
                  <a:cubicBezTo>
                    <a:pt x="6948" y="10218"/>
                    <a:pt x="6929" y="10051"/>
                    <a:pt x="6929" y="10051"/>
                  </a:cubicBezTo>
                  <a:lnTo>
                    <a:pt x="6929" y="9611"/>
                  </a:lnTo>
                  <a:cubicBezTo>
                    <a:pt x="6929" y="9391"/>
                    <a:pt x="6929" y="9391"/>
                    <a:pt x="6929" y="9281"/>
                  </a:cubicBezTo>
                  <a:cubicBezTo>
                    <a:pt x="6929" y="9061"/>
                    <a:pt x="7039" y="8731"/>
                    <a:pt x="7149" y="8401"/>
                  </a:cubicBezTo>
                  <a:lnTo>
                    <a:pt x="7149" y="8401"/>
                  </a:lnTo>
                  <a:cubicBezTo>
                    <a:pt x="7042" y="8615"/>
                    <a:pt x="7005" y="8690"/>
                    <a:pt x="7003" y="8690"/>
                  </a:cubicBezTo>
                  <a:cubicBezTo>
                    <a:pt x="6999" y="8690"/>
                    <a:pt x="7149" y="8365"/>
                    <a:pt x="7149" y="8291"/>
                  </a:cubicBezTo>
                  <a:cubicBezTo>
                    <a:pt x="7158" y="8282"/>
                    <a:pt x="7169" y="8271"/>
                    <a:pt x="7182" y="8256"/>
                  </a:cubicBezTo>
                  <a:lnTo>
                    <a:pt x="7182" y="8256"/>
                  </a:lnTo>
                  <a:cubicBezTo>
                    <a:pt x="7164" y="8315"/>
                    <a:pt x="7149" y="8372"/>
                    <a:pt x="7149" y="8401"/>
                  </a:cubicBezTo>
                  <a:cubicBezTo>
                    <a:pt x="7173" y="8331"/>
                    <a:pt x="7191" y="8275"/>
                    <a:pt x="7205" y="8231"/>
                  </a:cubicBezTo>
                  <a:lnTo>
                    <a:pt x="7205" y="8231"/>
                  </a:lnTo>
                  <a:cubicBezTo>
                    <a:pt x="7197" y="8240"/>
                    <a:pt x="7189" y="8249"/>
                    <a:pt x="7182" y="8256"/>
                  </a:cubicBezTo>
                  <a:lnTo>
                    <a:pt x="7182" y="8256"/>
                  </a:lnTo>
                  <a:cubicBezTo>
                    <a:pt x="7208" y="8170"/>
                    <a:pt x="7242" y="8081"/>
                    <a:pt x="7247" y="8081"/>
                  </a:cubicBezTo>
                  <a:cubicBezTo>
                    <a:pt x="7250" y="8081"/>
                    <a:pt x="7240" y="8122"/>
                    <a:pt x="7205" y="8231"/>
                  </a:cubicBezTo>
                  <a:lnTo>
                    <a:pt x="7205" y="8231"/>
                  </a:lnTo>
                  <a:cubicBezTo>
                    <a:pt x="7381" y="8033"/>
                    <a:pt x="7809" y="7508"/>
                    <a:pt x="7809" y="7411"/>
                  </a:cubicBezTo>
                  <a:lnTo>
                    <a:pt x="7809" y="7411"/>
                  </a:lnTo>
                  <a:lnTo>
                    <a:pt x="8029" y="7191"/>
                  </a:lnTo>
                  <a:lnTo>
                    <a:pt x="8249" y="7081"/>
                  </a:lnTo>
                  <a:cubicBezTo>
                    <a:pt x="8275" y="7046"/>
                    <a:pt x="8295" y="7019"/>
                    <a:pt x="8309" y="6997"/>
                  </a:cubicBezTo>
                  <a:lnTo>
                    <a:pt x="8309" y="6997"/>
                  </a:lnTo>
                  <a:cubicBezTo>
                    <a:pt x="8325" y="6988"/>
                    <a:pt x="8342" y="6980"/>
                    <a:pt x="8359" y="6971"/>
                  </a:cubicBezTo>
                  <a:cubicBezTo>
                    <a:pt x="8689" y="6751"/>
                    <a:pt x="9129" y="6531"/>
                    <a:pt x="9569" y="6311"/>
                  </a:cubicBezTo>
                  <a:cubicBezTo>
                    <a:pt x="10339" y="5871"/>
                    <a:pt x="10889" y="5211"/>
                    <a:pt x="11109" y="4331"/>
                  </a:cubicBezTo>
                  <a:cubicBezTo>
                    <a:pt x="11659" y="2461"/>
                    <a:pt x="10559" y="592"/>
                    <a:pt x="8689" y="42"/>
                  </a:cubicBezTo>
                  <a:cubicBezTo>
                    <a:pt x="8469" y="14"/>
                    <a:pt x="8249" y="0"/>
                    <a:pt x="80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61"/>
            <p:cNvSpPr/>
            <p:nvPr/>
          </p:nvSpPr>
          <p:spPr>
            <a:xfrm>
              <a:off x="2253650" y="3530600"/>
              <a:ext cx="485200" cy="509275"/>
            </a:xfrm>
            <a:custGeom>
              <a:avLst/>
              <a:gdLst/>
              <a:ahLst/>
              <a:cxnLst/>
              <a:rect l="l" t="t" r="r" b="b"/>
              <a:pathLst>
                <a:path w="19408" h="20371" extrusionOk="0">
                  <a:moveTo>
                    <a:pt x="10118" y="7460"/>
                  </a:moveTo>
                  <a:cubicBezTo>
                    <a:pt x="10001" y="7542"/>
                    <a:pt x="9876" y="7628"/>
                    <a:pt x="9864" y="7628"/>
                  </a:cubicBezTo>
                  <a:cubicBezTo>
                    <a:pt x="9857" y="7628"/>
                    <a:pt x="9895" y="7593"/>
                    <a:pt x="10009" y="7502"/>
                  </a:cubicBezTo>
                  <a:cubicBezTo>
                    <a:pt x="10047" y="7489"/>
                    <a:pt x="10083" y="7475"/>
                    <a:pt x="10118" y="7460"/>
                  </a:cubicBezTo>
                  <a:close/>
                  <a:moveTo>
                    <a:pt x="8926" y="9135"/>
                  </a:moveTo>
                  <a:cubicBezTo>
                    <a:pt x="8904" y="9190"/>
                    <a:pt x="8889" y="9226"/>
                    <a:pt x="8887" y="9226"/>
                  </a:cubicBezTo>
                  <a:cubicBezTo>
                    <a:pt x="8886" y="9226"/>
                    <a:pt x="8892" y="9204"/>
                    <a:pt x="8910" y="9152"/>
                  </a:cubicBezTo>
                  <a:cubicBezTo>
                    <a:pt x="8915" y="9146"/>
                    <a:pt x="8921" y="9141"/>
                    <a:pt x="8926" y="9135"/>
                  </a:cubicBezTo>
                  <a:close/>
                  <a:moveTo>
                    <a:pt x="8800" y="10692"/>
                  </a:moveTo>
                  <a:cubicBezTo>
                    <a:pt x="8846" y="10846"/>
                    <a:pt x="8882" y="10971"/>
                    <a:pt x="8908" y="11069"/>
                  </a:cubicBezTo>
                  <a:lnTo>
                    <a:pt x="8908" y="11069"/>
                  </a:lnTo>
                  <a:cubicBezTo>
                    <a:pt x="8881" y="10934"/>
                    <a:pt x="8854" y="10800"/>
                    <a:pt x="8800" y="10692"/>
                  </a:cubicBezTo>
                  <a:close/>
                  <a:moveTo>
                    <a:pt x="8908" y="11069"/>
                  </a:moveTo>
                  <a:lnTo>
                    <a:pt x="8908" y="11069"/>
                  </a:lnTo>
                  <a:cubicBezTo>
                    <a:pt x="8926" y="11160"/>
                    <a:pt x="8944" y="11251"/>
                    <a:pt x="8970" y="11335"/>
                  </a:cubicBezTo>
                  <a:lnTo>
                    <a:pt x="8970" y="11335"/>
                  </a:lnTo>
                  <a:cubicBezTo>
                    <a:pt x="8962" y="11285"/>
                    <a:pt x="8943" y="11200"/>
                    <a:pt x="8908" y="11069"/>
                  </a:cubicBezTo>
                  <a:close/>
                  <a:moveTo>
                    <a:pt x="9002" y="11623"/>
                  </a:moveTo>
                  <a:cubicBezTo>
                    <a:pt x="9003" y="11623"/>
                    <a:pt x="9021" y="11669"/>
                    <a:pt x="9045" y="11733"/>
                  </a:cubicBezTo>
                  <a:lnTo>
                    <a:pt x="9045" y="11733"/>
                  </a:lnTo>
                  <a:cubicBezTo>
                    <a:pt x="9036" y="11715"/>
                    <a:pt x="9028" y="11698"/>
                    <a:pt x="9020" y="11681"/>
                  </a:cubicBezTo>
                  <a:cubicBezTo>
                    <a:pt x="9006" y="11641"/>
                    <a:pt x="9001" y="11623"/>
                    <a:pt x="9002" y="11623"/>
                  </a:cubicBezTo>
                  <a:close/>
                  <a:moveTo>
                    <a:pt x="9128" y="11962"/>
                  </a:moveTo>
                  <a:cubicBezTo>
                    <a:pt x="9165" y="12068"/>
                    <a:pt x="9195" y="12157"/>
                    <a:pt x="9192" y="12157"/>
                  </a:cubicBezTo>
                  <a:cubicBezTo>
                    <a:pt x="9189" y="12157"/>
                    <a:pt x="9171" y="12116"/>
                    <a:pt x="9130" y="12011"/>
                  </a:cubicBezTo>
                  <a:cubicBezTo>
                    <a:pt x="9130" y="11994"/>
                    <a:pt x="9129" y="11978"/>
                    <a:pt x="9128" y="11962"/>
                  </a:cubicBezTo>
                  <a:close/>
                  <a:moveTo>
                    <a:pt x="12511" y="1"/>
                  </a:moveTo>
                  <a:cubicBezTo>
                    <a:pt x="11244" y="1"/>
                    <a:pt x="9986" y="198"/>
                    <a:pt x="8800" y="573"/>
                  </a:cubicBezTo>
                  <a:cubicBezTo>
                    <a:pt x="2750" y="2772"/>
                    <a:pt x="1" y="9812"/>
                    <a:pt x="2970" y="15421"/>
                  </a:cubicBezTo>
                  <a:cubicBezTo>
                    <a:pt x="4070" y="17511"/>
                    <a:pt x="5830" y="19051"/>
                    <a:pt x="7920" y="19931"/>
                  </a:cubicBezTo>
                  <a:cubicBezTo>
                    <a:pt x="8433" y="20224"/>
                    <a:pt x="8995" y="20370"/>
                    <a:pt x="9606" y="20370"/>
                  </a:cubicBezTo>
                  <a:cubicBezTo>
                    <a:pt x="9912" y="20370"/>
                    <a:pt x="10229" y="20334"/>
                    <a:pt x="1055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549" y="13991"/>
                  </a:lnTo>
                  <a:cubicBezTo>
                    <a:pt x="11109" y="13771"/>
                    <a:pt x="10779" y="13661"/>
                    <a:pt x="10449" y="13441"/>
                  </a:cubicBezTo>
                  <a:lnTo>
                    <a:pt x="10119" y="13221"/>
                  </a:lnTo>
                  <a:lnTo>
                    <a:pt x="10119" y="13221"/>
                  </a:lnTo>
                  <a:cubicBezTo>
                    <a:pt x="9871" y="12973"/>
                    <a:pt x="9763" y="12865"/>
                    <a:pt x="9570" y="12671"/>
                  </a:cubicBezTo>
                  <a:lnTo>
                    <a:pt x="9478" y="12488"/>
                  </a:lnTo>
                  <a:lnTo>
                    <a:pt x="9478" y="12488"/>
                  </a:lnTo>
                  <a:lnTo>
                    <a:pt x="9460" y="12451"/>
                  </a:lnTo>
                  <a:cubicBezTo>
                    <a:pt x="9304" y="12296"/>
                    <a:pt x="9204" y="12086"/>
                    <a:pt x="9120" y="11899"/>
                  </a:cubicBezTo>
                  <a:lnTo>
                    <a:pt x="9120" y="11899"/>
                  </a:lnTo>
                  <a:cubicBezTo>
                    <a:pt x="9093" y="11747"/>
                    <a:pt x="9020" y="11641"/>
                    <a:pt x="9020" y="11461"/>
                  </a:cubicBezTo>
                  <a:cubicBezTo>
                    <a:pt x="9000" y="11422"/>
                    <a:pt x="8984" y="11380"/>
                    <a:pt x="8970" y="11335"/>
                  </a:cubicBezTo>
                  <a:lnTo>
                    <a:pt x="8970" y="11335"/>
                  </a:lnTo>
                  <a:cubicBezTo>
                    <a:pt x="8976" y="11376"/>
                    <a:pt x="8975" y="11393"/>
                    <a:pt x="8967" y="11393"/>
                  </a:cubicBezTo>
                  <a:cubicBezTo>
                    <a:pt x="8943" y="11393"/>
                    <a:pt x="8857" y="11193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10025"/>
                  </a:lnTo>
                  <a:lnTo>
                    <a:pt x="8800" y="10025"/>
                  </a:lnTo>
                  <a:cubicBezTo>
                    <a:pt x="8829" y="9841"/>
                    <a:pt x="8869" y="9602"/>
                    <a:pt x="8910" y="9482"/>
                  </a:cubicBezTo>
                  <a:cubicBezTo>
                    <a:pt x="9006" y="9193"/>
                    <a:pt x="9102" y="8989"/>
                    <a:pt x="9125" y="8722"/>
                  </a:cubicBezTo>
                  <a:lnTo>
                    <a:pt x="9125" y="8722"/>
                  </a:lnTo>
                  <a:lnTo>
                    <a:pt x="9240" y="8492"/>
                  </a:lnTo>
                  <a:cubicBezTo>
                    <a:pt x="9379" y="8282"/>
                    <a:pt x="9742" y="7894"/>
                    <a:pt x="9732" y="7894"/>
                  </a:cubicBezTo>
                  <a:lnTo>
                    <a:pt x="9732" y="7894"/>
                  </a:lnTo>
                  <a:cubicBezTo>
                    <a:pt x="9727" y="7894"/>
                    <a:pt x="9600" y="8021"/>
                    <a:pt x="9240" y="8382"/>
                  </a:cubicBezTo>
                  <a:cubicBezTo>
                    <a:pt x="9460" y="8162"/>
                    <a:pt x="9680" y="7942"/>
                    <a:pt x="9900" y="7722"/>
                  </a:cubicBezTo>
                  <a:lnTo>
                    <a:pt x="10198" y="7424"/>
                  </a:lnTo>
                  <a:lnTo>
                    <a:pt x="10198" y="7424"/>
                  </a:lnTo>
                  <a:cubicBezTo>
                    <a:pt x="10347" y="7350"/>
                    <a:pt x="10480" y="7259"/>
                    <a:pt x="10624" y="7180"/>
                  </a:cubicBezTo>
                  <a:lnTo>
                    <a:pt x="10624" y="7180"/>
                  </a:lnTo>
                  <a:cubicBezTo>
                    <a:pt x="10638" y="7178"/>
                    <a:pt x="10653" y="7175"/>
                    <a:pt x="10669" y="7172"/>
                  </a:cubicBezTo>
                  <a:lnTo>
                    <a:pt x="11219" y="695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513" y="6869"/>
                    <a:pt x="11463" y="6874"/>
                    <a:pt x="11441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632" y="6857"/>
                    <a:pt x="11701" y="6850"/>
                    <a:pt x="11769" y="6842"/>
                  </a:cubicBezTo>
                  <a:lnTo>
                    <a:pt x="12759" y="6842"/>
                  </a:lnTo>
                  <a:cubicBezTo>
                    <a:pt x="12979" y="6842"/>
                    <a:pt x="13309" y="6952"/>
                    <a:pt x="13529" y="6952"/>
                  </a:cubicBezTo>
                  <a:cubicBezTo>
                    <a:pt x="13920" y="7069"/>
                    <a:pt x="14291" y="7123"/>
                    <a:pt x="14639" y="7123"/>
                  </a:cubicBezTo>
                  <a:cubicBezTo>
                    <a:pt x="18211" y="7123"/>
                    <a:pt x="19408" y="1455"/>
                    <a:pt x="15399" y="353"/>
                  </a:cubicBezTo>
                  <a:cubicBezTo>
                    <a:pt x="14448" y="115"/>
                    <a:pt x="13477" y="1"/>
                    <a:pt x="125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61"/>
            <p:cNvSpPr/>
            <p:nvPr/>
          </p:nvSpPr>
          <p:spPr>
            <a:xfrm>
              <a:off x="2968575" y="35301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1"/>
                  </a:moveTo>
                  <a:cubicBezTo>
                    <a:pt x="7192" y="8081"/>
                    <a:pt x="7159" y="8162"/>
                    <a:pt x="7040" y="8401"/>
                  </a:cubicBezTo>
                  <a:cubicBezTo>
                    <a:pt x="7040" y="8331"/>
                    <a:pt x="7174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2"/>
                  </a:moveTo>
                  <a:cubicBezTo>
                    <a:pt x="9680" y="13472"/>
                    <a:pt x="9863" y="13497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2"/>
                    <a:pt x="9610" y="13472"/>
                  </a:cubicBezTo>
                  <a:close/>
                  <a:moveTo>
                    <a:pt x="7920" y="0"/>
                  </a:moveTo>
                  <a:cubicBezTo>
                    <a:pt x="7260" y="0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1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229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6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7"/>
                    <a:pt x="7394" y="7900"/>
                    <a:pt x="7557" y="7663"/>
                  </a:cubicBezTo>
                  <a:lnTo>
                    <a:pt x="7557" y="7663"/>
                  </a:lnTo>
                  <a:cubicBezTo>
                    <a:pt x="7567" y="7654"/>
                    <a:pt x="7578" y="7643"/>
                    <a:pt x="7590" y="7631"/>
                  </a:cubicBezTo>
                  <a:lnTo>
                    <a:pt x="8030" y="7191"/>
                  </a:lnTo>
                  <a:lnTo>
                    <a:pt x="8140" y="7081"/>
                  </a:lnTo>
                  <a:cubicBezTo>
                    <a:pt x="8174" y="7046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1"/>
                    <a:pt x="10449" y="592"/>
                    <a:pt x="8580" y="42"/>
                  </a:cubicBezTo>
                  <a:cubicBezTo>
                    <a:pt x="8360" y="14"/>
                    <a:pt x="8140" y="0"/>
                    <a:pt x="79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61"/>
            <p:cNvSpPr/>
            <p:nvPr/>
          </p:nvSpPr>
          <p:spPr>
            <a:xfrm>
              <a:off x="3587250" y="3530600"/>
              <a:ext cx="482475" cy="509275"/>
            </a:xfrm>
            <a:custGeom>
              <a:avLst/>
              <a:gdLst/>
              <a:ahLst/>
              <a:cxnLst/>
              <a:rect l="l" t="t" r="r" b="b"/>
              <a:pathLst>
                <a:path w="19299" h="20371" extrusionOk="0">
                  <a:moveTo>
                    <a:pt x="8892" y="11623"/>
                  </a:moveTo>
                  <a:cubicBezTo>
                    <a:pt x="8894" y="11623"/>
                    <a:pt x="8911" y="11669"/>
                    <a:pt x="8935" y="11733"/>
                  </a:cubicBezTo>
                  <a:lnTo>
                    <a:pt x="8935" y="11733"/>
                  </a:lnTo>
                  <a:cubicBezTo>
                    <a:pt x="8927" y="11715"/>
                    <a:pt x="8918" y="11698"/>
                    <a:pt x="8910" y="11681"/>
                  </a:cubicBezTo>
                  <a:cubicBezTo>
                    <a:pt x="8896" y="11641"/>
                    <a:pt x="8891" y="11623"/>
                    <a:pt x="8892" y="11623"/>
                  </a:cubicBezTo>
                  <a:close/>
                  <a:moveTo>
                    <a:pt x="9018" y="11962"/>
                  </a:moveTo>
                  <a:lnTo>
                    <a:pt x="9018" y="11962"/>
                  </a:lnTo>
                  <a:cubicBezTo>
                    <a:pt x="9056" y="12068"/>
                    <a:pt x="9086" y="12157"/>
                    <a:pt x="9082" y="12157"/>
                  </a:cubicBezTo>
                  <a:cubicBezTo>
                    <a:pt x="9080" y="12157"/>
                    <a:pt x="9062" y="12116"/>
                    <a:pt x="9020" y="12011"/>
                  </a:cubicBezTo>
                  <a:cubicBezTo>
                    <a:pt x="9020" y="11994"/>
                    <a:pt x="9019" y="11978"/>
                    <a:pt x="9018" y="11962"/>
                  </a:cubicBezTo>
                  <a:close/>
                  <a:moveTo>
                    <a:pt x="12437" y="1"/>
                  </a:moveTo>
                  <a:cubicBezTo>
                    <a:pt x="11188" y="1"/>
                    <a:pt x="9939" y="198"/>
                    <a:pt x="8690" y="573"/>
                  </a:cubicBezTo>
                  <a:cubicBezTo>
                    <a:pt x="2641" y="2772"/>
                    <a:pt x="1" y="9812"/>
                    <a:pt x="2971" y="15421"/>
                  </a:cubicBezTo>
                  <a:cubicBezTo>
                    <a:pt x="4071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1" y="20370"/>
                    <a:pt x="10157" y="20334"/>
                    <a:pt x="10450" y="20261"/>
                  </a:cubicBezTo>
                  <a:cubicBezTo>
                    <a:pt x="11330" y="20041"/>
                    <a:pt x="12100" y="19491"/>
                    <a:pt x="12540" y="18721"/>
                  </a:cubicBezTo>
                  <a:cubicBezTo>
                    <a:pt x="13310" y="17291"/>
                    <a:pt x="13090" y="14761"/>
                    <a:pt x="11330" y="13991"/>
                  </a:cubicBezTo>
                  <a:lnTo>
                    <a:pt x="11440" y="13991"/>
                  </a:lnTo>
                  <a:cubicBezTo>
                    <a:pt x="11000" y="13771"/>
                    <a:pt x="10670" y="13661"/>
                    <a:pt x="10340" y="13441"/>
                  </a:cubicBezTo>
                  <a:lnTo>
                    <a:pt x="10010" y="13221"/>
                  </a:lnTo>
                  <a:lnTo>
                    <a:pt x="10010" y="13221"/>
                  </a:lnTo>
                  <a:cubicBezTo>
                    <a:pt x="9762" y="12973"/>
                    <a:pt x="9653" y="12865"/>
                    <a:pt x="9460" y="12671"/>
                  </a:cubicBezTo>
                  <a:lnTo>
                    <a:pt x="9350" y="12451"/>
                  </a:lnTo>
                  <a:cubicBezTo>
                    <a:pt x="9195" y="12296"/>
                    <a:pt x="9094" y="12086"/>
                    <a:pt x="9010" y="11899"/>
                  </a:cubicBezTo>
                  <a:lnTo>
                    <a:pt x="9010" y="11899"/>
                  </a:lnTo>
                  <a:cubicBezTo>
                    <a:pt x="8983" y="11747"/>
                    <a:pt x="8910" y="11641"/>
                    <a:pt x="8910" y="11461"/>
                  </a:cubicBezTo>
                  <a:cubicBezTo>
                    <a:pt x="8894" y="11430"/>
                    <a:pt x="8881" y="11397"/>
                    <a:pt x="8869" y="11362"/>
                  </a:cubicBezTo>
                  <a:lnTo>
                    <a:pt x="8869" y="11362"/>
                  </a:lnTo>
                  <a:cubicBezTo>
                    <a:pt x="8873" y="11384"/>
                    <a:pt x="8873" y="11393"/>
                    <a:pt x="8870" y="11393"/>
                  </a:cubicBezTo>
                  <a:cubicBezTo>
                    <a:pt x="8861" y="11393"/>
                    <a:pt x="8815" y="11243"/>
                    <a:pt x="8803" y="11091"/>
                  </a:cubicBezTo>
                  <a:lnTo>
                    <a:pt x="8803" y="11091"/>
                  </a:lnTo>
                  <a:cubicBezTo>
                    <a:pt x="8822" y="11185"/>
                    <a:pt x="8841" y="11278"/>
                    <a:pt x="8869" y="11362"/>
                  </a:cubicBezTo>
                  <a:lnTo>
                    <a:pt x="8869" y="11362"/>
                  </a:lnTo>
                  <a:cubicBezTo>
                    <a:pt x="8862" y="11319"/>
                    <a:pt x="8843" y="11232"/>
                    <a:pt x="8802" y="11082"/>
                  </a:cubicBezTo>
                  <a:lnTo>
                    <a:pt x="8802" y="11082"/>
                  </a:lnTo>
                  <a:cubicBezTo>
                    <a:pt x="8802" y="11085"/>
                    <a:pt x="8803" y="11088"/>
                    <a:pt x="8803" y="11091"/>
                  </a:cubicBezTo>
                  <a:lnTo>
                    <a:pt x="8803" y="11091"/>
                  </a:lnTo>
                  <a:cubicBezTo>
                    <a:pt x="8801" y="11082"/>
                    <a:pt x="8799" y="11074"/>
                    <a:pt x="8798" y="11065"/>
                  </a:cubicBezTo>
                  <a:lnTo>
                    <a:pt x="8798" y="11065"/>
                  </a:lnTo>
                  <a:cubicBezTo>
                    <a:pt x="8799" y="11071"/>
                    <a:pt x="8801" y="11076"/>
                    <a:pt x="8802" y="11082"/>
                  </a:cubicBezTo>
                  <a:lnTo>
                    <a:pt x="8802" y="11082"/>
                  </a:lnTo>
                  <a:cubicBezTo>
                    <a:pt x="8801" y="11061"/>
                    <a:pt x="8800" y="11041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9592"/>
                  </a:lnTo>
                  <a:cubicBezTo>
                    <a:pt x="8798" y="9618"/>
                    <a:pt x="8796" y="9643"/>
                    <a:pt x="8794" y="9667"/>
                  </a:cubicBezTo>
                  <a:lnTo>
                    <a:pt x="8794" y="9667"/>
                  </a:lnTo>
                  <a:cubicBezTo>
                    <a:pt x="8798" y="9594"/>
                    <a:pt x="8800" y="9529"/>
                    <a:pt x="8800" y="9482"/>
                  </a:cubicBezTo>
                  <a:cubicBezTo>
                    <a:pt x="8855" y="9317"/>
                    <a:pt x="8910" y="9179"/>
                    <a:pt x="8965" y="9042"/>
                  </a:cubicBezTo>
                  <a:lnTo>
                    <a:pt x="8965" y="9042"/>
                  </a:lnTo>
                  <a:cubicBezTo>
                    <a:pt x="8992" y="9014"/>
                    <a:pt x="9020" y="8987"/>
                    <a:pt x="9020" y="8932"/>
                  </a:cubicBezTo>
                  <a:lnTo>
                    <a:pt x="9240" y="8492"/>
                  </a:lnTo>
                  <a:cubicBezTo>
                    <a:pt x="9320" y="8371"/>
                    <a:pt x="9460" y="8191"/>
                    <a:pt x="9561" y="8060"/>
                  </a:cubicBezTo>
                  <a:lnTo>
                    <a:pt x="9561" y="8060"/>
                  </a:lnTo>
                  <a:cubicBezTo>
                    <a:pt x="9674" y="7948"/>
                    <a:pt x="9787" y="7835"/>
                    <a:pt x="9900" y="7722"/>
                  </a:cubicBezTo>
                  <a:lnTo>
                    <a:pt x="10230" y="7392"/>
                  </a:lnTo>
                  <a:cubicBezTo>
                    <a:pt x="10240" y="7382"/>
                    <a:pt x="10249" y="7373"/>
                    <a:pt x="10256" y="7365"/>
                  </a:cubicBezTo>
                  <a:lnTo>
                    <a:pt x="10256" y="7365"/>
                  </a:lnTo>
                  <a:cubicBezTo>
                    <a:pt x="10355" y="7307"/>
                    <a:pt x="10458" y="7243"/>
                    <a:pt x="10556" y="7186"/>
                  </a:cubicBezTo>
                  <a:lnTo>
                    <a:pt x="10556" y="7186"/>
                  </a:lnTo>
                  <a:cubicBezTo>
                    <a:pt x="10583" y="7185"/>
                    <a:pt x="10621" y="7180"/>
                    <a:pt x="10670" y="7172"/>
                  </a:cubicBezTo>
                  <a:lnTo>
                    <a:pt x="11110" y="6952"/>
                  </a:lnTo>
                  <a:lnTo>
                    <a:pt x="11538" y="6866"/>
                  </a:lnTo>
                  <a:lnTo>
                    <a:pt x="11538" y="6866"/>
                  </a:lnTo>
                  <a:cubicBezTo>
                    <a:pt x="11493" y="6871"/>
                    <a:pt x="11458" y="6874"/>
                    <a:pt x="11441" y="6874"/>
                  </a:cubicBezTo>
                  <a:cubicBezTo>
                    <a:pt x="11411" y="6874"/>
                    <a:pt x="11434" y="6865"/>
                    <a:pt x="11550" y="6842"/>
                  </a:cubicBezTo>
                  <a:lnTo>
                    <a:pt x="11660" y="6842"/>
                  </a:lnTo>
                  <a:lnTo>
                    <a:pt x="11538" y="6866"/>
                  </a:lnTo>
                  <a:lnTo>
                    <a:pt x="11538" y="6866"/>
                  </a:lnTo>
                  <a:cubicBezTo>
                    <a:pt x="11599" y="6860"/>
                    <a:pt x="11678" y="6851"/>
                    <a:pt x="11756" y="6842"/>
                  </a:cubicBezTo>
                  <a:lnTo>
                    <a:pt x="12650" y="6842"/>
                  </a:lnTo>
                  <a:cubicBezTo>
                    <a:pt x="12980" y="6842"/>
                    <a:pt x="13200" y="6952"/>
                    <a:pt x="13530" y="6952"/>
                  </a:cubicBezTo>
                  <a:cubicBezTo>
                    <a:pt x="13920" y="7069"/>
                    <a:pt x="14290" y="7123"/>
                    <a:pt x="14637" y="7123"/>
                  </a:cubicBezTo>
                  <a:cubicBezTo>
                    <a:pt x="18193" y="7123"/>
                    <a:pt x="19298" y="1455"/>
                    <a:pt x="15289" y="353"/>
                  </a:cubicBezTo>
                  <a:cubicBezTo>
                    <a:pt x="14339" y="115"/>
                    <a:pt x="13388" y="1"/>
                    <a:pt x="124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61"/>
            <p:cNvSpPr/>
            <p:nvPr/>
          </p:nvSpPr>
          <p:spPr>
            <a:xfrm>
              <a:off x="4299425" y="3530125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7818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79"/>
                    <a:pt x="7782" y="7258"/>
                    <a:pt x="7818" y="7237"/>
                  </a:cubicBezTo>
                  <a:close/>
                  <a:moveTo>
                    <a:pt x="7186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60" y="8162"/>
                    <a:pt x="7193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2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6" y="12076"/>
                  </a:cubicBezTo>
                  <a:lnTo>
                    <a:pt x="7526" y="12076"/>
                  </a:lnTo>
                  <a:lnTo>
                    <a:pt x="7480" y="12030"/>
                  </a:lnTo>
                  <a:cubicBezTo>
                    <a:pt x="7441" y="11972"/>
                    <a:pt x="7427" y="11948"/>
                    <a:pt x="7428" y="11948"/>
                  </a:cubicBezTo>
                  <a:close/>
                  <a:moveTo>
                    <a:pt x="9611" y="13472"/>
                  </a:moveTo>
                  <a:cubicBezTo>
                    <a:pt x="9680" y="13472"/>
                    <a:pt x="9863" y="13497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2"/>
                    <a:pt x="9611" y="13472"/>
                  </a:cubicBezTo>
                  <a:close/>
                  <a:moveTo>
                    <a:pt x="7905" y="0"/>
                  </a:moveTo>
                  <a:cubicBezTo>
                    <a:pt x="7219" y="0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1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30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23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160" y="11380"/>
                    <a:pt x="7151" y="11189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7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237"/>
                    <a:pt x="7196" y="8054"/>
                    <a:pt x="7343" y="7867"/>
                  </a:cubicBezTo>
                  <a:lnTo>
                    <a:pt x="7343" y="7867"/>
                  </a:lnTo>
                  <a:cubicBezTo>
                    <a:pt x="7352" y="7863"/>
                    <a:pt x="7360" y="7857"/>
                    <a:pt x="7370" y="7851"/>
                  </a:cubicBezTo>
                  <a:cubicBezTo>
                    <a:pt x="7370" y="7844"/>
                    <a:pt x="7371" y="7838"/>
                    <a:pt x="7371" y="7832"/>
                  </a:cubicBezTo>
                  <a:lnTo>
                    <a:pt x="7371" y="7832"/>
                  </a:lnTo>
                  <a:cubicBezTo>
                    <a:pt x="7455" y="7724"/>
                    <a:pt x="7533" y="7618"/>
                    <a:pt x="7573" y="7538"/>
                  </a:cubicBezTo>
                  <a:lnTo>
                    <a:pt x="7573" y="7538"/>
                  </a:lnTo>
                  <a:lnTo>
                    <a:pt x="7920" y="7191"/>
                  </a:lnTo>
                  <a:lnTo>
                    <a:pt x="7975" y="7136"/>
                  </a:lnTo>
                  <a:lnTo>
                    <a:pt x="7975" y="7136"/>
                  </a:lnTo>
                  <a:cubicBezTo>
                    <a:pt x="8058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0"/>
                    <a:pt x="79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61"/>
            <p:cNvSpPr/>
            <p:nvPr/>
          </p:nvSpPr>
          <p:spPr>
            <a:xfrm>
              <a:off x="4918125" y="3530600"/>
              <a:ext cx="482450" cy="509275"/>
            </a:xfrm>
            <a:custGeom>
              <a:avLst/>
              <a:gdLst/>
              <a:ahLst/>
              <a:cxnLst/>
              <a:rect l="l" t="t" r="r" b="b"/>
              <a:pathLst>
                <a:path w="19298" h="20371" extrusionOk="0">
                  <a:moveTo>
                    <a:pt x="8892" y="11623"/>
                  </a:moveTo>
                  <a:lnTo>
                    <a:pt x="8892" y="11623"/>
                  </a:lnTo>
                  <a:cubicBezTo>
                    <a:pt x="8893" y="11623"/>
                    <a:pt x="8911" y="11669"/>
                    <a:pt x="8935" y="11733"/>
                  </a:cubicBezTo>
                  <a:lnTo>
                    <a:pt x="8935" y="11733"/>
                  </a:lnTo>
                  <a:cubicBezTo>
                    <a:pt x="8926" y="11715"/>
                    <a:pt x="8918" y="11698"/>
                    <a:pt x="8909" y="11681"/>
                  </a:cubicBezTo>
                  <a:cubicBezTo>
                    <a:pt x="8896" y="11641"/>
                    <a:pt x="8891" y="11623"/>
                    <a:pt x="8892" y="11623"/>
                  </a:cubicBezTo>
                  <a:close/>
                  <a:moveTo>
                    <a:pt x="9018" y="11962"/>
                  </a:moveTo>
                  <a:lnTo>
                    <a:pt x="9018" y="11962"/>
                  </a:lnTo>
                  <a:cubicBezTo>
                    <a:pt x="9055" y="12068"/>
                    <a:pt x="9085" y="12157"/>
                    <a:pt x="9082" y="12157"/>
                  </a:cubicBezTo>
                  <a:cubicBezTo>
                    <a:pt x="9079" y="12157"/>
                    <a:pt x="9061" y="12116"/>
                    <a:pt x="9019" y="12011"/>
                  </a:cubicBezTo>
                  <a:cubicBezTo>
                    <a:pt x="9019" y="11994"/>
                    <a:pt x="9019" y="11978"/>
                    <a:pt x="9018" y="11962"/>
                  </a:cubicBezTo>
                  <a:close/>
                  <a:moveTo>
                    <a:pt x="12436" y="1"/>
                  </a:moveTo>
                  <a:cubicBezTo>
                    <a:pt x="11187" y="1"/>
                    <a:pt x="9938" y="198"/>
                    <a:pt x="8689" y="573"/>
                  </a:cubicBezTo>
                  <a:cubicBezTo>
                    <a:pt x="2640" y="2772"/>
                    <a:pt x="0" y="9812"/>
                    <a:pt x="2970" y="15421"/>
                  </a:cubicBezTo>
                  <a:cubicBezTo>
                    <a:pt x="4070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0" y="20370"/>
                    <a:pt x="10156" y="20334"/>
                    <a:pt x="1044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439" y="13991"/>
                  </a:lnTo>
                  <a:cubicBezTo>
                    <a:pt x="10999" y="13771"/>
                    <a:pt x="10669" y="13661"/>
                    <a:pt x="10339" y="13441"/>
                  </a:cubicBezTo>
                  <a:lnTo>
                    <a:pt x="10009" y="13221"/>
                  </a:lnTo>
                  <a:lnTo>
                    <a:pt x="10009" y="13221"/>
                  </a:lnTo>
                  <a:cubicBezTo>
                    <a:pt x="9761" y="12973"/>
                    <a:pt x="9653" y="12865"/>
                    <a:pt x="9459" y="12671"/>
                  </a:cubicBezTo>
                  <a:lnTo>
                    <a:pt x="9459" y="12671"/>
                  </a:lnTo>
                  <a:lnTo>
                    <a:pt x="9349" y="12451"/>
                  </a:lnTo>
                  <a:cubicBezTo>
                    <a:pt x="9194" y="12296"/>
                    <a:pt x="9094" y="12086"/>
                    <a:pt x="9009" y="11899"/>
                  </a:cubicBezTo>
                  <a:lnTo>
                    <a:pt x="9009" y="11899"/>
                  </a:lnTo>
                  <a:cubicBezTo>
                    <a:pt x="8982" y="11747"/>
                    <a:pt x="8909" y="11641"/>
                    <a:pt x="8909" y="11461"/>
                  </a:cubicBezTo>
                  <a:cubicBezTo>
                    <a:pt x="8894" y="11430"/>
                    <a:pt x="8880" y="11397"/>
                    <a:pt x="8869" y="11362"/>
                  </a:cubicBezTo>
                  <a:lnTo>
                    <a:pt x="8869" y="11362"/>
                  </a:lnTo>
                  <a:cubicBezTo>
                    <a:pt x="8872" y="11384"/>
                    <a:pt x="8872" y="11393"/>
                    <a:pt x="8870" y="11393"/>
                  </a:cubicBezTo>
                  <a:cubicBezTo>
                    <a:pt x="8860" y="11393"/>
                    <a:pt x="8814" y="11243"/>
                    <a:pt x="8802" y="11091"/>
                  </a:cubicBezTo>
                  <a:lnTo>
                    <a:pt x="8802" y="11091"/>
                  </a:lnTo>
                  <a:cubicBezTo>
                    <a:pt x="8821" y="11185"/>
                    <a:pt x="8840" y="11278"/>
                    <a:pt x="8869" y="11362"/>
                  </a:cubicBezTo>
                  <a:lnTo>
                    <a:pt x="8869" y="11362"/>
                  </a:lnTo>
                  <a:cubicBezTo>
                    <a:pt x="8862" y="11319"/>
                    <a:pt x="8842" y="11232"/>
                    <a:pt x="8802" y="11082"/>
                  </a:cubicBezTo>
                  <a:lnTo>
                    <a:pt x="8802" y="11082"/>
                  </a:lnTo>
                  <a:cubicBezTo>
                    <a:pt x="8802" y="11085"/>
                    <a:pt x="8802" y="11088"/>
                    <a:pt x="8802" y="11091"/>
                  </a:cubicBezTo>
                  <a:lnTo>
                    <a:pt x="8802" y="11091"/>
                  </a:lnTo>
                  <a:cubicBezTo>
                    <a:pt x="8801" y="11082"/>
                    <a:pt x="8799" y="11074"/>
                    <a:pt x="8797" y="11065"/>
                  </a:cubicBezTo>
                  <a:lnTo>
                    <a:pt x="8797" y="11065"/>
                  </a:lnTo>
                  <a:cubicBezTo>
                    <a:pt x="8799" y="11071"/>
                    <a:pt x="8800" y="11076"/>
                    <a:pt x="8802" y="11082"/>
                  </a:cubicBezTo>
                  <a:lnTo>
                    <a:pt x="8802" y="11082"/>
                  </a:lnTo>
                  <a:cubicBezTo>
                    <a:pt x="8800" y="11061"/>
                    <a:pt x="8799" y="11041"/>
                    <a:pt x="8799" y="11021"/>
                  </a:cubicBezTo>
                  <a:cubicBezTo>
                    <a:pt x="8689" y="10692"/>
                    <a:pt x="8799" y="10692"/>
                    <a:pt x="8799" y="10472"/>
                  </a:cubicBezTo>
                  <a:lnTo>
                    <a:pt x="8799" y="9592"/>
                  </a:lnTo>
                  <a:cubicBezTo>
                    <a:pt x="8797" y="9618"/>
                    <a:pt x="8795" y="9643"/>
                    <a:pt x="8794" y="9667"/>
                  </a:cubicBezTo>
                  <a:lnTo>
                    <a:pt x="8794" y="9667"/>
                  </a:lnTo>
                  <a:cubicBezTo>
                    <a:pt x="8797" y="9594"/>
                    <a:pt x="8799" y="9529"/>
                    <a:pt x="8799" y="9482"/>
                  </a:cubicBezTo>
                  <a:cubicBezTo>
                    <a:pt x="8854" y="9317"/>
                    <a:pt x="8909" y="9179"/>
                    <a:pt x="8964" y="9042"/>
                  </a:cubicBezTo>
                  <a:lnTo>
                    <a:pt x="8964" y="9042"/>
                  </a:lnTo>
                  <a:cubicBezTo>
                    <a:pt x="8992" y="9014"/>
                    <a:pt x="9019" y="8987"/>
                    <a:pt x="9019" y="8932"/>
                  </a:cubicBezTo>
                  <a:lnTo>
                    <a:pt x="9239" y="8492"/>
                  </a:lnTo>
                  <a:cubicBezTo>
                    <a:pt x="9320" y="8371"/>
                    <a:pt x="9459" y="8191"/>
                    <a:pt x="9561" y="8060"/>
                  </a:cubicBezTo>
                  <a:lnTo>
                    <a:pt x="9561" y="8060"/>
                  </a:lnTo>
                  <a:cubicBezTo>
                    <a:pt x="9674" y="7948"/>
                    <a:pt x="9786" y="7835"/>
                    <a:pt x="9899" y="7722"/>
                  </a:cubicBezTo>
                  <a:lnTo>
                    <a:pt x="10229" y="7392"/>
                  </a:lnTo>
                  <a:cubicBezTo>
                    <a:pt x="10239" y="7382"/>
                    <a:pt x="10248" y="7373"/>
                    <a:pt x="10256" y="7365"/>
                  </a:cubicBezTo>
                  <a:lnTo>
                    <a:pt x="10256" y="7365"/>
                  </a:lnTo>
                  <a:cubicBezTo>
                    <a:pt x="10354" y="7307"/>
                    <a:pt x="10457" y="7243"/>
                    <a:pt x="10555" y="7186"/>
                  </a:cubicBezTo>
                  <a:lnTo>
                    <a:pt x="10555" y="7186"/>
                  </a:lnTo>
                  <a:cubicBezTo>
                    <a:pt x="10583" y="7185"/>
                    <a:pt x="10620" y="7180"/>
                    <a:pt x="10669" y="7172"/>
                  </a:cubicBezTo>
                  <a:lnTo>
                    <a:pt x="11109" y="6952"/>
                  </a:lnTo>
                  <a:lnTo>
                    <a:pt x="11537" y="6866"/>
                  </a:lnTo>
                  <a:lnTo>
                    <a:pt x="11537" y="6866"/>
                  </a:lnTo>
                  <a:cubicBezTo>
                    <a:pt x="11492" y="6871"/>
                    <a:pt x="11457" y="6874"/>
                    <a:pt x="11440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37" y="6866"/>
                  </a:lnTo>
                  <a:lnTo>
                    <a:pt x="11537" y="6866"/>
                  </a:lnTo>
                  <a:cubicBezTo>
                    <a:pt x="11598" y="6860"/>
                    <a:pt x="11677" y="6851"/>
                    <a:pt x="11755" y="6842"/>
                  </a:cubicBezTo>
                  <a:lnTo>
                    <a:pt x="12649" y="6842"/>
                  </a:lnTo>
                  <a:cubicBezTo>
                    <a:pt x="12979" y="6842"/>
                    <a:pt x="13199" y="6952"/>
                    <a:pt x="13529" y="6952"/>
                  </a:cubicBezTo>
                  <a:cubicBezTo>
                    <a:pt x="13920" y="7069"/>
                    <a:pt x="14290" y="7123"/>
                    <a:pt x="14637" y="7123"/>
                  </a:cubicBezTo>
                  <a:cubicBezTo>
                    <a:pt x="18193" y="7123"/>
                    <a:pt x="19297" y="1455"/>
                    <a:pt x="15289" y="353"/>
                  </a:cubicBezTo>
                  <a:cubicBezTo>
                    <a:pt x="14338" y="115"/>
                    <a:pt x="13387" y="1"/>
                    <a:pt x="124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61"/>
            <p:cNvSpPr/>
            <p:nvPr/>
          </p:nvSpPr>
          <p:spPr>
            <a:xfrm>
              <a:off x="5630300" y="35301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59" y="8162"/>
                    <a:pt x="7192" y="8081"/>
                    <a:pt x="7185" y="8081"/>
                  </a:cubicBezTo>
                  <a:close/>
                  <a:moveTo>
                    <a:pt x="6845" y="9553"/>
                  </a:moveTo>
                  <a:lnTo>
                    <a:pt x="6845" y="9553"/>
                  </a:lnTo>
                  <a:cubicBezTo>
                    <a:pt x="6836" y="9609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2"/>
                  </a:moveTo>
                  <a:cubicBezTo>
                    <a:pt x="9728" y="13472"/>
                    <a:pt x="9936" y="13497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2"/>
                    <a:pt x="9643" y="13472"/>
                  </a:cubicBezTo>
                  <a:close/>
                  <a:moveTo>
                    <a:pt x="7904" y="0"/>
                  </a:moveTo>
                  <a:cubicBezTo>
                    <a:pt x="7218" y="0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1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789" y="13460"/>
                  </a:lnTo>
                  <a:cubicBezTo>
                    <a:pt x="9569" y="13387"/>
                    <a:pt x="9349" y="13314"/>
                    <a:pt x="9129" y="13240"/>
                  </a:cubicBezTo>
                  <a:lnTo>
                    <a:pt x="9129" y="13240"/>
                  </a:lnTo>
                  <a:lnTo>
                    <a:pt x="8689" y="13020"/>
                  </a:lnTo>
                  <a:lnTo>
                    <a:pt x="8359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237"/>
                    <a:pt x="7195" y="8054"/>
                    <a:pt x="7343" y="7867"/>
                  </a:cubicBezTo>
                  <a:lnTo>
                    <a:pt x="7343" y="7867"/>
                  </a:lnTo>
                  <a:cubicBezTo>
                    <a:pt x="7351" y="7863"/>
                    <a:pt x="7360" y="7857"/>
                    <a:pt x="7370" y="7851"/>
                  </a:cubicBezTo>
                  <a:cubicBezTo>
                    <a:pt x="7370" y="7844"/>
                    <a:pt x="7370" y="7838"/>
                    <a:pt x="7371" y="7832"/>
                  </a:cubicBezTo>
                  <a:lnTo>
                    <a:pt x="7371" y="7832"/>
                  </a:lnTo>
                  <a:cubicBezTo>
                    <a:pt x="7455" y="7724"/>
                    <a:pt x="7532" y="7618"/>
                    <a:pt x="7573" y="7538"/>
                  </a:cubicBezTo>
                  <a:lnTo>
                    <a:pt x="7573" y="7538"/>
                  </a:lnTo>
                  <a:cubicBezTo>
                    <a:pt x="7687" y="7423"/>
                    <a:pt x="7835" y="7275"/>
                    <a:pt x="7920" y="7191"/>
                  </a:cubicBezTo>
                  <a:lnTo>
                    <a:pt x="8140" y="7081"/>
                  </a:lnTo>
                  <a:cubicBezTo>
                    <a:pt x="8165" y="7046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1"/>
                    <a:pt x="10449" y="592"/>
                    <a:pt x="8579" y="42"/>
                  </a:cubicBezTo>
                  <a:cubicBezTo>
                    <a:pt x="8359" y="14"/>
                    <a:pt x="8133" y="0"/>
                    <a:pt x="79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61"/>
            <p:cNvSpPr/>
            <p:nvPr/>
          </p:nvSpPr>
          <p:spPr>
            <a:xfrm>
              <a:off x="6248975" y="3530600"/>
              <a:ext cx="482450" cy="509275"/>
            </a:xfrm>
            <a:custGeom>
              <a:avLst/>
              <a:gdLst/>
              <a:ahLst/>
              <a:cxnLst/>
              <a:rect l="l" t="t" r="r" b="b"/>
              <a:pathLst>
                <a:path w="19298" h="20371" extrusionOk="0">
                  <a:moveTo>
                    <a:pt x="9018" y="11962"/>
                  </a:moveTo>
                  <a:lnTo>
                    <a:pt x="9018" y="11962"/>
                  </a:lnTo>
                  <a:cubicBezTo>
                    <a:pt x="9055" y="12068"/>
                    <a:pt x="9086" y="12157"/>
                    <a:pt x="9082" y="12157"/>
                  </a:cubicBezTo>
                  <a:cubicBezTo>
                    <a:pt x="9080" y="12157"/>
                    <a:pt x="9062" y="12116"/>
                    <a:pt x="9020" y="12011"/>
                  </a:cubicBezTo>
                  <a:cubicBezTo>
                    <a:pt x="9020" y="11994"/>
                    <a:pt x="9019" y="11978"/>
                    <a:pt x="9018" y="11962"/>
                  </a:cubicBezTo>
                  <a:close/>
                  <a:moveTo>
                    <a:pt x="12437" y="1"/>
                  </a:moveTo>
                  <a:cubicBezTo>
                    <a:pt x="11188" y="1"/>
                    <a:pt x="9939" y="198"/>
                    <a:pt x="8690" y="573"/>
                  </a:cubicBezTo>
                  <a:cubicBezTo>
                    <a:pt x="2640" y="2772"/>
                    <a:pt x="1" y="9812"/>
                    <a:pt x="2970" y="15421"/>
                  </a:cubicBezTo>
                  <a:cubicBezTo>
                    <a:pt x="4070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1" y="20370"/>
                    <a:pt x="10156" y="20334"/>
                    <a:pt x="10450" y="20261"/>
                  </a:cubicBezTo>
                  <a:cubicBezTo>
                    <a:pt x="11330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30" y="13991"/>
                  </a:cubicBezTo>
                  <a:cubicBezTo>
                    <a:pt x="11000" y="13771"/>
                    <a:pt x="10670" y="13661"/>
                    <a:pt x="10340" y="13441"/>
                  </a:cubicBezTo>
                  <a:lnTo>
                    <a:pt x="10010" y="13221"/>
                  </a:lnTo>
                  <a:lnTo>
                    <a:pt x="10010" y="13221"/>
                  </a:lnTo>
                  <a:cubicBezTo>
                    <a:pt x="9762" y="12973"/>
                    <a:pt x="9653" y="12865"/>
                    <a:pt x="9460" y="12671"/>
                  </a:cubicBezTo>
                  <a:lnTo>
                    <a:pt x="9460" y="12671"/>
                  </a:lnTo>
                  <a:lnTo>
                    <a:pt x="9350" y="12451"/>
                  </a:lnTo>
                  <a:cubicBezTo>
                    <a:pt x="9194" y="12295"/>
                    <a:pt x="9093" y="12084"/>
                    <a:pt x="9009" y="11896"/>
                  </a:cubicBezTo>
                  <a:lnTo>
                    <a:pt x="9009" y="11896"/>
                  </a:lnTo>
                  <a:cubicBezTo>
                    <a:pt x="8990" y="11805"/>
                    <a:pt x="8950" y="11730"/>
                    <a:pt x="8902" y="11646"/>
                  </a:cubicBezTo>
                  <a:lnTo>
                    <a:pt x="8902" y="11646"/>
                  </a:lnTo>
                  <a:cubicBezTo>
                    <a:pt x="8910" y="11666"/>
                    <a:pt x="8921" y="11696"/>
                    <a:pt x="8935" y="11733"/>
                  </a:cubicBezTo>
                  <a:lnTo>
                    <a:pt x="8935" y="11733"/>
                  </a:lnTo>
                  <a:cubicBezTo>
                    <a:pt x="8927" y="11715"/>
                    <a:pt x="8918" y="11698"/>
                    <a:pt x="8910" y="11681"/>
                  </a:cubicBezTo>
                  <a:cubicBezTo>
                    <a:pt x="8902" y="11657"/>
                    <a:pt x="8897" y="11642"/>
                    <a:pt x="8894" y="11633"/>
                  </a:cubicBezTo>
                  <a:lnTo>
                    <a:pt x="8894" y="11633"/>
                  </a:lnTo>
                  <a:cubicBezTo>
                    <a:pt x="8897" y="11637"/>
                    <a:pt x="8899" y="11642"/>
                    <a:pt x="8902" y="11646"/>
                  </a:cubicBezTo>
                  <a:lnTo>
                    <a:pt x="8902" y="11646"/>
                  </a:lnTo>
                  <a:cubicBezTo>
                    <a:pt x="8896" y="11632"/>
                    <a:pt x="8893" y="11623"/>
                    <a:pt x="8892" y="11623"/>
                  </a:cubicBezTo>
                  <a:lnTo>
                    <a:pt x="8892" y="11623"/>
                  </a:lnTo>
                  <a:cubicBezTo>
                    <a:pt x="8892" y="11623"/>
                    <a:pt x="8892" y="11626"/>
                    <a:pt x="8894" y="11633"/>
                  </a:cubicBezTo>
                  <a:lnTo>
                    <a:pt x="8894" y="11633"/>
                  </a:lnTo>
                  <a:cubicBezTo>
                    <a:pt x="8865" y="11581"/>
                    <a:pt x="8832" y="11526"/>
                    <a:pt x="8800" y="11461"/>
                  </a:cubicBezTo>
                  <a:cubicBezTo>
                    <a:pt x="8800" y="11395"/>
                    <a:pt x="8800" y="11318"/>
                    <a:pt x="8797" y="11237"/>
                  </a:cubicBezTo>
                  <a:lnTo>
                    <a:pt x="8797" y="11237"/>
                  </a:lnTo>
                  <a:cubicBezTo>
                    <a:pt x="8818" y="11349"/>
                    <a:pt x="8826" y="11393"/>
                    <a:pt x="8827" y="11393"/>
                  </a:cubicBezTo>
                  <a:cubicBezTo>
                    <a:pt x="8829" y="11393"/>
                    <a:pt x="8800" y="11193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9592"/>
                  </a:lnTo>
                  <a:cubicBezTo>
                    <a:pt x="8798" y="9618"/>
                    <a:pt x="8796" y="9643"/>
                    <a:pt x="8794" y="9667"/>
                  </a:cubicBezTo>
                  <a:lnTo>
                    <a:pt x="8794" y="9667"/>
                  </a:lnTo>
                  <a:cubicBezTo>
                    <a:pt x="8798" y="9594"/>
                    <a:pt x="8800" y="9529"/>
                    <a:pt x="8800" y="9482"/>
                  </a:cubicBezTo>
                  <a:cubicBezTo>
                    <a:pt x="8855" y="9317"/>
                    <a:pt x="8910" y="9179"/>
                    <a:pt x="8965" y="9042"/>
                  </a:cubicBezTo>
                  <a:lnTo>
                    <a:pt x="8965" y="9042"/>
                  </a:lnTo>
                  <a:cubicBezTo>
                    <a:pt x="8992" y="9014"/>
                    <a:pt x="9020" y="8987"/>
                    <a:pt x="9020" y="8932"/>
                  </a:cubicBezTo>
                  <a:lnTo>
                    <a:pt x="9240" y="8492"/>
                  </a:lnTo>
                  <a:cubicBezTo>
                    <a:pt x="9380" y="8282"/>
                    <a:pt x="9697" y="7894"/>
                    <a:pt x="9684" y="7894"/>
                  </a:cubicBezTo>
                  <a:lnTo>
                    <a:pt x="9684" y="7894"/>
                  </a:lnTo>
                  <a:cubicBezTo>
                    <a:pt x="9678" y="7894"/>
                    <a:pt x="9599" y="7979"/>
                    <a:pt x="9396" y="8207"/>
                  </a:cubicBezTo>
                  <a:lnTo>
                    <a:pt x="9396" y="8207"/>
                  </a:lnTo>
                  <a:cubicBezTo>
                    <a:pt x="9526" y="8045"/>
                    <a:pt x="9628" y="7883"/>
                    <a:pt x="9790" y="7722"/>
                  </a:cubicBezTo>
                  <a:lnTo>
                    <a:pt x="10230" y="7392"/>
                  </a:lnTo>
                  <a:cubicBezTo>
                    <a:pt x="10240" y="7382"/>
                    <a:pt x="10249" y="7373"/>
                    <a:pt x="10256" y="7365"/>
                  </a:cubicBezTo>
                  <a:lnTo>
                    <a:pt x="10256" y="7365"/>
                  </a:lnTo>
                  <a:cubicBezTo>
                    <a:pt x="10378" y="7293"/>
                    <a:pt x="10508" y="7213"/>
                    <a:pt x="10625" y="7146"/>
                  </a:cubicBezTo>
                  <a:lnTo>
                    <a:pt x="10625" y="7146"/>
                  </a:lnTo>
                  <a:lnTo>
                    <a:pt x="11110" y="6952"/>
                  </a:lnTo>
                  <a:lnTo>
                    <a:pt x="11571" y="6860"/>
                  </a:lnTo>
                  <a:lnTo>
                    <a:pt x="11571" y="6860"/>
                  </a:lnTo>
                  <a:cubicBezTo>
                    <a:pt x="11503" y="6868"/>
                    <a:pt x="11448" y="6874"/>
                    <a:pt x="11429" y="6874"/>
                  </a:cubicBezTo>
                  <a:cubicBezTo>
                    <a:pt x="11406" y="6874"/>
                    <a:pt x="11433" y="6865"/>
                    <a:pt x="11550" y="6842"/>
                  </a:cubicBezTo>
                  <a:lnTo>
                    <a:pt x="11660" y="6842"/>
                  </a:lnTo>
                  <a:lnTo>
                    <a:pt x="11571" y="6860"/>
                  </a:lnTo>
                  <a:lnTo>
                    <a:pt x="11571" y="6860"/>
                  </a:lnTo>
                  <a:cubicBezTo>
                    <a:pt x="11615" y="6854"/>
                    <a:pt x="11665" y="6848"/>
                    <a:pt x="11715" y="6842"/>
                  </a:cubicBezTo>
                  <a:lnTo>
                    <a:pt x="12649" y="6842"/>
                  </a:lnTo>
                  <a:cubicBezTo>
                    <a:pt x="12979" y="6842"/>
                    <a:pt x="13199" y="6952"/>
                    <a:pt x="13419" y="6952"/>
                  </a:cubicBezTo>
                  <a:cubicBezTo>
                    <a:pt x="13820" y="7069"/>
                    <a:pt x="14199" y="7123"/>
                    <a:pt x="14554" y="7123"/>
                  </a:cubicBezTo>
                  <a:cubicBezTo>
                    <a:pt x="18193" y="7123"/>
                    <a:pt x="19298" y="1455"/>
                    <a:pt x="15289" y="353"/>
                  </a:cubicBezTo>
                  <a:cubicBezTo>
                    <a:pt x="14338" y="115"/>
                    <a:pt x="13388" y="1"/>
                    <a:pt x="124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61"/>
            <p:cNvSpPr/>
            <p:nvPr/>
          </p:nvSpPr>
          <p:spPr>
            <a:xfrm>
              <a:off x="6961150" y="3530125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5" y="7279"/>
                    <a:pt x="7785" y="7256"/>
                    <a:pt x="7822" y="7234"/>
                  </a:cubicBezTo>
                  <a:close/>
                  <a:moveTo>
                    <a:pt x="7186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60" y="8162"/>
                    <a:pt x="7192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2"/>
                  </a:moveTo>
                  <a:cubicBezTo>
                    <a:pt x="9729" y="13472"/>
                    <a:pt x="9936" y="13497"/>
                    <a:pt x="10340" y="13570"/>
                  </a:cubicBezTo>
                  <a:lnTo>
                    <a:pt x="10010" y="13570"/>
                  </a:lnTo>
                  <a:cubicBezTo>
                    <a:pt x="9790" y="13570"/>
                    <a:pt x="9472" y="13472"/>
                    <a:pt x="9643" y="13472"/>
                  </a:cubicBezTo>
                  <a:close/>
                  <a:moveTo>
                    <a:pt x="7904" y="0"/>
                  </a:moveTo>
                  <a:cubicBezTo>
                    <a:pt x="7219" y="0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1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34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81"/>
                    <a:pt x="7700" y="7521"/>
                    <a:pt x="7700" y="7411"/>
                  </a:cubicBezTo>
                  <a:lnTo>
                    <a:pt x="7700" y="7411"/>
                  </a:lnTo>
                  <a:lnTo>
                    <a:pt x="7920" y="7191"/>
                  </a:lnTo>
                  <a:lnTo>
                    <a:pt x="8140" y="7081"/>
                  </a:lnTo>
                  <a:cubicBezTo>
                    <a:pt x="8166" y="7046"/>
                    <a:pt x="8186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3" y="6980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0"/>
                    <a:pt x="79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61"/>
            <p:cNvSpPr/>
            <p:nvPr/>
          </p:nvSpPr>
          <p:spPr>
            <a:xfrm>
              <a:off x="238125" y="15596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094" y="7019"/>
                  </a:moveTo>
                  <a:lnTo>
                    <a:pt x="8094" y="7019"/>
                  </a:lnTo>
                  <a:cubicBezTo>
                    <a:pt x="8030" y="7061"/>
                    <a:pt x="7973" y="7107"/>
                    <a:pt x="7913" y="7161"/>
                  </a:cubicBezTo>
                  <a:lnTo>
                    <a:pt x="7913" y="7161"/>
                  </a:lnTo>
                  <a:cubicBezTo>
                    <a:pt x="7907" y="7172"/>
                    <a:pt x="7901" y="7183"/>
                    <a:pt x="7895" y="7194"/>
                  </a:cubicBezTo>
                  <a:lnTo>
                    <a:pt x="7895" y="7194"/>
                  </a:lnTo>
                  <a:cubicBezTo>
                    <a:pt x="7965" y="7132"/>
                    <a:pt x="8039" y="7068"/>
                    <a:pt x="8094" y="7019"/>
                  </a:cubicBezTo>
                  <a:close/>
                  <a:moveTo>
                    <a:pt x="7039" y="8469"/>
                  </a:moveTo>
                  <a:lnTo>
                    <a:pt x="7039" y="8469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39" y="8469"/>
                  </a:cubicBezTo>
                  <a:close/>
                  <a:moveTo>
                    <a:pt x="8202" y="12821"/>
                  </a:moveTo>
                  <a:cubicBezTo>
                    <a:pt x="8221" y="12837"/>
                    <a:pt x="8242" y="12853"/>
                    <a:pt x="8263" y="12869"/>
                  </a:cubicBezTo>
                  <a:lnTo>
                    <a:pt x="8263" y="12869"/>
                  </a:lnTo>
                  <a:cubicBezTo>
                    <a:pt x="8258" y="12869"/>
                    <a:pt x="8254" y="12869"/>
                    <a:pt x="8249" y="12869"/>
                  </a:cubicBezTo>
                  <a:lnTo>
                    <a:pt x="8202" y="12821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7"/>
                    <a:pt x="8954" y="13250"/>
                  </a:cubicBezTo>
                  <a:lnTo>
                    <a:pt x="8954" y="13250"/>
                  </a:lnTo>
                  <a:cubicBezTo>
                    <a:pt x="8902" y="13233"/>
                    <a:pt x="8851" y="13216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39" y="440"/>
                  </a:cubicBezTo>
                  <a:lnTo>
                    <a:pt x="6049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19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8" y="20383"/>
                    <a:pt x="12561" y="20260"/>
                    <a:pt x="13529" y="20018"/>
                  </a:cubicBezTo>
                  <a:cubicBezTo>
                    <a:pt x="15398" y="19578"/>
                    <a:pt x="16388" y="17598"/>
                    <a:pt x="15948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5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229" y="13529"/>
                  </a:lnTo>
                  <a:cubicBezTo>
                    <a:pt x="10152" y="13521"/>
                    <a:pt x="10084" y="13514"/>
                    <a:pt x="10022" y="13509"/>
                  </a:cubicBezTo>
                  <a:lnTo>
                    <a:pt x="10022" y="13509"/>
                  </a:lnTo>
                  <a:cubicBezTo>
                    <a:pt x="10105" y="13529"/>
                    <a:pt x="10167" y="13529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ubicBezTo>
                    <a:pt x="9665" y="13480"/>
                    <a:pt x="9791" y="13487"/>
                    <a:pt x="10022" y="13509"/>
                  </a:cubicBezTo>
                  <a:lnTo>
                    <a:pt x="10022" y="13509"/>
                  </a:lnTo>
                  <a:cubicBezTo>
                    <a:pt x="9959" y="13493"/>
                    <a:pt x="9885" y="13466"/>
                    <a:pt x="9789" y="13419"/>
                  </a:cubicBezTo>
                  <a:cubicBezTo>
                    <a:pt x="9562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89" y="13089"/>
                  </a:lnTo>
                  <a:cubicBezTo>
                    <a:pt x="8602" y="13001"/>
                    <a:pt x="8514" y="12914"/>
                    <a:pt x="8372" y="12882"/>
                  </a:cubicBezTo>
                  <a:lnTo>
                    <a:pt x="8372" y="12882"/>
                  </a:lnTo>
                  <a:cubicBezTo>
                    <a:pt x="8028" y="12538"/>
                    <a:pt x="8012" y="12530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7"/>
                    <a:pt x="7699" y="12253"/>
                    <a:pt x="7699" y="12209"/>
                  </a:cubicBezTo>
                  <a:cubicBezTo>
                    <a:pt x="7589" y="12209"/>
                    <a:pt x="7369" y="11769"/>
                    <a:pt x="7259" y="11549"/>
                  </a:cubicBezTo>
                  <a:cubicBezTo>
                    <a:pt x="7259" y="11549"/>
                    <a:pt x="7259" y="11458"/>
                    <a:pt x="7177" y="11359"/>
                  </a:cubicBezTo>
                  <a:lnTo>
                    <a:pt x="7177" y="11359"/>
                  </a:lnTo>
                  <a:cubicBezTo>
                    <a:pt x="7150" y="11290"/>
                    <a:pt x="7130" y="11234"/>
                    <a:pt x="7099" y="11184"/>
                  </a:cubicBezTo>
                  <a:lnTo>
                    <a:pt x="7099" y="11184"/>
                  </a:lnTo>
                  <a:cubicBezTo>
                    <a:pt x="7008" y="10929"/>
                    <a:pt x="6929" y="10728"/>
                    <a:pt x="6929" y="10449"/>
                  </a:cubicBezTo>
                  <a:cubicBezTo>
                    <a:pt x="6929" y="10415"/>
                    <a:pt x="6929" y="10377"/>
                    <a:pt x="6929" y="10339"/>
                  </a:cubicBezTo>
                  <a:cubicBezTo>
                    <a:pt x="6929" y="10009"/>
                    <a:pt x="6929" y="9789"/>
                    <a:pt x="6929" y="9459"/>
                  </a:cubicBezTo>
                  <a:lnTo>
                    <a:pt x="6929" y="9019"/>
                  </a:lnTo>
                  <a:cubicBezTo>
                    <a:pt x="6929" y="9019"/>
                    <a:pt x="6851" y="9643"/>
                    <a:pt x="6827" y="9643"/>
                  </a:cubicBezTo>
                  <a:cubicBezTo>
                    <a:pt x="6822" y="9643"/>
                    <a:pt x="6819" y="9621"/>
                    <a:pt x="6819" y="9569"/>
                  </a:cubicBezTo>
                  <a:cubicBezTo>
                    <a:pt x="6929" y="9349"/>
                    <a:pt x="6819" y="9459"/>
                    <a:pt x="6819" y="9349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2" y="8758"/>
                    <a:pt x="6942" y="8758"/>
                  </a:cubicBezTo>
                  <a:cubicBezTo>
                    <a:pt x="6939" y="8758"/>
                    <a:pt x="7039" y="8433"/>
                    <a:pt x="7039" y="8359"/>
                  </a:cubicBezTo>
                  <a:cubicBezTo>
                    <a:pt x="7039" y="8306"/>
                    <a:pt x="7078" y="8233"/>
                    <a:pt x="7135" y="8150"/>
                  </a:cubicBezTo>
                  <a:lnTo>
                    <a:pt x="7135" y="8150"/>
                  </a:lnTo>
                  <a:cubicBezTo>
                    <a:pt x="7093" y="8238"/>
                    <a:pt x="7039" y="8380"/>
                    <a:pt x="7039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8" y="8104"/>
                    <a:pt x="7151" y="8128"/>
                    <a:pt x="7135" y="8150"/>
                  </a:cubicBezTo>
                  <a:lnTo>
                    <a:pt x="7135" y="8150"/>
                  </a:lnTo>
                  <a:cubicBezTo>
                    <a:pt x="7158" y="8104"/>
                    <a:pt x="7177" y="8073"/>
                    <a:pt x="7184" y="8073"/>
                  </a:cubicBezTo>
                  <a:cubicBezTo>
                    <a:pt x="7185" y="8073"/>
                    <a:pt x="7186" y="8075"/>
                    <a:pt x="7186" y="8081"/>
                  </a:cubicBezTo>
                  <a:lnTo>
                    <a:pt x="7186" y="8081"/>
                  </a:lnTo>
                  <a:cubicBezTo>
                    <a:pt x="7330" y="7889"/>
                    <a:pt x="7536" y="7661"/>
                    <a:pt x="7589" y="7497"/>
                  </a:cubicBezTo>
                  <a:lnTo>
                    <a:pt x="7589" y="7497"/>
                  </a:lnTo>
                  <a:cubicBezTo>
                    <a:pt x="7690" y="7420"/>
                    <a:pt x="7813" y="7329"/>
                    <a:pt x="7895" y="7194"/>
                  </a:cubicBezTo>
                  <a:lnTo>
                    <a:pt x="7895" y="7194"/>
                  </a:lnTo>
                  <a:cubicBezTo>
                    <a:pt x="7810" y="7268"/>
                    <a:pt x="7731" y="7337"/>
                    <a:pt x="7699" y="7369"/>
                  </a:cubicBezTo>
                  <a:cubicBezTo>
                    <a:pt x="7782" y="7286"/>
                    <a:pt x="7849" y="7219"/>
                    <a:pt x="7913" y="7161"/>
                  </a:cubicBezTo>
                  <a:lnTo>
                    <a:pt x="7913" y="7161"/>
                  </a:lnTo>
                  <a:cubicBezTo>
                    <a:pt x="7915" y="7157"/>
                    <a:pt x="7917" y="7153"/>
                    <a:pt x="7919" y="7149"/>
                  </a:cubicBezTo>
                  <a:lnTo>
                    <a:pt x="8029" y="7039"/>
                  </a:lnTo>
                  <a:cubicBezTo>
                    <a:pt x="8128" y="6965"/>
                    <a:pt x="8172" y="6935"/>
                    <a:pt x="8178" y="6935"/>
                  </a:cubicBezTo>
                  <a:cubicBezTo>
                    <a:pt x="8185" y="6935"/>
                    <a:pt x="8149" y="6969"/>
                    <a:pt x="8094" y="7019"/>
                  </a:cubicBezTo>
                  <a:lnTo>
                    <a:pt x="8094" y="7019"/>
                  </a:lnTo>
                  <a:cubicBezTo>
                    <a:pt x="8140" y="6987"/>
                    <a:pt x="8191" y="6958"/>
                    <a:pt x="8249" y="6929"/>
                  </a:cubicBezTo>
                  <a:cubicBezTo>
                    <a:pt x="8579" y="6709"/>
                    <a:pt x="9019" y="6489"/>
                    <a:pt x="9349" y="6379"/>
                  </a:cubicBezTo>
                  <a:cubicBezTo>
                    <a:pt x="10119" y="5939"/>
                    <a:pt x="10779" y="5169"/>
                    <a:pt x="10999" y="4290"/>
                  </a:cubicBezTo>
                  <a:cubicBezTo>
                    <a:pt x="11439" y="2530"/>
                    <a:pt x="10449" y="550"/>
                    <a:pt x="8579" y="110"/>
                  </a:cubicBezTo>
                  <a:cubicBezTo>
                    <a:pt x="8286" y="37"/>
                    <a:pt x="7980" y="0"/>
                    <a:pt x="7675" y="0"/>
                  </a:cubicBezTo>
                  <a:close/>
                </a:path>
              </a:pathLst>
            </a:custGeom>
            <a:solidFill>
              <a:srgbClr val="8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61"/>
            <p:cNvSpPr/>
            <p:nvPr/>
          </p:nvSpPr>
          <p:spPr>
            <a:xfrm>
              <a:off x="884300" y="1559050"/>
              <a:ext cx="455550" cy="509275"/>
            </a:xfrm>
            <a:custGeom>
              <a:avLst/>
              <a:gdLst/>
              <a:ahLst/>
              <a:cxnLst/>
              <a:rect l="l" t="t" r="r" b="b"/>
              <a:pathLst>
                <a:path w="18222" h="20371" extrusionOk="0">
                  <a:moveTo>
                    <a:pt x="11549" y="6842"/>
                  </a:moveTo>
                  <a:cubicBezTo>
                    <a:pt x="11634" y="6842"/>
                    <a:pt x="11736" y="6859"/>
                    <a:pt x="11842" y="6879"/>
                  </a:cubicBezTo>
                  <a:lnTo>
                    <a:pt x="11842" y="6879"/>
                  </a:lnTo>
                  <a:cubicBezTo>
                    <a:pt x="11698" y="6859"/>
                    <a:pt x="11549" y="6842"/>
                    <a:pt x="11549" y="6842"/>
                  </a:cubicBezTo>
                  <a:close/>
                  <a:moveTo>
                    <a:pt x="7749" y="9143"/>
                  </a:moveTo>
                  <a:cubicBezTo>
                    <a:pt x="7716" y="9219"/>
                    <a:pt x="7689" y="9275"/>
                    <a:pt x="7680" y="9275"/>
                  </a:cubicBezTo>
                  <a:cubicBezTo>
                    <a:pt x="7673" y="9275"/>
                    <a:pt x="7677" y="9240"/>
                    <a:pt x="7699" y="9152"/>
                  </a:cubicBezTo>
                  <a:cubicBezTo>
                    <a:pt x="7719" y="9152"/>
                    <a:pt x="7736" y="9148"/>
                    <a:pt x="7749" y="9143"/>
                  </a:cubicBezTo>
                  <a:close/>
                  <a:moveTo>
                    <a:pt x="7589" y="10692"/>
                  </a:moveTo>
                  <a:cubicBezTo>
                    <a:pt x="7615" y="10785"/>
                    <a:pt x="7637" y="10869"/>
                    <a:pt x="7657" y="10944"/>
                  </a:cubicBezTo>
                  <a:lnTo>
                    <a:pt x="7657" y="10944"/>
                  </a:lnTo>
                  <a:cubicBezTo>
                    <a:pt x="7639" y="10862"/>
                    <a:pt x="7618" y="10777"/>
                    <a:pt x="7589" y="10692"/>
                  </a:cubicBezTo>
                  <a:close/>
                  <a:moveTo>
                    <a:pt x="7657" y="10944"/>
                  </a:moveTo>
                  <a:cubicBezTo>
                    <a:pt x="7693" y="11113"/>
                    <a:pt x="7714" y="11266"/>
                    <a:pt x="7754" y="11369"/>
                  </a:cubicBezTo>
                  <a:lnTo>
                    <a:pt x="7754" y="11369"/>
                  </a:lnTo>
                  <a:cubicBezTo>
                    <a:pt x="7740" y="11285"/>
                    <a:pt x="7709" y="11149"/>
                    <a:pt x="7657" y="10944"/>
                  </a:cubicBezTo>
                  <a:close/>
                  <a:moveTo>
                    <a:pt x="8429" y="12900"/>
                  </a:moveTo>
                  <a:lnTo>
                    <a:pt x="8429" y="12900"/>
                  </a:lnTo>
                  <a:cubicBezTo>
                    <a:pt x="8481" y="12977"/>
                    <a:pt x="8518" y="13034"/>
                    <a:pt x="8508" y="13034"/>
                  </a:cubicBezTo>
                  <a:cubicBezTo>
                    <a:pt x="8504" y="13034"/>
                    <a:pt x="8492" y="13024"/>
                    <a:pt x="8469" y="13002"/>
                  </a:cubicBezTo>
                  <a:lnTo>
                    <a:pt x="8429" y="12900"/>
                  </a:lnTo>
                  <a:close/>
                  <a:moveTo>
                    <a:pt x="11301" y="1"/>
                  </a:moveTo>
                  <a:cubicBezTo>
                    <a:pt x="10033" y="1"/>
                    <a:pt x="8776" y="198"/>
                    <a:pt x="7589" y="573"/>
                  </a:cubicBezTo>
                  <a:cubicBezTo>
                    <a:pt x="5500" y="1343"/>
                    <a:pt x="3740" y="2773"/>
                    <a:pt x="2420" y="4533"/>
                  </a:cubicBezTo>
                  <a:cubicBezTo>
                    <a:pt x="220" y="7832"/>
                    <a:pt x="0" y="12012"/>
                    <a:pt x="1760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19" y="20334"/>
                    <a:pt x="934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2"/>
                  </a:cubicBezTo>
                  <a:lnTo>
                    <a:pt x="10339" y="13992"/>
                  </a:lnTo>
                  <a:cubicBezTo>
                    <a:pt x="9899" y="13882"/>
                    <a:pt x="9569" y="13772"/>
                    <a:pt x="9239" y="13552"/>
                  </a:cubicBezTo>
                  <a:lnTo>
                    <a:pt x="8909" y="13222"/>
                  </a:lnTo>
                  <a:cubicBezTo>
                    <a:pt x="8792" y="13143"/>
                    <a:pt x="8730" y="13107"/>
                    <a:pt x="8706" y="13098"/>
                  </a:cubicBezTo>
                  <a:lnTo>
                    <a:pt x="8706" y="13098"/>
                  </a:lnTo>
                  <a:cubicBezTo>
                    <a:pt x="8583" y="12987"/>
                    <a:pt x="8491" y="12869"/>
                    <a:pt x="8359" y="12672"/>
                  </a:cubicBezTo>
                  <a:lnTo>
                    <a:pt x="8323" y="12635"/>
                  </a:lnTo>
                  <a:lnTo>
                    <a:pt x="8323" y="12635"/>
                  </a:lnTo>
                  <a:lnTo>
                    <a:pt x="8249" y="12452"/>
                  </a:lnTo>
                  <a:cubicBezTo>
                    <a:pt x="8096" y="12299"/>
                    <a:pt x="7996" y="12145"/>
                    <a:pt x="7913" y="11955"/>
                  </a:cubicBezTo>
                  <a:lnTo>
                    <a:pt x="7913" y="11955"/>
                  </a:lnTo>
                  <a:cubicBezTo>
                    <a:pt x="7889" y="11836"/>
                    <a:pt x="7809" y="11649"/>
                    <a:pt x="7809" y="11462"/>
                  </a:cubicBezTo>
                  <a:cubicBezTo>
                    <a:pt x="7787" y="11439"/>
                    <a:pt x="7769" y="11408"/>
                    <a:pt x="7754" y="11369"/>
                  </a:cubicBezTo>
                  <a:lnTo>
                    <a:pt x="7754" y="11369"/>
                  </a:lnTo>
                  <a:cubicBezTo>
                    <a:pt x="7767" y="11444"/>
                    <a:pt x="7766" y="11476"/>
                    <a:pt x="7757" y="11476"/>
                  </a:cubicBezTo>
                  <a:cubicBezTo>
                    <a:pt x="7732" y="11476"/>
                    <a:pt x="7646" y="11249"/>
                    <a:pt x="7589" y="11022"/>
                  </a:cubicBezTo>
                  <a:cubicBezTo>
                    <a:pt x="7480" y="10692"/>
                    <a:pt x="7589" y="10692"/>
                    <a:pt x="7589" y="10582"/>
                  </a:cubicBezTo>
                  <a:lnTo>
                    <a:pt x="7589" y="10079"/>
                  </a:lnTo>
                  <a:lnTo>
                    <a:pt x="7589" y="10079"/>
                  </a:lnTo>
                  <a:cubicBezTo>
                    <a:pt x="7619" y="9892"/>
                    <a:pt x="7659" y="9643"/>
                    <a:pt x="7699" y="9482"/>
                  </a:cubicBezTo>
                  <a:cubicBezTo>
                    <a:pt x="7789" y="9302"/>
                    <a:pt x="7879" y="9049"/>
                    <a:pt x="7909" y="8843"/>
                  </a:cubicBezTo>
                  <a:lnTo>
                    <a:pt x="7909" y="8843"/>
                  </a:lnTo>
                  <a:lnTo>
                    <a:pt x="8029" y="8602"/>
                  </a:lnTo>
                  <a:cubicBezTo>
                    <a:pt x="8175" y="8384"/>
                    <a:pt x="8560" y="7975"/>
                    <a:pt x="8520" y="7975"/>
                  </a:cubicBezTo>
                  <a:cubicBezTo>
                    <a:pt x="8499" y="7975"/>
                    <a:pt x="8366" y="8083"/>
                    <a:pt x="8029" y="8382"/>
                  </a:cubicBezTo>
                  <a:cubicBezTo>
                    <a:pt x="8249" y="8162"/>
                    <a:pt x="8469" y="7942"/>
                    <a:pt x="8689" y="7722"/>
                  </a:cubicBezTo>
                  <a:lnTo>
                    <a:pt x="8799" y="7612"/>
                  </a:lnTo>
                  <a:lnTo>
                    <a:pt x="8799" y="7612"/>
                  </a:lnTo>
                  <a:cubicBezTo>
                    <a:pt x="9129" y="7392"/>
                    <a:pt x="9349" y="7282"/>
                    <a:pt x="9679" y="7172"/>
                  </a:cubicBezTo>
                  <a:cubicBezTo>
                    <a:pt x="9715" y="7149"/>
                    <a:pt x="9744" y="7128"/>
                    <a:pt x="9768" y="7110"/>
                  </a:cubicBezTo>
                  <a:lnTo>
                    <a:pt x="9768" y="7110"/>
                  </a:lnTo>
                  <a:lnTo>
                    <a:pt x="10009" y="7062"/>
                  </a:lnTo>
                  <a:lnTo>
                    <a:pt x="10449" y="6952"/>
                  </a:lnTo>
                  <a:lnTo>
                    <a:pt x="10779" y="6952"/>
                  </a:lnTo>
                  <a:cubicBezTo>
                    <a:pt x="10880" y="6912"/>
                    <a:pt x="10911" y="6886"/>
                    <a:pt x="10897" y="6871"/>
                  </a:cubicBezTo>
                  <a:lnTo>
                    <a:pt x="10897" y="6871"/>
                  </a:lnTo>
                  <a:cubicBezTo>
                    <a:pt x="10926" y="6870"/>
                    <a:pt x="10956" y="6870"/>
                    <a:pt x="10985" y="6870"/>
                  </a:cubicBezTo>
                  <a:cubicBezTo>
                    <a:pt x="11192" y="6870"/>
                    <a:pt x="11384" y="6897"/>
                    <a:pt x="11549" y="6952"/>
                  </a:cubicBezTo>
                  <a:lnTo>
                    <a:pt x="11879" y="6952"/>
                  </a:lnTo>
                  <a:cubicBezTo>
                    <a:pt x="12075" y="6952"/>
                    <a:pt x="12126" y="6943"/>
                    <a:pt x="12100" y="6929"/>
                  </a:cubicBezTo>
                  <a:lnTo>
                    <a:pt x="12100" y="6929"/>
                  </a:lnTo>
                  <a:cubicBezTo>
                    <a:pt x="12179" y="6943"/>
                    <a:pt x="12254" y="6952"/>
                    <a:pt x="12319" y="6952"/>
                  </a:cubicBezTo>
                  <a:cubicBezTo>
                    <a:pt x="12686" y="7053"/>
                    <a:pt x="13035" y="7100"/>
                    <a:pt x="13364" y="7100"/>
                  </a:cubicBezTo>
                  <a:cubicBezTo>
                    <a:pt x="16987" y="7100"/>
                    <a:pt x="18222" y="1462"/>
                    <a:pt x="14189" y="353"/>
                  </a:cubicBezTo>
                  <a:cubicBezTo>
                    <a:pt x="13238" y="115"/>
                    <a:pt x="12267" y="1"/>
                    <a:pt x="11301" y="1"/>
                  </a:cubicBezTo>
                  <a:close/>
                </a:path>
              </a:pathLst>
            </a:custGeom>
            <a:solidFill>
              <a:srgbClr val="5BF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61"/>
            <p:cNvSpPr/>
            <p:nvPr/>
          </p:nvSpPr>
          <p:spPr>
            <a:xfrm>
              <a:off x="1566225" y="1559625"/>
              <a:ext cx="412475" cy="509600"/>
            </a:xfrm>
            <a:custGeom>
              <a:avLst/>
              <a:gdLst/>
              <a:ahLst/>
              <a:cxnLst/>
              <a:rect l="l" t="t" r="r" b="b"/>
              <a:pathLst>
                <a:path w="16499" h="20384" extrusionOk="0">
                  <a:moveTo>
                    <a:pt x="6966" y="10380"/>
                  </a:moveTo>
                  <a:cubicBezTo>
                    <a:pt x="6971" y="10441"/>
                    <a:pt x="6975" y="10500"/>
                    <a:pt x="6977" y="10550"/>
                  </a:cubicBezTo>
                  <a:lnTo>
                    <a:pt x="6977" y="10550"/>
                  </a:lnTo>
                  <a:cubicBezTo>
                    <a:pt x="7027" y="10525"/>
                    <a:pt x="7024" y="10456"/>
                    <a:pt x="6966" y="10380"/>
                  </a:cubicBezTo>
                  <a:close/>
                  <a:moveTo>
                    <a:pt x="8042" y="12683"/>
                  </a:moveTo>
                  <a:lnTo>
                    <a:pt x="8042" y="12683"/>
                  </a:lnTo>
                  <a:cubicBezTo>
                    <a:pt x="8044" y="12683"/>
                    <a:pt x="8100" y="12723"/>
                    <a:pt x="8176" y="12777"/>
                  </a:cubicBezTo>
                  <a:lnTo>
                    <a:pt x="8176" y="12777"/>
                  </a:lnTo>
                  <a:lnTo>
                    <a:pt x="8140" y="12759"/>
                  </a:lnTo>
                  <a:cubicBezTo>
                    <a:pt x="8068" y="12705"/>
                    <a:pt x="8040" y="12683"/>
                    <a:pt x="8042" y="12683"/>
                  </a:cubicBezTo>
                  <a:close/>
                  <a:moveTo>
                    <a:pt x="8710" y="13146"/>
                  </a:moveTo>
                  <a:cubicBezTo>
                    <a:pt x="8729" y="13146"/>
                    <a:pt x="8861" y="13196"/>
                    <a:pt x="8992" y="13248"/>
                  </a:cubicBezTo>
                  <a:lnTo>
                    <a:pt x="8992" y="13248"/>
                  </a:lnTo>
                  <a:cubicBezTo>
                    <a:pt x="8930" y="13232"/>
                    <a:pt x="8866" y="13215"/>
                    <a:pt x="8800" y="13199"/>
                  </a:cubicBezTo>
                  <a:cubicBezTo>
                    <a:pt x="8724" y="13161"/>
                    <a:pt x="8700" y="13146"/>
                    <a:pt x="8710" y="13146"/>
                  </a:cubicBezTo>
                  <a:close/>
                  <a:moveTo>
                    <a:pt x="9077" y="13282"/>
                  </a:moveTo>
                  <a:cubicBezTo>
                    <a:pt x="9182" y="13325"/>
                    <a:pt x="9269" y="13362"/>
                    <a:pt x="9266" y="13362"/>
                  </a:cubicBezTo>
                  <a:cubicBezTo>
                    <a:pt x="9264" y="13362"/>
                    <a:pt x="9224" y="13347"/>
                    <a:pt x="9129" y="13309"/>
                  </a:cubicBezTo>
                  <a:lnTo>
                    <a:pt x="9077" y="13282"/>
                  </a:lnTo>
                  <a:close/>
                  <a:moveTo>
                    <a:pt x="11549" y="13497"/>
                  </a:moveTo>
                  <a:cubicBezTo>
                    <a:pt x="11551" y="13497"/>
                    <a:pt x="11492" y="13505"/>
                    <a:pt x="11329" y="13529"/>
                  </a:cubicBezTo>
                  <a:lnTo>
                    <a:pt x="11302" y="13529"/>
                  </a:lnTo>
                  <a:cubicBezTo>
                    <a:pt x="11429" y="13513"/>
                    <a:pt x="11547" y="13497"/>
                    <a:pt x="11549" y="13497"/>
                  </a:cubicBezTo>
                  <a:close/>
                  <a:moveTo>
                    <a:pt x="8005" y="0"/>
                  </a:moveTo>
                  <a:cubicBezTo>
                    <a:pt x="7394" y="0"/>
                    <a:pt x="6783" y="147"/>
                    <a:pt x="6270" y="440"/>
                  </a:cubicBezTo>
                  <a:lnTo>
                    <a:pt x="6160" y="440"/>
                  </a:lnTo>
                  <a:cubicBezTo>
                    <a:pt x="2420" y="2090"/>
                    <a:pt x="0" y="5829"/>
                    <a:pt x="110" y="9899"/>
                  </a:cubicBezTo>
                  <a:cubicBezTo>
                    <a:pt x="110" y="13859"/>
                    <a:pt x="2310" y="17488"/>
                    <a:pt x="5720" y="19248"/>
                  </a:cubicBezTo>
                  <a:cubicBezTo>
                    <a:pt x="7322" y="20014"/>
                    <a:pt x="9013" y="20383"/>
                    <a:pt x="10708" y="20383"/>
                  </a:cubicBezTo>
                  <a:cubicBezTo>
                    <a:pt x="11689" y="20383"/>
                    <a:pt x="12671" y="20260"/>
                    <a:pt x="13639" y="20018"/>
                  </a:cubicBezTo>
                  <a:cubicBezTo>
                    <a:pt x="15399" y="19578"/>
                    <a:pt x="16499" y="17598"/>
                    <a:pt x="16059" y="15838"/>
                  </a:cubicBezTo>
                  <a:cubicBezTo>
                    <a:pt x="15596" y="14265"/>
                    <a:pt x="14199" y="13315"/>
                    <a:pt x="12654" y="13315"/>
                  </a:cubicBezTo>
                  <a:cubicBezTo>
                    <a:pt x="12363" y="13315"/>
                    <a:pt x="12066" y="13349"/>
                    <a:pt x="1176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339" y="13529"/>
                  </a:lnTo>
                  <a:cubicBezTo>
                    <a:pt x="10237" y="13519"/>
                    <a:pt x="10149" y="13512"/>
                    <a:pt x="10072" y="13505"/>
                  </a:cubicBezTo>
                  <a:lnTo>
                    <a:pt x="10072" y="13505"/>
                  </a:lnTo>
                  <a:cubicBezTo>
                    <a:pt x="10169" y="13529"/>
                    <a:pt x="10274" y="13529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3" y="13480"/>
                    <a:pt x="9671" y="13480"/>
                  </a:cubicBezTo>
                  <a:cubicBezTo>
                    <a:pt x="9723" y="13480"/>
                    <a:pt x="9845" y="13487"/>
                    <a:pt x="10072" y="13505"/>
                  </a:cubicBezTo>
                  <a:lnTo>
                    <a:pt x="10072" y="13505"/>
                  </a:lnTo>
                  <a:cubicBezTo>
                    <a:pt x="10006" y="13489"/>
                    <a:pt x="9944" y="13463"/>
                    <a:pt x="9899" y="13419"/>
                  </a:cubicBezTo>
                  <a:cubicBezTo>
                    <a:pt x="9629" y="13419"/>
                    <a:pt x="9358" y="13345"/>
                    <a:pt x="9027" y="13257"/>
                  </a:cubicBezTo>
                  <a:lnTo>
                    <a:pt x="9027" y="13257"/>
                  </a:lnTo>
                  <a:lnTo>
                    <a:pt x="8690" y="13089"/>
                  </a:lnTo>
                  <a:cubicBezTo>
                    <a:pt x="8589" y="12988"/>
                    <a:pt x="8489" y="12888"/>
                    <a:pt x="8389" y="12871"/>
                  </a:cubicBezTo>
                  <a:lnTo>
                    <a:pt x="8389" y="12871"/>
                  </a:lnTo>
                  <a:cubicBezTo>
                    <a:pt x="8138" y="12538"/>
                    <a:pt x="8120" y="12529"/>
                    <a:pt x="7920" y="12429"/>
                  </a:cubicBezTo>
                  <a:lnTo>
                    <a:pt x="7590" y="11989"/>
                  </a:lnTo>
                  <a:cubicBezTo>
                    <a:pt x="7583" y="11984"/>
                    <a:pt x="7577" y="11981"/>
                    <a:pt x="7572" y="11977"/>
                  </a:cubicBezTo>
                  <a:lnTo>
                    <a:pt x="7572" y="11977"/>
                  </a:lnTo>
                  <a:cubicBezTo>
                    <a:pt x="7505" y="11864"/>
                    <a:pt x="7418" y="11730"/>
                    <a:pt x="7327" y="11622"/>
                  </a:cubicBezTo>
                  <a:lnTo>
                    <a:pt x="7327" y="11622"/>
                  </a:lnTo>
                  <a:cubicBezTo>
                    <a:pt x="7335" y="11653"/>
                    <a:pt x="7338" y="11672"/>
                    <a:pt x="7333" y="11672"/>
                  </a:cubicBezTo>
                  <a:cubicBezTo>
                    <a:pt x="7326" y="11672"/>
                    <a:pt x="7304" y="11637"/>
                    <a:pt x="7260" y="11549"/>
                  </a:cubicBezTo>
                  <a:lnTo>
                    <a:pt x="7260" y="11549"/>
                  </a:lnTo>
                  <a:cubicBezTo>
                    <a:pt x="7282" y="11571"/>
                    <a:pt x="7305" y="11596"/>
                    <a:pt x="7327" y="11622"/>
                  </a:cubicBezTo>
                  <a:lnTo>
                    <a:pt x="7327" y="11622"/>
                  </a:lnTo>
                  <a:cubicBezTo>
                    <a:pt x="7314" y="11574"/>
                    <a:pt x="7288" y="11495"/>
                    <a:pt x="7260" y="11413"/>
                  </a:cubicBezTo>
                  <a:lnTo>
                    <a:pt x="7260" y="11413"/>
                  </a:lnTo>
                  <a:cubicBezTo>
                    <a:pt x="7260" y="11489"/>
                    <a:pt x="7260" y="11549"/>
                    <a:pt x="7260" y="11549"/>
                  </a:cubicBezTo>
                  <a:cubicBezTo>
                    <a:pt x="7260" y="11329"/>
                    <a:pt x="7150" y="11219"/>
                    <a:pt x="7150" y="11109"/>
                  </a:cubicBezTo>
                  <a:lnTo>
                    <a:pt x="7150" y="11109"/>
                  </a:lnTo>
                  <a:cubicBezTo>
                    <a:pt x="7150" y="11109"/>
                    <a:pt x="7208" y="11265"/>
                    <a:pt x="7260" y="11413"/>
                  </a:cubicBezTo>
                  <a:lnTo>
                    <a:pt x="7260" y="11413"/>
                  </a:lnTo>
                  <a:cubicBezTo>
                    <a:pt x="7260" y="11386"/>
                    <a:pt x="7260" y="11358"/>
                    <a:pt x="7260" y="11329"/>
                  </a:cubicBezTo>
                  <a:cubicBezTo>
                    <a:pt x="7166" y="11047"/>
                    <a:pt x="7072" y="10846"/>
                    <a:pt x="6978" y="10588"/>
                  </a:cubicBezTo>
                  <a:lnTo>
                    <a:pt x="6978" y="10588"/>
                  </a:lnTo>
                  <a:cubicBezTo>
                    <a:pt x="6979" y="10639"/>
                    <a:pt x="6977" y="10672"/>
                    <a:pt x="6970" y="10672"/>
                  </a:cubicBezTo>
                  <a:cubicBezTo>
                    <a:pt x="6962" y="10672"/>
                    <a:pt x="6950" y="10639"/>
                    <a:pt x="6930" y="10559"/>
                  </a:cubicBezTo>
                  <a:cubicBezTo>
                    <a:pt x="6944" y="10559"/>
                    <a:pt x="6956" y="10557"/>
                    <a:pt x="6966" y="10554"/>
                  </a:cubicBezTo>
                  <a:lnTo>
                    <a:pt x="6966" y="10554"/>
                  </a:lnTo>
                  <a:cubicBezTo>
                    <a:pt x="6970" y="10565"/>
                    <a:pt x="6974" y="10577"/>
                    <a:pt x="6978" y="10588"/>
                  </a:cubicBezTo>
                  <a:lnTo>
                    <a:pt x="6978" y="10588"/>
                  </a:lnTo>
                  <a:cubicBezTo>
                    <a:pt x="6978" y="10576"/>
                    <a:pt x="6978" y="10563"/>
                    <a:pt x="6977" y="10550"/>
                  </a:cubicBezTo>
                  <a:lnTo>
                    <a:pt x="6977" y="10550"/>
                  </a:lnTo>
                  <a:cubicBezTo>
                    <a:pt x="6974" y="10551"/>
                    <a:pt x="6970" y="10553"/>
                    <a:pt x="6966" y="10554"/>
                  </a:cubicBezTo>
                  <a:lnTo>
                    <a:pt x="6966" y="10554"/>
                  </a:lnTo>
                  <a:cubicBezTo>
                    <a:pt x="6954" y="10520"/>
                    <a:pt x="6942" y="10485"/>
                    <a:pt x="6930" y="10449"/>
                  </a:cubicBezTo>
                  <a:lnTo>
                    <a:pt x="6930" y="10339"/>
                  </a:lnTo>
                  <a:cubicBezTo>
                    <a:pt x="6943" y="10353"/>
                    <a:pt x="6955" y="10366"/>
                    <a:pt x="6966" y="10380"/>
                  </a:cubicBezTo>
                  <a:lnTo>
                    <a:pt x="6966" y="10380"/>
                  </a:lnTo>
                  <a:cubicBezTo>
                    <a:pt x="6951" y="10202"/>
                    <a:pt x="6930" y="10009"/>
                    <a:pt x="6930" y="10009"/>
                  </a:cubicBezTo>
                  <a:lnTo>
                    <a:pt x="6930" y="9569"/>
                  </a:lnTo>
                  <a:cubicBezTo>
                    <a:pt x="6930" y="9349"/>
                    <a:pt x="6930" y="9459"/>
                    <a:pt x="6930" y="9349"/>
                  </a:cubicBezTo>
                  <a:cubicBezTo>
                    <a:pt x="6930" y="9019"/>
                    <a:pt x="7040" y="8689"/>
                    <a:pt x="7150" y="8469"/>
                  </a:cubicBezTo>
                  <a:lnTo>
                    <a:pt x="7150" y="8469"/>
                  </a:lnTo>
                  <a:cubicBezTo>
                    <a:pt x="7043" y="8683"/>
                    <a:pt x="7005" y="8758"/>
                    <a:pt x="7003" y="8758"/>
                  </a:cubicBezTo>
                  <a:cubicBezTo>
                    <a:pt x="6999" y="8758"/>
                    <a:pt x="7150" y="8433"/>
                    <a:pt x="7150" y="8359"/>
                  </a:cubicBezTo>
                  <a:cubicBezTo>
                    <a:pt x="7155" y="8349"/>
                    <a:pt x="7161" y="8338"/>
                    <a:pt x="7167" y="8327"/>
                  </a:cubicBezTo>
                  <a:lnTo>
                    <a:pt x="7167" y="8327"/>
                  </a:lnTo>
                  <a:cubicBezTo>
                    <a:pt x="7157" y="8379"/>
                    <a:pt x="7150" y="8429"/>
                    <a:pt x="7150" y="8469"/>
                  </a:cubicBezTo>
                  <a:cubicBezTo>
                    <a:pt x="7173" y="8389"/>
                    <a:pt x="7191" y="8323"/>
                    <a:pt x="7205" y="8269"/>
                  </a:cubicBezTo>
                  <a:lnTo>
                    <a:pt x="7205" y="8269"/>
                  </a:lnTo>
                  <a:cubicBezTo>
                    <a:pt x="7191" y="8290"/>
                    <a:pt x="7178" y="8309"/>
                    <a:pt x="7167" y="8327"/>
                  </a:cubicBezTo>
                  <a:lnTo>
                    <a:pt x="7167" y="8327"/>
                  </a:lnTo>
                  <a:cubicBezTo>
                    <a:pt x="7193" y="8203"/>
                    <a:pt x="7237" y="8073"/>
                    <a:pt x="7246" y="8073"/>
                  </a:cubicBezTo>
                  <a:cubicBezTo>
                    <a:pt x="7252" y="8073"/>
                    <a:pt x="7243" y="8126"/>
                    <a:pt x="7205" y="8269"/>
                  </a:cubicBezTo>
                  <a:lnTo>
                    <a:pt x="7205" y="8269"/>
                  </a:lnTo>
                  <a:cubicBezTo>
                    <a:pt x="7355" y="8052"/>
                    <a:pt x="7690" y="7691"/>
                    <a:pt x="7784" y="7470"/>
                  </a:cubicBezTo>
                  <a:lnTo>
                    <a:pt x="7784" y="7470"/>
                  </a:lnTo>
                  <a:cubicBezTo>
                    <a:pt x="7875" y="7398"/>
                    <a:pt x="7942" y="7314"/>
                    <a:pt x="8006" y="7196"/>
                  </a:cubicBezTo>
                  <a:lnTo>
                    <a:pt x="8006" y="7196"/>
                  </a:lnTo>
                  <a:cubicBezTo>
                    <a:pt x="7919" y="7269"/>
                    <a:pt x="7841" y="7337"/>
                    <a:pt x="7810" y="7369"/>
                  </a:cubicBezTo>
                  <a:cubicBezTo>
                    <a:pt x="7893" y="7286"/>
                    <a:pt x="7960" y="7219"/>
                    <a:pt x="8024" y="7161"/>
                  </a:cubicBezTo>
                  <a:lnTo>
                    <a:pt x="8024" y="7161"/>
                  </a:lnTo>
                  <a:cubicBezTo>
                    <a:pt x="8026" y="7157"/>
                    <a:pt x="8028" y="7153"/>
                    <a:pt x="8030" y="7149"/>
                  </a:cubicBezTo>
                  <a:lnTo>
                    <a:pt x="8046" y="7141"/>
                  </a:lnTo>
                  <a:lnTo>
                    <a:pt x="8046" y="7141"/>
                  </a:lnTo>
                  <a:cubicBezTo>
                    <a:pt x="8039" y="7148"/>
                    <a:pt x="8031" y="7154"/>
                    <a:pt x="8024" y="7161"/>
                  </a:cubicBezTo>
                  <a:lnTo>
                    <a:pt x="8024" y="7161"/>
                  </a:lnTo>
                  <a:cubicBezTo>
                    <a:pt x="8018" y="7173"/>
                    <a:pt x="8012" y="7184"/>
                    <a:pt x="8006" y="7196"/>
                  </a:cubicBezTo>
                  <a:lnTo>
                    <a:pt x="8006" y="7196"/>
                  </a:lnTo>
                  <a:cubicBezTo>
                    <a:pt x="8039" y="7167"/>
                    <a:pt x="8073" y="7138"/>
                    <a:pt x="8107" y="7111"/>
                  </a:cubicBezTo>
                  <a:lnTo>
                    <a:pt x="8107" y="7111"/>
                  </a:lnTo>
                  <a:lnTo>
                    <a:pt x="8046" y="7141"/>
                  </a:lnTo>
                  <a:lnTo>
                    <a:pt x="8046" y="7141"/>
                  </a:lnTo>
                  <a:cubicBezTo>
                    <a:pt x="8123" y="7073"/>
                    <a:pt x="8196" y="7019"/>
                    <a:pt x="8287" y="6968"/>
                  </a:cubicBezTo>
                  <a:lnTo>
                    <a:pt x="8287" y="6968"/>
                  </a:lnTo>
                  <a:cubicBezTo>
                    <a:pt x="8243" y="7000"/>
                    <a:pt x="8177" y="7053"/>
                    <a:pt x="8107" y="7111"/>
                  </a:cubicBezTo>
                  <a:lnTo>
                    <a:pt x="8107" y="7111"/>
                  </a:lnTo>
                  <a:lnTo>
                    <a:pt x="8250" y="7039"/>
                  </a:lnTo>
                  <a:cubicBezTo>
                    <a:pt x="8309" y="6980"/>
                    <a:pt x="8336" y="6949"/>
                    <a:pt x="8340" y="6939"/>
                  </a:cubicBezTo>
                  <a:lnTo>
                    <a:pt x="8340" y="6939"/>
                  </a:lnTo>
                  <a:cubicBezTo>
                    <a:pt x="8347" y="6936"/>
                    <a:pt x="8353" y="6932"/>
                    <a:pt x="8360" y="6929"/>
                  </a:cubicBezTo>
                  <a:cubicBezTo>
                    <a:pt x="8690" y="6709"/>
                    <a:pt x="9129" y="6489"/>
                    <a:pt x="9569" y="6379"/>
                  </a:cubicBezTo>
                  <a:cubicBezTo>
                    <a:pt x="10339" y="5939"/>
                    <a:pt x="10889" y="5169"/>
                    <a:pt x="11109" y="4290"/>
                  </a:cubicBezTo>
                  <a:cubicBezTo>
                    <a:pt x="11659" y="2530"/>
                    <a:pt x="10669" y="660"/>
                    <a:pt x="8909" y="110"/>
                  </a:cubicBezTo>
                  <a:cubicBezTo>
                    <a:pt x="8616" y="37"/>
                    <a:pt x="8311" y="0"/>
                    <a:pt x="8005" y="0"/>
                  </a:cubicBezTo>
                  <a:close/>
                </a:path>
              </a:pathLst>
            </a:custGeom>
            <a:solidFill>
              <a:srgbClr val="FE5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61"/>
            <p:cNvSpPr/>
            <p:nvPr/>
          </p:nvSpPr>
          <p:spPr>
            <a:xfrm>
              <a:off x="2215150" y="1559050"/>
              <a:ext cx="455575" cy="509275"/>
            </a:xfrm>
            <a:custGeom>
              <a:avLst/>
              <a:gdLst/>
              <a:ahLst/>
              <a:cxnLst/>
              <a:rect l="l" t="t" r="r" b="b"/>
              <a:pathLst>
                <a:path w="18223" h="20371" extrusionOk="0">
                  <a:moveTo>
                    <a:pt x="11549" y="6842"/>
                  </a:moveTo>
                  <a:cubicBezTo>
                    <a:pt x="11635" y="6842"/>
                    <a:pt x="11737" y="6859"/>
                    <a:pt x="11842" y="6879"/>
                  </a:cubicBezTo>
                  <a:lnTo>
                    <a:pt x="11842" y="6879"/>
                  </a:lnTo>
                  <a:cubicBezTo>
                    <a:pt x="11699" y="6859"/>
                    <a:pt x="11549" y="6842"/>
                    <a:pt x="11549" y="6842"/>
                  </a:cubicBezTo>
                  <a:close/>
                  <a:moveTo>
                    <a:pt x="7749" y="9143"/>
                  </a:moveTo>
                  <a:lnTo>
                    <a:pt x="7749" y="9143"/>
                  </a:lnTo>
                  <a:cubicBezTo>
                    <a:pt x="7716" y="9219"/>
                    <a:pt x="7689" y="9275"/>
                    <a:pt x="7681" y="9275"/>
                  </a:cubicBezTo>
                  <a:cubicBezTo>
                    <a:pt x="7673" y="9275"/>
                    <a:pt x="7678" y="9240"/>
                    <a:pt x="7700" y="9152"/>
                  </a:cubicBezTo>
                  <a:cubicBezTo>
                    <a:pt x="7720" y="9152"/>
                    <a:pt x="7736" y="9148"/>
                    <a:pt x="7749" y="9143"/>
                  </a:cubicBezTo>
                  <a:close/>
                  <a:moveTo>
                    <a:pt x="7590" y="10692"/>
                  </a:moveTo>
                  <a:lnTo>
                    <a:pt x="7590" y="10692"/>
                  </a:lnTo>
                  <a:cubicBezTo>
                    <a:pt x="7615" y="10785"/>
                    <a:pt x="7638" y="10869"/>
                    <a:pt x="7657" y="10944"/>
                  </a:cubicBezTo>
                  <a:lnTo>
                    <a:pt x="7657" y="10944"/>
                  </a:lnTo>
                  <a:cubicBezTo>
                    <a:pt x="7639" y="10862"/>
                    <a:pt x="7618" y="10777"/>
                    <a:pt x="7590" y="10692"/>
                  </a:cubicBezTo>
                  <a:close/>
                  <a:moveTo>
                    <a:pt x="7657" y="10944"/>
                  </a:moveTo>
                  <a:lnTo>
                    <a:pt x="7657" y="10944"/>
                  </a:lnTo>
                  <a:cubicBezTo>
                    <a:pt x="7693" y="11113"/>
                    <a:pt x="7714" y="11266"/>
                    <a:pt x="7754" y="11369"/>
                  </a:cubicBezTo>
                  <a:lnTo>
                    <a:pt x="7754" y="11369"/>
                  </a:lnTo>
                  <a:cubicBezTo>
                    <a:pt x="7740" y="11285"/>
                    <a:pt x="7710" y="11149"/>
                    <a:pt x="7657" y="10944"/>
                  </a:cubicBezTo>
                  <a:close/>
                  <a:moveTo>
                    <a:pt x="8429" y="12900"/>
                  </a:moveTo>
                  <a:cubicBezTo>
                    <a:pt x="8482" y="12977"/>
                    <a:pt x="8518" y="13034"/>
                    <a:pt x="8508" y="13034"/>
                  </a:cubicBezTo>
                  <a:cubicBezTo>
                    <a:pt x="8504" y="13034"/>
                    <a:pt x="8492" y="13024"/>
                    <a:pt x="8470" y="13002"/>
                  </a:cubicBezTo>
                  <a:lnTo>
                    <a:pt x="8429" y="12900"/>
                  </a:lnTo>
                  <a:close/>
                  <a:moveTo>
                    <a:pt x="11302" y="1"/>
                  </a:moveTo>
                  <a:cubicBezTo>
                    <a:pt x="10034" y="1"/>
                    <a:pt x="8776" y="198"/>
                    <a:pt x="7590" y="573"/>
                  </a:cubicBezTo>
                  <a:cubicBezTo>
                    <a:pt x="5500" y="1343"/>
                    <a:pt x="3740" y="2773"/>
                    <a:pt x="2420" y="4533"/>
                  </a:cubicBezTo>
                  <a:cubicBezTo>
                    <a:pt x="221" y="7832"/>
                    <a:pt x="1" y="12012"/>
                    <a:pt x="1761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20" y="20334"/>
                    <a:pt x="935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099" y="17291"/>
                    <a:pt x="11879" y="14761"/>
                    <a:pt x="10120" y="13992"/>
                  </a:cubicBezTo>
                  <a:lnTo>
                    <a:pt x="10340" y="13992"/>
                  </a:lnTo>
                  <a:cubicBezTo>
                    <a:pt x="9900" y="13882"/>
                    <a:pt x="9570" y="13772"/>
                    <a:pt x="9240" y="13552"/>
                  </a:cubicBezTo>
                  <a:lnTo>
                    <a:pt x="8910" y="13222"/>
                  </a:lnTo>
                  <a:cubicBezTo>
                    <a:pt x="8792" y="13143"/>
                    <a:pt x="8731" y="13107"/>
                    <a:pt x="8707" y="13098"/>
                  </a:cubicBezTo>
                  <a:lnTo>
                    <a:pt x="8707" y="13098"/>
                  </a:lnTo>
                  <a:cubicBezTo>
                    <a:pt x="8583" y="12987"/>
                    <a:pt x="8491" y="12869"/>
                    <a:pt x="8360" y="12672"/>
                  </a:cubicBezTo>
                  <a:lnTo>
                    <a:pt x="8323" y="12635"/>
                  </a:lnTo>
                  <a:lnTo>
                    <a:pt x="8323" y="12635"/>
                  </a:lnTo>
                  <a:lnTo>
                    <a:pt x="8250" y="12452"/>
                  </a:lnTo>
                  <a:cubicBezTo>
                    <a:pt x="8097" y="12299"/>
                    <a:pt x="7997" y="12145"/>
                    <a:pt x="7913" y="11955"/>
                  </a:cubicBezTo>
                  <a:lnTo>
                    <a:pt x="7913" y="11955"/>
                  </a:lnTo>
                  <a:cubicBezTo>
                    <a:pt x="7889" y="11836"/>
                    <a:pt x="7810" y="11649"/>
                    <a:pt x="7810" y="11462"/>
                  </a:cubicBezTo>
                  <a:cubicBezTo>
                    <a:pt x="7787" y="11439"/>
                    <a:pt x="7770" y="11408"/>
                    <a:pt x="7754" y="11369"/>
                  </a:cubicBezTo>
                  <a:lnTo>
                    <a:pt x="7754" y="11369"/>
                  </a:lnTo>
                  <a:cubicBezTo>
                    <a:pt x="7767" y="11444"/>
                    <a:pt x="7767" y="11476"/>
                    <a:pt x="7757" y="11476"/>
                  </a:cubicBezTo>
                  <a:cubicBezTo>
                    <a:pt x="7733" y="11476"/>
                    <a:pt x="7647" y="1124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10079"/>
                  </a:lnTo>
                  <a:lnTo>
                    <a:pt x="7590" y="10079"/>
                  </a:lnTo>
                  <a:cubicBezTo>
                    <a:pt x="7619" y="9892"/>
                    <a:pt x="7660" y="9643"/>
                    <a:pt x="7700" y="9482"/>
                  </a:cubicBezTo>
                  <a:cubicBezTo>
                    <a:pt x="7790" y="9302"/>
                    <a:pt x="7880" y="9049"/>
                    <a:pt x="7909" y="8843"/>
                  </a:cubicBezTo>
                  <a:lnTo>
                    <a:pt x="7909" y="8843"/>
                  </a:lnTo>
                  <a:lnTo>
                    <a:pt x="8030" y="8602"/>
                  </a:lnTo>
                  <a:cubicBezTo>
                    <a:pt x="8175" y="8384"/>
                    <a:pt x="8560" y="7975"/>
                    <a:pt x="8520" y="7975"/>
                  </a:cubicBezTo>
                  <a:cubicBezTo>
                    <a:pt x="8499" y="7975"/>
                    <a:pt x="8366" y="8083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800" y="7612"/>
                  </a:lnTo>
                  <a:cubicBezTo>
                    <a:pt x="9130" y="7392"/>
                    <a:pt x="9350" y="7282"/>
                    <a:pt x="9680" y="7172"/>
                  </a:cubicBezTo>
                  <a:cubicBezTo>
                    <a:pt x="9715" y="7149"/>
                    <a:pt x="9745" y="7128"/>
                    <a:pt x="9769" y="7110"/>
                  </a:cubicBezTo>
                  <a:lnTo>
                    <a:pt x="9769" y="7110"/>
                  </a:lnTo>
                  <a:lnTo>
                    <a:pt x="10010" y="7062"/>
                  </a:lnTo>
                  <a:lnTo>
                    <a:pt x="10450" y="6952"/>
                  </a:lnTo>
                  <a:lnTo>
                    <a:pt x="10780" y="6952"/>
                  </a:lnTo>
                  <a:cubicBezTo>
                    <a:pt x="10881" y="6912"/>
                    <a:pt x="10911" y="6886"/>
                    <a:pt x="10897" y="6871"/>
                  </a:cubicBezTo>
                  <a:lnTo>
                    <a:pt x="10897" y="6871"/>
                  </a:lnTo>
                  <a:cubicBezTo>
                    <a:pt x="10927" y="6870"/>
                    <a:pt x="10956" y="6870"/>
                    <a:pt x="10986" y="6870"/>
                  </a:cubicBezTo>
                  <a:cubicBezTo>
                    <a:pt x="11192" y="6870"/>
                    <a:pt x="11385" y="6897"/>
                    <a:pt x="11549" y="6952"/>
                  </a:cubicBezTo>
                  <a:lnTo>
                    <a:pt x="11879" y="6952"/>
                  </a:lnTo>
                  <a:cubicBezTo>
                    <a:pt x="12076" y="6952"/>
                    <a:pt x="12126" y="6943"/>
                    <a:pt x="12100" y="6929"/>
                  </a:cubicBezTo>
                  <a:lnTo>
                    <a:pt x="12100" y="6929"/>
                  </a:lnTo>
                  <a:cubicBezTo>
                    <a:pt x="12179" y="6943"/>
                    <a:pt x="12254" y="6952"/>
                    <a:pt x="12319" y="6952"/>
                  </a:cubicBezTo>
                  <a:cubicBezTo>
                    <a:pt x="12686" y="7053"/>
                    <a:pt x="13035" y="7100"/>
                    <a:pt x="13364" y="7100"/>
                  </a:cubicBezTo>
                  <a:cubicBezTo>
                    <a:pt x="16987" y="7100"/>
                    <a:pt x="18222" y="1462"/>
                    <a:pt x="14189" y="353"/>
                  </a:cubicBezTo>
                  <a:cubicBezTo>
                    <a:pt x="13238" y="115"/>
                    <a:pt x="12267" y="1"/>
                    <a:pt x="11302" y="1"/>
                  </a:cubicBezTo>
                  <a:close/>
                </a:path>
              </a:pathLst>
            </a:custGeom>
            <a:solidFill>
              <a:srgbClr val="8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61"/>
            <p:cNvSpPr/>
            <p:nvPr/>
          </p:nvSpPr>
          <p:spPr>
            <a:xfrm>
              <a:off x="2899825" y="1559625"/>
              <a:ext cx="409750" cy="509600"/>
            </a:xfrm>
            <a:custGeom>
              <a:avLst/>
              <a:gdLst/>
              <a:ahLst/>
              <a:cxnLst/>
              <a:rect l="l" t="t" r="r" b="b"/>
              <a:pathLst>
                <a:path w="16390" h="20384" extrusionOk="0">
                  <a:moveTo>
                    <a:pt x="8276" y="6935"/>
                  </a:moveTo>
                  <a:cubicBezTo>
                    <a:pt x="8274" y="6935"/>
                    <a:pt x="8215" y="6979"/>
                    <a:pt x="8140" y="7039"/>
                  </a:cubicBezTo>
                  <a:lnTo>
                    <a:pt x="8140" y="7039"/>
                  </a:lnTo>
                  <a:cubicBezTo>
                    <a:pt x="8239" y="6965"/>
                    <a:pt x="8277" y="6935"/>
                    <a:pt x="8276" y="6935"/>
                  </a:cubicBezTo>
                  <a:close/>
                  <a:moveTo>
                    <a:pt x="7184" y="8073"/>
                  </a:moveTo>
                  <a:cubicBezTo>
                    <a:pt x="7196" y="8073"/>
                    <a:pt x="7167" y="8174"/>
                    <a:pt x="7040" y="8469"/>
                  </a:cubicBezTo>
                  <a:cubicBezTo>
                    <a:pt x="7040" y="8334"/>
                    <a:pt x="7165" y="8073"/>
                    <a:pt x="7184" y="8073"/>
                  </a:cubicBezTo>
                  <a:close/>
                  <a:moveTo>
                    <a:pt x="7040" y="8469"/>
                  </a:moveTo>
                  <a:cubicBezTo>
                    <a:pt x="7003" y="8581"/>
                    <a:pt x="6978" y="8655"/>
                    <a:pt x="6963" y="8700"/>
                  </a:cubicBezTo>
                  <a:lnTo>
                    <a:pt x="6963" y="8700"/>
                  </a:lnTo>
                  <a:cubicBezTo>
                    <a:pt x="6983" y="8615"/>
                    <a:pt x="7006" y="8537"/>
                    <a:pt x="7040" y="8469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7"/>
                    <a:pt x="8955" y="13250"/>
                  </a:cubicBezTo>
                  <a:lnTo>
                    <a:pt x="8955" y="13250"/>
                  </a:lnTo>
                  <a:cubicBezTo>
                    <a:pt x="8903" y="13233"/>
                    <a:pt x="8852" y="13216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7700" y="0"/>
                  </a:moveTo>
                  <a:cubicBezTo>
                    <a:pt x="7113" y="0"/>
                    <a:pt x="6527" y="147"/>
                    <a:pt x="5940" y="440"/>
                  </a:cubicBezTo>
                  <a:lnTo>
                    <a:pt x="6050" y="440"/>
                  </a:lnTo>
                  <a:cubicBezTo>
                    <a:pt x="2311" y="2090"/>
                    <a:pt x="1" y="5829"/>
                    <a:pt x="1" y="9899"/>
                  </a:cubicBezTo>
                  <a:cubicBezTo>
                    <a:pt x="1" y="13859"/>
                    <a:pt x="2201" y="17488"/>
                    <a:pt x="5720" y="19248"/>
                  </a:cubicBezTo>
                  <a:cubicBezTo>
                    <a:pt x="7253" y="20014"/>
                    <a:pt x="8918" y="20383"/>
                    <a:pt x="10604" y="20383"/>
                  </a:cubicBezTo>
                  <a:cubicBezTo>
                    <a:pt x="11579" y="20383"/>
                    <a:pt x="12562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90" y="13315"/>
                    <a:pt x="12544" y="13315"/>
                  </a:cubicBezTo>
                  <a:cubicBezTo>
                    <a:pt x="12253" y="13315"/>
                    <a:pt x="11956" y="13349"/>
                    <a:pt x="11660" y="13419"/>
                  </a:cubicBezTo>
                  <a:cubicBezTo>
                    <a:pt x="11550" y="13419"/>
                    <a:pt x="11330" y="13529"/>
                    <a:pt x="11110" y="13529"/>
                  </a:cubicBezTo>
                  <a:lnTo>
                    <a:pt x="10230" y="13529"/>
                  </a:lnTo>
                  <a:cubicBezTo>
                    <a:pt x="10153" y="13521"/>
                    <a:pt x="10084" y="13514"/>
                    <a:pt x="10023" y="13509"/>
                  </a:cubicBezTo>
                  <a:lnTo>
                    <a:pt x="10023" y="13509"/>
                  </a:lnTo>
                  <a:cubicBezTo>
                    <a:pt x="10105" y="13529"/>
                    <a:pt x="10168" y="13529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11" y="13480"/>
                  </a:cubicBezTo>
                  <a:cubicBezTo>
                    <a:pt x="9665" y="13480"/>
                    <a:pt x="9791" y="13487"/>
                    <a:pt x="10023" y="13509"/>
                  </a:cubicBezTo>
                  <a:lnTo>
                    <a:pt x="10023" y="13509"/>
                  </a:lnTo>
                  <a:cubicBezTo>
                    <a:pt x="9960" y="13493"/>
                    <a:pt x="9885" y="13466"/>
                    <a:pt x="9790" y="13419"/>
                  </a:cubicBezTo>
                  <a:cubicBezTo>
                    <a:pt x="9563" y="13419"/>
                    <a:pt x="9336" y="13367"/>
                    <a:pt x="9110" y="13298"/>
                  </a:cubicBezTo>
                  <a:lnTo>
                    <a:pt x="9110" y="13298"/>
                  </a:lnTo>
                  <a:lnTo>
                    <a:pt x="8690" y="13089"/>
                  </a:lnTo>
                  <a:cubicBezTo>
                    <a:pt x="8580" y="12979"/>
                    <a:pt x="8470" y="12869"/>
                    <a:pt x="8360" y="12869"/>
                  </a:cubicBezTo>
                  <a:lnTo>
                    <a:pt x="8360" y="12869"/>
                  </a:lnTo>
                  <a:lnTo>
                    <a:pt x="8360" y="12869"/>
                  </a:lnTo>
                  <a:cubicBezTo>
                    <a:pt x="8028" y="12538"/>
                    <a:pt x="8010" y="125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8" y="12297"/>
                    <a:pt x="7700" y="12253"/>
                    <a:pt x="7700" y="12209"/>
                  </a:cubicBezTo>
                  <a:cubicBezTo>
                    <a:pt x="7590" y="12209"/>
                    <a:pt x="7370" y="11769"/>
                    <a:pt x="7260" y="11549"/>
                  </a:cubicBezTo>
                  <a:cubicBezTo>
                    <a:pt x="7260" y="11549"/>
                    <a:pt x="7260" y="11458"/>
                    <a:pt x="7178" y="11359"/>
                  </a:cubicBezTo>
                  <a:lnTo>
                    <a:pt x="7178" y="11359"/>
                  </a:lnTo>
                  <a:cubicBezTo>
                    <a:pt x="7151" y="11290"/>
                    <a:pt x="7131" y="11234"/>
                    <a:pt x="7100" y="11184"/>
                  </a:cubicBezTo>
                  <a:lnTo>
                    <a:pt x="7100" y="11184"/>
                  </a:lnTo>
                  <a:cubicBezTo>
                    <a:pt x="7009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3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1" y="9137"/>
                    <a:pt x="6916" y="8925"/>
                    <a:pt x="6954" y="8743"/>
                  </a:cubicBezTo>
                  <a:lnTo>
                    <a:pt x="6954" y="8743"/>
                  </a:lnTo>
                  <a:cubicBezTo>
                    <a:pt x="6984" y="8676"/>
                    <a:pt x="7086" y="8424"/>
                    <a:pt x="7150" y="8359"/>
                  </a:cubicBezTo>
                  <a:cubicBezTo>
                    <a:pt x="7150" y="8184"/>
                    <a:pt x="7500" y="7798"/>
                    <a:pt x="7642" y="7537"/>
                  </a:cubicBezTo>
                  <a:lnTo>
                    <a:pt x="7642" y="7537"/>
                  </a:lnTo>
                  <a:cubicBezTo>
                    <a:pt x="7737" y="7442"/>
                    <a:pt x="7844" y="7335"/>
                    <a:pt x="8030" y="7149"/>
                  </a:cubicBezTo>
                  <a:lnTo>
                    <a:pt x="8140" y="7039"/>
                  </a:lnTo>
                  <a:lnTo>
                    <a:pt x="8140" y="7039"/>
                  </a:lnTo>
                  <a:cubicBezTo>
                    <a:pt x="8041" y="7119"/>
                    <a:pt x="7913" y="7226"/>
                    <a:pt x="7850" y="7301"/>
                  </a:cubicBezTo>
                  <a:lnTo>
                    <a:pt x="7850" y="7301"/>
                  </a:lnTo>
                  <a:cubicBezTo>
                    <a:pt x="7967" y="7125"/>
                    <a:pt x="8152" y="7027"/>
                    <a:pt x="8250" y="6929"/>
                  </a:cubicBezTo>
                  <a:cubicBezTo>
                    <a:pt x="8690" y="6709"/>
                    <a:pt x="9020" y="6489"/>
                    <a:pt x="9460" y="6379"/>
                  </a:cubicBezTo>
                  <a:cubicBezTo>
                    <a:pt x="10230" y="5939"/>
                    <a:pt x="10780" y="5169"/>
                    <a:pt x="11000" y="4290"/>
                  </a:cubicBezTo>
                  <a:cubicBezTo>
                    <a:pt x="11550" y="2530"/>
                    <a:pt x="10450" y="550"/>
                    <a:pt x="8580" y="110"/>
                  </a:cubicBezTo>
                  <a:cubicBezTo>
                    <a:pt x="8287" y="37"/>
                    <a:pt x="7993" y="0"/>
                    <a:pt x="7700" y="0"/>
                  </a:cubicBezTo>
                  <a:close/>
                </a:path>
              </a:pathLst>
            </a:custGeom>
            <a:solidFill>
              <a:srgbClr val="FFD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61"/>
            <p:cNvSpPr/>
            <p:nvPr/>
          </p:nvSpPr>
          <p:spPr>
            <a:xfrm>
              <a:off x="3548775" y="1559050"/>
              <a:ext cx="452800" cy="511950"/>
            </a:xfrm>
            <a:custGeom>
              <a:avLst/>
              <a:gdLst/>
              <a:ahLst/>
              <a:cxnLst/>
              <a:rect l="l" t="t" r="r" b="b"/>
              <a:pathLst>
                <a:path w="18112" h="20478" extrusionOk="0">
                  <a:moveTo>
                    <a:pt x="11439" y="6842"/>
                  </a:moveTo>
                  <a:cubicBezTo>
                    <a:pt x="11542" y="6842"/>
                    <a:pt x="11635" y="6853"/>
                    <a:pt x="11723" y="6868"/>
                  </a:cubicBezTo>
                  <a:lnTo>
                    <a:pt x="11723" y="6868"/>
                  </a:lnTo>
                  <a:cubicBezTo>
                    <a:pt x="11594" y="6853"/>
                    <a:pt x="11473" y="6842"/>
                    <a:pt x="11439" y="6842"/>
                  </a:cubicBezTo>
                  <a:close/>
                  <a:moveTo>
                    <a:pt x="8319" y="12900"/>
                  </a:moveTo>
                  <a:lnTo>
                    <a:pt x="8319" y="12900"/>
                  </a:lnTo>
                  <a:cubicBezTo>
                    <a:pt x="8371" y="12977"/>
                    <a:pt x="8408" y="13034"/>
                    <a:pt x="8398" y="13034"/>
                  </a:cubicBezTo>
                  <a:cubicBezTo>
                    <a:pt x="8394" y="13034"/>
                    <a:pt x="8382" y="13024"/>
                    <a:pt x="8359" y="13002"/>
                  </a:cubicBezTo>
                  <a:lnTo>
                    <a:pt x="8319" y="12900"/>
                  </a:lnTo>
                  <a:close/>
                  <a:moveTo>
                    <a:pt x="11226" y="1"/>
                  </a:moveTo>
                  <a:cubicBezTo>
                    <a:pt x="9977" y="1"/>
                    <a:pt x="8728" y="198"/>
                    <a:pt x="7479" y="573"/>
                  </a:cubicBezTo>
                  <a:cubicBezTo>
                    <a:pt x="5500" y="1343"/>
                    <a:pt x="3630" y="2773"/>
                    <a:pt x="2420" y="4533"/>
                  </a:cubicBezTo>
                  <a:cubicBezTo>
                    <a:pt x="220" y="7832"/>
                    <a:pt x="0" y="12012"/>
                    <a:pt x="1760" y="15421"/>
                  </a:cubicBezTo>
                  <a:cubicBezTo>
                    <a:pt x="2860" y="17511"/>
                    <a:pt x="4510" y="19051"/>
                    <a:pt x="6599" y="19931"/>
                  </a:cubicBezTo>
                  <a:cubicBezTo>
                    <a:pt x="7201" y="20307"/>
                    <a:pt x="7802" y="20477"/>
                    <a:pt x="8438" y="20477"/>
                  </a:cubicBezTo>
                  <a:cubicBezTo>
                    <a:pt x="8733" y="20477"/>
                    <a:pt x="9036" y="20440"/>
                    <a:pt x="9349" y="20371"/>
                  </a:cubicBezTo>
                  <a:cubicBezTo>
                    <a:pt x="10119" y="20151"/>
                    <a:pt x="10889" y="19491"/>
                    <a:pt x="11329" y="18721"/>
                  </a:cubicBezTo>
                  <a:cubicBezTo>
                    <a:pt x="12209" y="17291"/>
                    <a:pt x="11879" y="14871"/>
                    <a:pt x="10119" y="14102"/>
                  </a:cubicBezTo>
                  <a:lnTo>
                    <a:pt x="10229" y="13992"/>
                  </a:lnTo>
                  <a:cubicBezTo>
                    <a:pt x="9789" y="13882"/>
                    <a:pt x="9459" y="13772"/>
                    <a:pt x="9129" y="13552"/>
                  </a:cubicBezTo>
                  <a:lnTo>
                    <a:pt x="8799" y="13222"/>
                  </a:lnTo>
                  <a:cubicBezTo>
                    <a:pt x="8682" y="13143"/>
                    <a:pt x="8620" y="13107"/>
                    <a:pt x="8596" y="13098"/>
                  </a:cubicBezTo>
                  <a:lnTo>
                    <a:pt x="8596" y="13098"/>
                  </a:lnTo>
                  <a:cubicBezTo>
                    <a:pt x="8473" y="12987"/>
                    <a:pt x="8381" y="12869"/>
                    <a:pt x="8249" y="12672"/>
                  </a:cubicBezTo>
                  <a:lnTo>
                    <a:pt x="8213" y="12635"/>
                  </a:lnTo>
                  <a:lnTo>
                    <a:pt x="8139" y="12452"/>
                  </a:lnTo>
                  <a:cubicBezTo>
                    <a:pt x="7986" y="12299"/>
                    <a:pt x="7886" y="12145"/>
                    <a:pt x="7803" y="11955"/>
                  </a:cubicBezTo>
                  <a:lnTo>
                    <a:pt x="7803" y="11955"/>
                  </a:lnTo>
                  <a:cubicBezTo>
                    <a:pt x="7779" y="11836"/>
                    <a:pt x="7699" y="11649"/>
                    <a:pt x="7699" y="11462"/>
                  </a:cubicBezTo>
                  <a:cubicBezTo>
                    <a:pt x="7679" y="11442"/>
                    <a:pt x="7663" y="11414"/>
                    <a:pt x="7649" y="11381"/>
                  </a:cubicBezTo>
                  <a:lnTo>
                    <a:pt x="7649" y="11381"/>
                  </a:lnTo>
                  <a:cubicBezTo>
                    <a:pt x="7661" y="11448"/>
                    <a:pt x="7663" y="11476"/>
                    <a:pt x="7659" y="11476"/>
                  </a:cubicBezTo>
                  <a:cubicBezTo>
                    <a:pt x="7651" y="11476"/>
                    <a:pt x="7621" y="11367"/>
                    <a:pt x="7603" y="11223"/>
                  </a:cubicBezTo>
                  <a:lnTo>
                    <a:pt x="7603" y="11223"/>
                  </a:lnTo>
                  <a:cubicBezTo>
                    <a:pt x="7616" y="11284"/>
                    <a:pt x="7630" y="11338"/>
                    <a:pt x="7649" y="11381"/>
                  </a:cubicBezTo>
                  <a:lnTo>
                    <a:pt x="7649" y="11381"/>
                  </a:lnTo>
                  <a:cubicBezTo>
                    <a:pt x="7639" y="11326"/>
                    <a:pt x="7621" y="11245"/>
                    <a:pt x="7593" y="11131"/>
                  </a:cubicBezTo>
                  <a:lnTo>
                    <a:pt x="7593" y="11131"/>
                  </a:lnTo>
                  <a:cubicBezTo>
                    <a:pt x="7596" y="11163"/>
                    <a:pt x="7599" y="11194"/>
                    <a:pt x="7603" y="11223"/>
                  </a:cubicBezTo>
                  <a:lnTo>
                    <a:pt x="7603" y="11223"/>
                  </a:lnTo>
                  <a:cubicBezTo>
                    <a:pt x="7584" y="11141"/>
                    <a:pt x="7568" y="11045"/>
                    <a:pt x="7546" y="10943"/>
                  </a:cubicBezTo>
                  <a:lnTo>
                    <a:pt x="7546" y="10943"/>
                  </a:lnTo>
                  <a:cubicBezTo>
                    <a:pt x="7564" y="11014"/>
                    <a:pt x="7580" y="11076"/>
                    <a:pt x="7593" y="11131"/>
                  </a:cubicBezTo>
                  <a:lnTo>
                    <a:pt x="7593" y="11131"/>
                  </a:lnTo>
                  <a:cubicBezTo>
                    <a:pt x="7591" y="11095"/>
                    <a:pt x="7589" y="11059"/>
                    <a:pt x="7589" y="11022"/>
                  </a:cubicBezTo>
                  <a:cubicBezTo>
                    <a:pt x="7479" y="10692"/>
                    <a:pt x="7589" y="10692"/>
                    <a:pt x="7589" y="10582"/>
                  </a:cubicBezTo>
                  <a:lnTo>
                    <a:pt x="7589" y="9702"/>
                  </a:lnTo>
                  <a:cubicBezTo>
                    <a:pt x="7583" y="9773"/>
                    <a:pt x="7578" y="9836"/>
                    <a:pt x="7573" y="9894"/>
                  </a:cubicBezTo>
                  <a:lnTo>
                    <a:pt x="7573" y="9894"/>
                  </a:lnTo>
                  <a:cubicBezTo>
                    <a:pt x="7582" y="9748"/>
                    <a:pt x="7589" y="9594"/>
                    <a:pt x="7589" y="9482"/>
                  </a:cubicBezTo>
                  <a:cubicBezTo>
                    <a:pt x="7644" y="9372"/>
                    <a:pt x="7699" y="9235"/>
                    <a:pt x="7754" y="9097"/>
                  </a:cubicBezTo>
                  <a:lnTo>
                    <a:pt x="7754" y="9097"/>
                  </a:lnTo>
                  <a:cubicBezTo>
                    <a:pt x="7782" y="9070"/>
                    <a:pt x="7809" y="9042"/>
                    <a:pt x="7809" y="9042"/>
                  </a:cubicBezTo>
                  <a:lnTo>
                    <a:pt x="8029" y="8602"/>
                  </a:lnTo>
                  <a:cubicBezTo>
                    <a:pt x="8174" y="8384"/>
                    <a:pt x="8511" y="7975"/>
                    <a:pt x="8471" y="7975"/>
                  </a:cubicBezTo>
                  <a:cubicBezTo>
                    <a:pt x="8449" y="7975"/>
                    <a:pt x="8328" y="8083"/>
                    <a:pt x="8029" y="8382"/>
                  </a:cubicBezTo>
                  <a:cubicBezTo>
                    <a:pt x="8249" y="8162"/>
                    <a:pt x="8469" y="7942"/>
                    <a:pt x="8689" y="7722"/>
                  </a:cubicBezTo>
                  <a:lnTo>
                    <a:pt x="8799" y="7612"/>
                  </a:lnTo>
                  <a:cubicBezTo>
                    <a:pt x="9019" y="7392"/>
                    <a:pt x="9349" y="7282"/>
                    <a:pt x="9569" y="7172"/>
                  </a:cubicBezTo>
                  <a:cubicBezTo>
                    <a:pt x="9593" y="7156"/>
                    <a:pt x="9614" y="7142"/>
                    <a:pt x="9632" y="7129"/>
                  </a:cubicBezTo>
                  <a:lnTo>
                    <a:pt x="9632" y="7129"/>
                  </a:lnTo>
                  <a:lnTo>
                    <a:pt x="9899" y="7062"/>
                  </a:lnTo>
                  <a:lnTo>
                    <a:pt x="10449" y="6952"/>
                  </a:lnTo>
                  <a:lnTo>
                    <a:pt x="10669" y="6952"/>
                  </a:lnTo>
                  <a:cubicBezTo>
                    <a:pt x="10787" y="6913"/>
                    <a:pt x="10835" y="6888"/>
                    <a:pt x="10837" y="6873"/>
                  </a:cubicBezTo>
                  <a:lnTo>
                    <a:pt x="10837" y="6873"/>
                  </a:lnTo>
                  <a:cubicBezTo>
                    <a:pt x="10872" y="6871"/>
                    <a:pt x="10908" y="6870"/>
                    <a:pt x="10944" y="6870"/>
                  </a:cubicBezTo>
                  <a:cubicBezTo>
                    <a:pt x="11136" y="6870"/>
                    <a:pt x="11329" y="6897"/>
                    <a:pt x="11549" y="6952"/>
                  </a:cubicBezTo>
                  <a:lnTo>
                    <a:pt x="11879" y="6952"/>
                  </a:lnTo>
                  <a:cubicBezTo>
                    <a:pt x="12033" y="6952"/>
                    <a:pt x="12097" y="6946"/>
                    <a:pt x="12103" y="6937"/>
                  </a:cubicBezTo>
                  <a:lnTo>
                    <a:pt x="12103" y="6937"/>
                  </a:lnTo>
                  <a:cubicBezTo>
                    <a:pt x="12171" y="6946"/>
                    <a:pt x="12242" y="6952"/>
                    <a:pt x="12319" y="6952"/>
                  </a:cubicBezTo>
                  <a:cubicBezTo>
                    <a:pt x="12685" y="7053"/>
                    <a:pt x="13034" y="7100"/>
                    <a:pt x="13362" y="7100"/>
                  </a:cubicBezTo>
                  <a:cubicBezTo>
                    <a:pt x="16969" y="7100"/>
                    <a:pt x="18112" y="1462"/>
                    <a:pt x="14079" y="353"/>
                  </a:cubicBezTo>
                  <a:cubicBezTo>
                    <a:pt x="13128" y="115"/>
                    <a:pt x="12177" y="1"/>
                    <a:pt x="11226" y="1"/>
                  </a:cubicBezTo>
                  <a:close/>
                </a:path>
              </a:pathLst>
            </a:custGeom>
            <a:solidFill>
              <a:srgbClr val="8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61"/>
            <p:cNvSpPr/>
            <p:nvPr/>
          </p:nvSpPr>
          <p:spPr>
            <a:xfrm>
              <a:off x="4230700" y="15596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094" y="7019"/>
                  </a:moveTo>
                  <a:lnTo>
                    <a:pt x="8094" y="7019"/>
                  </a:lnTo>
                  <a:cubicBezTo>
                    <a:pt x="7963" y="7105"/>
                    <a:pt x="7861" y="7207"/>
                    <a:pt x="7699" y="7369"/>
                  </a:cubicBezTo>
                  <a:cubicBezTo>
                    <a:pt x="7758" y="7311"/>
                    <a:pt x="7972" y="7127"/>
                    <a:pt x="8094" y="7019"/>
                  </a:cubicBezTo>
                  <a:close/>
                  <a:moveTo>
                    <a:pt x="7040" y="8469"/>
                  </a:moveTo>
                  <a:lnTo>
                    <a:pt x="7040" y="8469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40" y="8469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4" y="13197"/>
                    <a:pt x="8954" y="13250"/>
                  </a:cubicBezTo>
                  <a:lnTo>
                    <a:pt x="8954" y="13250"/>
                  </a:lnTo>
                  <a:cubicBezTo>
                    <a:pt x="8903" y="13233"/>
                    <a:pt x="8851" y="13216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40" y="440"/>
                  </a:cubicBezTo>
                  <a:lnTo>
                    <a:pt x="6050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20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9" y="20383"/>
                    <a:pt x="12561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6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229" y="13529"/>
                  </a:lnTo>
                  <a:cubicBezTo>
                    <a:pt x="10153" y="13521"/>
                    <a:pt x="10084" y="13514"/>
                    <a:pt x="10023" y="13509"/>
                  </a:cubicBezTo>
                  <a:lnTo>
                    <a:pt x="10023" y="13509"/>
                  </a:lnTo>
                  <a:cubicBezTo>
                    <a:pt x="10105" y="13529"/>
                    <a:pt x="10167" y="13529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ubicBezTo>
                    <a:pt x="9665" y="13480"/>
                    <a:pt x="9791" y="13487"/>
                    <a:pt x="10023" y="13509"/>
                  </a:cubicBezTo>
                  <a:lnTo>
                    <a:pt x="10023" y="13509"/>
                  </a:lnTo>
                  <a:cubicBezTo>
                    <a:pt x="9960" y="13493"/>
                    <a:pt x="9885" y="13466"/>
                    <a:pt x="9789" y="13419"/>
                  </a:cubicBezTo>
                  <a:cubicBezTo>
                    <a:pt x="9562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89" y="13089"/>
                  </a:lnTo>
                  <a:cubicBezTo>
                    <a:pt x="8579" y="12979"/>
                    <a:pt x="8469" y="12869"/>
                    <a:pt x="8359" y="12869"/>
                  </a:cubicBezTo>
                  <a:lnTo>
                    <a:pt x="8359" y="12869"/>
                  </a:lnTo>
                  <a:lnTo>
                    <a:pt x="8359" y="12869"/>
                  </a:lnTo>
                  <a:cubicBezTo>
                    <a:pt x="8028" y="12538"/>
                    <a:pt x="8009" y="125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7"/>
                    <a:pt x="7699" y="12253"/>
                    <a:pt x="7699" y="12209"/>
                  </a:cubicBezTo>
                  <a:cubicBezTo>
                    <a:pt x="7589" y="12209"/>
                    <a:pt x="7369" y="11769"/>
                    <a:pt x="7259" y="11549"/>
                  </a:cubicBezTo>
                  <a:cubicBezTo>
                    <a:pt x="7174" y="11378"/>
                    <a:pt x="7155" y="11273"/>
                    <a:pt x="7099" y="11184"/>
                  </a:cubicBezTo>
                  <a:lnTo>
                    <a:pt x="7099" y="11184"/>
                  </a:lnTo>
                  <a:cubicBezTo>
                    <a:pt x="7008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2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2" y="8758"/>
                    <a:pt x="6942" y="8758"/>
                  </a:cubicBezTo>
                  <a:cubicBezTo>
                    <a:pt x="6939" y="8758"/>
                    <a:pt x="7040" y="8433"/>
                    <a:pt x="7040" y="8359"/>
                  </a:cubicBezTo>
                  <a:cubicBezTo>
                    <a:pt x="7040" y="8306"/>
                    <a:pt x="7078" y="8233"/>
                    <a:pt x="7135" y="8150"/>
                  </a:cubicBezTo>
                  <a:lnTo>
                    <a:pt x="7135" y="8150"/>
                  </a:lnTo>
                  <a:cubicBezTo>
                    <a:pt x="7093" y="8238"/>
                    <a:pt x="7040" y="8380"/>
                    <a:pt x="7040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8" y="8104"/>
                    <a:pt x="7151" y="8128"/>
                    <a:pt x="7135" y="8150"/>
                  </a:cubicBezTo>
                  <a:lnTo>
                    <a:pt x="7135" y="8150"/>
                  </a:lnTo>
                  <a:cubicBezTo>
                    <a:pt x="7158" y="8104"/>
                    <a:pt x="7177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6" y="8075"/>
                    <a:pt x="7186" y="8081"/>
                  </a:cubicBezTo>
                  <a:lnTo>
                    <a:pt x="7186" y="8081"/>
                  </a:lnTo>
                  <a:cubicBezTo>
                    <a:pt x="7338" y="7879"/>
                    <a:pt x="7557" y="7638"/>
                    <a:pt x="7596" y="7473"/>
                  </a:cubicBezTo>
                  <a:lnTo>
                    <a:pt x="7596" y="7473"/>
                  </a:lnTo>
                  <a:lnTo>
                    <a:pt x="7919" y="7149"/>
                  </a:lnTo>
                  <a:lnTo>
                    <a:pt x="8029" y="7039"/>
                  </a:lnTo>
                  <a:cubicBezTo>
                    <a:pt x="8129" y="6965"/>
                    <a:pt x="8172" y="6935"/>
                    <a:pt x="8178" y="6935"/>
                  </a:cubicBezTo>
                  <a:lnTo>
                    <a:pt x="8178" y="6935"/>
                  </a:lnTo>
                  <a:cubicBezTo>
                    <a:pt x="8185" y="6935"/>
                    <a:pt x="8149" y="6969"/>
                    <a:pt x="8094" y="7019"/>
                  </a:cubicBezTo>
                  <a:lnTo>
                    <a:pt x="8094" y="7019"/>
                  </a:lnTo>
                  <a:cubicBezTo>
                    <a:pt x="8141" y="6987"/>
                    <a:pt x="8191" y="6958"/>
                    <a:pt x="8249" y="6929"/>
                  </a:cubicBezTo>
                  <a:cubicBezTo>
                    <a:pt x="8579" y="6709"/>
                    <a:pt x="9019" y="6489"/>
                    <a:pt x="9349" y="6379"/>
                  </a:cubicBezTo>
                  <a:cubicBezTo>
                    <a:pt x="10119" y="5939"/>
                    <a:pt x="10779" y="5169"/>
                    <a:pt x="10999" y="4290"/>
                  </a:cubicBezTo>
                  <a:cubicBezTo>
                    <a:pt x="11439" y="2530"/>
                    <a:pt x="10449" y="550"/>
                    <a:pt x="8579" y="110"/>
                  </a:cubicBezTo>
                  <a:cubicBezTo>
                    <a:pt x="8286" y="37"/>
                    <a:pt x="7981" y="0"/>
                    <a:pt x="7675" y="0"/>
                  </a:cubicBezTo>
                  <a:close/>
                </a:path>
              </a:pathLst>
            </a:custGeom>
            <a:solidFill>
              <a:srgbClr val="5BF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61"/>
            <p:cNvSpPr/>
            <p:nvPr/>
          </p:nvSpPr>
          <p:spPr>
            <a:xfrm>
              <a:off x="4879625" y="1559050"/>
              <a:ext cx="452800" cy="509275"/>
            </a:xfrm>
            <a:custGeom>
              <a:avLst/>
              <a:gdLst/>
              <a:ahLst/>
              <a:cxnLst/>
              <a:rect l="l" t="t" r="r" b="b"/>
              <a:pathLst>
                <a:path w="18112" h="20371" extrusionOk="0">
                  <a:moveTo>
                    <a:pt x="11439" y="6842"/>
                  </a:moveTo>
                  <a:cubicBezTo>
                    <a:pt x="11543" y="6842"/>
                    <a:pt x="11635" y="6853"/>
                    <a:pt x="11723" y="6868"/>
                  </a:cubicBezTo>
                  <a:lnTo>
                    <a:pt x="11723" y="6868"/>
                  </a:lnTo>
                  <a:cubicBezTo>
                    <a:pt x="11594" y="6853"/>
                    <a:pt x="11474" y="6842"/>
                    <a:pt x="11439" y="6842"/>
                  </a:cubicBezTo>
                  <a:close/>
                  <a:moveTo>
                    <a:pt x="8319" y="12900"/>
                  </a:moveTo>
                  <a:cubicBezTo>
                    <a:pt x="8372" y="12977"/>
                    <a:pt x="8408" y="13034"/>
                    <a:pt x="8398" y="13034"/>
                  </a:cubicBezTo>
                  <a:cubicBezTo>
                    <a:pt x="8394" y="13034"/>
                    <a:pt x="8382" y="13024"/>
                    <a:pt x="8360" y="13002"/>
                  </a:cubicBezTo>
                  <a:lnTo>
                    <a:pt x="8319" y="12900"/>
                  </a:ln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3"/>
                    <a:pt x="2420" y="4533"/>
                  </a:cubicBezTo>
                  <a:cubicBezTo>
                    <a:pt x="220" y="7832"/>
                    <a:pt x="1" y="12012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6" y="20334"/>
                    <a:pt x="9240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2"/>
                  </a:cubicBezTo>
                  <a:lnTo>
                    <a:pt x="10229" y="13992"/>
                  </a:lnTo>
                  <a:cubicBezTo>
                    <a:pt x="9789" y="13882"/>
                    <a:pt x="9460" y="13772"/>
                    <a:pt x="9130" y="13552"/>
                  </a:cubicBezTo>
                  <a:lnTo>
                    <a:pt x="8800" y="13222"/>
                  </a:lnTo>
                  <a:cubicBezTo>
                    <a:pt x="8682" y="13143"/>
                    <a:pt x="8620" y="13107"/>
                    <a:pt x="8596" y="13098"/>
                  </a:cubicBezTo>
                  <a:lnTo>
                    <a:pt x="8596" y="13098"/>
                  </a:lnTo>
                  <a:cubicBezTo>
                    <a:pt x="8473" y="12987"/>
                    <a:pt x="8381" y="12869"/>
                    <a:pt x="8250" y="12672"/>
                  </a:cubicBezTo>
                  <a:lnTo>
                    <a:pt x="8213" y="12635"/>
                  </a:lnTo>
                  <a:lnTo>
                    <a:pt x="8140" y="12452"/>
                  </a:lnTo>
                  <a:cubicBezTo>
                    <a:pt x="7986" y="12299"/>
                    <a:pt x="7887" y="12145"/>
                    <a:pt x="7803" y="11955"/>
                  </a:cubicBezTo>
                  <a:lnTo>
                    <a:pt x="7803" y="11955"/>
                  </a:lnTo>
                  <a:cubicBezTo>
                    <a:pt x="7779" y="11836"/>
                    <a:pt x="7700" y="11649"/>
                    <a:pt x="7700" y="11462"/>
                  </a:cubicBezTo>
                  <a:cubicBezTo>
                    <a:pt x="7680" y="11442"/>
                    <a:pt x="7663" y="11414"/>
                    <a:pt x="7649" y="11381"/>
                  </a:cubicBezTo>
                  <a:lnTo>
                    <a:pt x="7649" y="11381"/>
                  </a:lnTo>
                  <a:cubicBezTo>
                    <a:pt x="7662" y="11448"/>
                    <a:pt x="7664" y="11476"/>
                    <a:pt x="7660" y="11476"/>
                  </a:cubicBezTo>
                  <a:cubicBezTo>
                    <a:pt x="7652" y="11476"/>
                    <a:pt x="7621" y="11367"/>
                    <a:pt x="7603" y="11223"/>
                  </a:cubicBezTo>
                  <a:lnTo>
                    <a:pt x="7603" y="11223"/>
                  </a:lnTo>
                  <a:cubicBezTo>
                    <a:pt x="7617" y="11284"/>
                    <a:pt x="7631" y="11338"/>
                    <a:pt x="7649" y="11381"/>
                  </a:cubicBezTo>
                  <a:lnTo>
                    <a:pt x="7649" y="11381"/>
                  </a:lnTo>
                  <a:cubicBezTo>
                    <a:pt x="7639" y="11326"/>
                    <a:pt x="7621" y="11245"/>
                    <a:pt x="7594" y="11131"/>
                  </a:cubicBezTo>
                  <a:lnTo>
                    <a:pt x="7594" y="11131"/>
                  </a:lnTo>
                  <a:cubicBezTo>
                    <a:pt x="7596" y="11163"/>
                    <a:pt x="7599" y="11194"/>
                    <a:pt x="7603" y="11223"/>
                  </a:cubicBezTo>
                  <a:lnTo>
                    <a:pt x="7603" y="11223"/>
                  </a:lnTo>
                  <a:cubicBezTo>
                    <a:pt x="7585" y="11141"/>
                    <a:pt x="7568" y="11045"/>
                    <a:pt x="7547" y="10943"/>
                  </a:cubicBezTo>
                  <a:lnTo>
                    <a:pt x="7547" y="10943"/>
                  </a:lnTo>
                  <a:cubicBezTo>
                    <a:pt x="7565" y="11014"/>
                    <a:pt x="7581" y="11076"/>
                    <a:pt x="7594" y="11131"/>
                  </a:cubicBezTo>
                  <a:lnTo>
                    <a:pt x="7594" y="11131"/>
                  </a:lnTo>
                  <a:cubicBezTo>
                    <a:pt x="7591" y="11095"/>
                    <a:pt x="7590" y="1105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9702"/>
                  </a:lnTo>
                  <a:cubicBezTo>
                    <a:pt x="7584" y="9773"/>
                    <a:pt x="7579" y="9836"/>
                    <a:pt x="7574" y="9894"/>
                  </a:cubicBezTo>
                  <a:lnTo>
                    <a:pt x="7574" y="9894"/>
                  </a:lnTo>
                  <a:cubicBezTo>
                    <a:pt x="7583" y="9748"/>
                    <a:pt x="7590" y="9594"/>
                    <a:pt x="7590" y="9482"/>
                  </a:cubicBezTo>
                  <a:cubicBezTo>
                    <a:pt x="7645" y="9372"/>
                    <a:pt x="7700" y="9235"/>
                    <a:pt x="7755" y="9097"/>
                  </a:cubicBezTo>
                  <a:lnTo>
                    <a:pt x="7755" y="9097"/>
                  </a:lnTo>
                  <a:cubicBezTo>
                    <a:pt x="7782" y="9070"/>
                    <a:pt x="7810" y="9042"/>
                    <a:pt x="7810" y="9042"/>
                  </a:cubicBezTo>
                  <a:lnTo>
                    <a:pt x="8030" y="8602"/>
                  </a:lnTo>
                  <a:cubicBezTo>
                    <a:pt x="8175" y="8384"/>
                    <a:pt x="8512" y="7975"/>
                    <a:pt x="8471" y="7975"/>
                  </a:cubicBezTo>
                  <a:cubicBezTo>
                    <a:pt x="8450" y="7975"/>
                    <a:pt x="8329" y="8083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800" y="7612"/>
                  </a:lnTo>
                  <a:cubicBezTo>
                    <a:pt x="9020" y="7392"/>
                    <a:pt x="9350" y="7282"/>
                    <a:pt x="9570" y="7172"/>
                  </a:cubicBezTo>
                  <a:cubicBezTo>
                    <a:pt x="9593" y="7156"/>
                    <a:pt x="9614" y="7142"/>
                    <a:pt x="9633" y="7129"/>
                  </a:cubicBezTo>
                  <a:lnTo>
                    <a:pt x="9633" y="7129"/>
                  </a:lnTo>
                  <a:lnTo>
                    <a:pt x="9899" y="7062"/>
                  </a:lnTo>
                  <a:lnTo>
                    <a:pt x="10449" y="6952"/>
                  </a:lnTo>
                  <a:lnTo>
                    <a:pt x="10669" y="6952"/>
                  </a:lnTo>
                  <a:cubicBezTo>
                    <a:pt x="10788" y="6913"/>
                    <a:pt x="10835" y="6888"/>
                    <a:pt x="10837" y="6873"/>
                  </a:cubicBezTo>
                  <a:lnTo>
                    <a:pt x="10837" y="6873"/>
                  </a:lnTo>
                  <a:cubicBezTo>
                    <a:pt x="10873" y="6871"/>
                    <a:pt x="10909" y="6870"/>
                    <a:pt x="10944" y="6870"/>
                  </a:cubicBezTo>
                  <a:cubicBezTo>
                    <a:pt x="11137" y="6870"/>
                    <a:pt x="11329" y="6897"/>
                    <a:pt x="11549" y="6952"/>
                  </a:cubicBezTo>
                  <a:lnTo>
                    <a:pt x="11879" y="6952"/>
                  </a:lnTo>
                  <a:cubicBezTo>
                    <a:pt x="12033" y="6952"/>
                    <a:pt x="12097" y="6946"/>
                    <a:pt x="12104" y="6937"/>
                  </a:cubicBezTo>
                  <a:lnTo>
                    <a:pt x="12104" y="6937"/>
                  </a:lnTo>
                  <a:cubicBezTo>
                    <a:pt x="12172" y="6946"/>
                    <a:pt x="12242" y="6952"/>
                    <a:pt x="12319" y="6952"/>
                  </a:cubicBezTo>
                  <a:cubicBezTo>
                    <a:pt x="12686" y="7053"/>
                    <a:pt x="13034" y="7100"/>
                    <a:pt x="13362" y="7100"/>
                  </a:cubicBezTo>
                  <a:cubicBezTo>
                    <a:pt x="16969" y="7100"/>
                    <a:pt x="18112" y="1462"/>
                    <a:pt x="14079" y="353"/>
                  </a:cubicBezTo>
                  <a:cubicBezTo>
                    <a:pt x="13128" y="115"/>
                    <a:pt x="12177" y="1"/>
                    <a:pt x="11227" y="1"/>
                  </a:cubicBezTo>
                  <a:close/>
                </a:path>
              </a:pathLst>
            </a:custGeom>
            <a:solidFill>
              <a:srgbClr val="FE5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61"/>
            <p:cNvSpPr/>
            <p:nvPr/>
          </p:nvSpPr>
          <p:spPr>
            <a:xfrm>
              <a:off x="5561550" y="15596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7040" y="8469"/>
                  </a:moveTo>
                  <a:cubicBezTo>
                    <a:pt x="7007" y="8536"/>
                    <a:pt x="6984" y="8612"/>
                    <a:pt x="6964" y="8695"/>
                  </a:cubicBezTo>
                  <a:lnTo>
                    <a:pt x="6964" y="8695"/>
                  </a:lnTo>
                  <a:cubicBezTo>
                    <a:pt x="6980" y="8650"/>
                    <a:pt x="7004" y="8577"/>
                    <a:pt x="7040" y="8469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7"/>
                    <a:pt x="8955" y="13250"/>
                  </a:cubicBezTo>
                  <a:lnTo>
                    <a:pt x="8955" y="13250"/>
                  </a:lnTo>
                  <a:cubicBezTo>
                    <a:pt x="8903" y="13233"/>
                    <a:pt x="8851" y="13216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40" y="440"/>
                  </a:cubicBezTo>
                  <a:lnTo>
                    <a:pt x="6050" y="440"/>
                  </a:lnTo>
                  <a:cubicBezTo>
                    <a:pt x="2310" y="2090"/>
                    <a:pt x="1" y="5829"/>
                    <a:pt x="1" y="9899"/>
                  </a:cubicBezTo>
                  <a:cubicBezTo>
                    <a:pt x="1" y="13859"/>
                    <a:pt x="2200" y="17488"/>
                    <a:pt x="5720" y="19248"/>
                  </a:cubicBezTo>
                  <a:cubicBezTo>
                    <a:pt x="7253" y="20014"/>
                    <a:pt x="8918" y="20383"/>
                    <a:pt x="10603" y="20383"/>
                  </a:cubicBezTo>
                  <a:cubicBezTo>
                    <a:pt x="11579" y="20383"/>
                    <a:pt x="12562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3" y="13315"/>
                    <a:pt x="11956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340" y="13529"/>
                  </a:lnTo>
                  <a:cubicBezTo>
                    <a:pt x="10202" y="13516"/>
                    <a:pt x="10087" y="13506"/>
                    <a:pt x="9992" y="13499"/>
                  </a:cubicBezTo>
                  <a:lnTo>
                    <a:pt x="9992" y="13499"/>
                  </a:lnTo>
                  <a:cubicBezTo>
                    <a:pt x="10102" y="13529"/>
                    <a:pt x="10198" y="13529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43" y="13480"/>
                  </a:cubicBezTo>
                  <a:cubicBezTo>
                    <a:pt x="9699" y="13480"/>
                    <a:pt x="9809" y="13485"/>
                    <a:pt x="9992" y="13499"/>
                  </a:cubicBezTo>
                  <a:lnTo>
                    <a:pt x="9992" y="13499"/>
                  </a:lnTo>
                  <a:cubicBezTo>
                    <a:pt x="9932" y="13483"/>
                    <a:pt x="9868" y="13458"/>
                    <a:pt x="9790" y="13419"/>
                  </a:cubicBezTo>
                  <a:cubicBezTo>
                    <a:pt x="9563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90" y="13089"/>
                  </a:lnTo>
                  <a:cubicBezTo>
                    <a:pt x="8580" y="12979"/>
                    <a:pt x="8470" y="12869"/>
                    <a:pt x="8360" y="12869"/>
                  </a:cubicBezTo>
                  <a:lnTo>
                    <a:pt x="8360" y="12869"/>
                  </a:lnTo>
                  <a:lnTo>
                    <a:pt x="8360" y="12869"/>
                  </a:lnTo>
                  <a:cubicBezTo>
                    <a:pt x="8028" y="12538"/>
                    <a:pt x="8010" y="125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7" y="12297"/>
                    <a:pt x="7700" y="12253"/>
                    <a:pt x="7700" y="12209"/>
                  </a:cubicBezTo>
                  <a:cubicBezTo>
                    <a:pt x="7590" y="12209"/>
                    <a:pt x="7370" y="11769"/>
                    <a:pt x="7260" y="11549"/>
                  </a:cubicBezTo>
                  <a:cubicBezTo>
                    <a:pt x="7260" y="11549"/>
                    <a:pt x="7260" y="11458"/>
                    <a:pt x="7178" y="11359"/>
                  </a:cubicBezTo>
                  <a:lnTo>
                    <a:pt x="7178" y="11359"/>
                  </a:lnTo>
                  <a:cubicBezTo>
                    <a:pt x="7151" y="11290"/>
                    <a:pt x="7131" y="11234"/>
                    <a:pt x="7100" y="11184"/>
                  </a:cubicBezTo>
                  <a:lnTo>
                    <a:pt x="7100" y="11184"/>
                  </a:lnTo>
                  <a:cubicBezTo>
                    <a:pt x="7009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3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7" y="9119"/>
                    <a:pt x="6920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3" y="8758"/>
                    <a:pt x="6942" y="8758"/>
                  </a:cubicBezTo>
                  <a:cubicBezTo>
                    <a:pt x="6940" y="8758"/>
                    <a:pt x="7040" y="8433"/>
                    <a:pt x="7040" y="8359"/>
                  </a:cubicBezTo>
                  <a:cubicBezTo>
                    <a:pt x="7040" y="8306"/>
                    <a:pt x="7079" y="8233"/>
                    <a:pt x="7136" y="8150"/>
                  </a:cubicBezTo>
                  <a:lnTo>
                    <a:pt x="7136" y="8150"/>
                  </a:lnTo>
                  <a:cubicBezTo>
                    <a:pt x="7094" y="8238"/>
                    <a:pt x="7040" y="8380"/>
                    <a:pt x="7040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9" y="8104"/>
                    <a:pt x="7152" y="8128"/>
                    <a:pt x="7136" y="8150"/>
                  </a:cubicBezTo>
                  <a:lnTo>
                    <a:pt x="7136" y="8150"/>
                  </a:lnTo>
                  <a:cubicBezTo>
                    <a:pt x="7158" y="8104"/>
                    <a:pt x="7178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5"/>
                    <a:pt x="7186" y="8081"/>
                  </a:cubicBezTo>
                  <a:lnTo>
                    <a:pt x="7186" y="8081"/>
                  </a:lnTo>
                  <a:cubicBezTo>
                    <a:pt x="7331" y="7889"/>
                    <a:pt x="7536" y="7661"/>
                    <a:pt x="7589" y="7497"/>
                  </a:cubicBezTo>
                  <a:lnTo>
                    <a:pt x="7589" y="7497"/>
                  </a:lnTo>
                  <a:cubicBezTo>
                    <a:pt x="7689" y="7421"/>
                    <a:pt x="7811" y="7331"/>
                    <a:pt x="7892" y="7198"/>
                  </a:cubicBezTo>
                  <a:lnTo>
                    <a:pt x="7892" y="7198"/>
                  </a:lnTo>
                  <a:cubicBezTo>
                    <a:pt x="7807" y="7271"/>
                    <a:pt x="7731" y="7338"/>
                    <a:pt x="7700" y="7369"/>
                  </a:cubicBezTo>
                  <a:cubicBezTo>
                    <a:pt x="7783" y="7286"/>
                    <a:pt x="7850" y="7219"/>
                    <a:pt x="7914" y="7161"/>
                  </a:cubicBezTo>
                  <a:lnTo>
                    <a:pt x="7914" y="7161"/>
                  </a:lnTo>
                  <a:cubicBezTo>
                    <a:pt x="7916" y="7157"/>
                    <a:pt x="7918" y="7153"/>
                    <a:pt x="7920" y="7149"/>
                  </a:cubicBezTo>
                  <a:lnTo>
                    <a:pt x="7936" y="7141"/>
                  </a:lnTo>
                  <a:lnTo>
                    <a:pt x="7936" y="7141"/>
                  </a:lnTo>
                  <a:cubicBezTo>
                    <a:pt x="7929" y="7148"/>
                    <a:pt x="7921" y="7154"/>
                    <a:pt x="7914" y="7161"/>
                  </a:cubicBezTo>
                  <a:lnTo>
                    <a:pt x="7914" y="7161"/>
                  </a:lnTo>
                  <a:cubicBezTo>
                    <a:pt x="7907" y="7174"/>
                    <a:pt x="7900" y="7186"/>
                    <a:pt x="7892" y="7198"/>
                  </a:cubicBezTo>
                  <a:lnTo>
                    <a:pt x="7892" y="7198"/>
                  </a:lnTo>
                  <a:cubicBezTo>
                    <a:pt x="7927" y="7169"/>
                    <a:pt x="7962" y="7139"/>
                    <a:pt x="7997" y="7111"/>
                  </a:cubicBezTo>
                  <a:lnTo>
                    <a:pt x="7997" y="7111"/>
                  </a:lnTo>
                  <a:lnTo>
                    <a:pt x="7936" y="7141"/>
                  </a:lnTo>
                  <a:lnTo>
                    <a:pt x="7936" y="7141"/>
                  </a:lnTo>
                  <a:cubicBezTo>
                    <a:pt x="8013" y="7073"/>
                    <a:pt x="8086" y="7019"/>
                    <a:pt x="8177" y="6968"/>
                  </a:cubicBezTo>
                  <a:lnTo>
                    <a:pt x="8177" y="6968"/>
                  </a:lnTo>
                  <a:cubicBezTo>
                    <a:pt x="8133" y="7000"/>
                    <a:pt x="8067" y="7053"/>
                    <a:pt x="7997" y="7111"/>
                  </a:cubicBezTo>
                  <a:lnTo>
                    <a:pt x="7997" y="7111"/>
                  </a:lnTo>
                  <a:lnTo>
                    <a:pt x="8140" y="7039"/>
                  </a:lnTo>
                  <a:cubicBezTo>
                    <a:pt x="8199" y="6980"/>
                    <a:pt x="8226" y="6949"/>
                    <a:pt x="8231" y="6939"/>
                  </a:cubicBezTo>
                  <a:lnTo>
                    <a:pt x="8231" y="6939"/>
                  </a:lnTo>
                  <a:cubicBezTo>
                    <a:pt x="8237" y="6936"/>
                    <a:pt x="8243" y="6932"/>
                    <a:pt x="8250" y="6929"/>
                  </a:cubicBezTo>
                  <a:cubicBezTo>
                    <a:pt x="8580" y="6709"/>
                    <a:pt x="9020" y="6489"/>
                    <a:pt x="9350" y="6379"/>
                  </a:cubicBezTo>
                  <a:cubicBezTo>
                    <a:pt x="10120" y="5939"/>
                    <a:pt x="10780" y="5169"/>
                    <a:pt x="10999" y="4290"/>
                  </a:cubicBezTo>
                  <a:cubicBezTo>
                    <a:pt x="11439" y="2530"/>
                    <a:pt x="10450" y="550"/>
                    <a:pt x="8580" y="110"/>
                  </a:cubicBezTo>
                  <a:cubicBezTo>
                    <a:pt x="8286" y="37"/>
                    <a:pt x="7981" y="0"/>
                    <a:pt x="7675" y="0"/>
                  </a:cubicBezTo>
                  <a:close/>
                </a:path>
              </a:pathLst>
            </a:custGeom>
            <a:solidFill>
              <a:srgbClr val="8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61"/>
            <p:cNvSpPr/>
            <p:nvPr/>
          </p:nvSpPr>
          <p:spPr>
            <a:xfrm>
              <a:off x="6210475" y="1559050"/>
              <a:ext cx="452825" cy="509275"/>
            </a:xfrm>
            <a:custGeom>
              <a:avLst/>
              <a:gdLst/>
              <a:ahLst/>
              <a:cxnLst/>
              <a:rect l="l" t="t" r="r" b="b"/>
              <a:pathLst>
                <a:path w="18113" h="20371" extrusionOk="0">
                  <a:moveTo>
                    <a:pt x="11440" y="6842"/>
                  </a:moveTo>
                  <a:cubicBezTo>
                    <a:pt x="11562" y="6842"/>
                    <a:pt x="11668" y="6857"/>
                    <a:pt x="11766" y="6876"/>
                  </a:cubicBezTo>
                  <a:lnTo>
                    <a:pt x="11766" y="6876"/>
                  </a:lnTo>
                  <a:cubicBezTo>
                    <a:pt x="11626" y="6857"/>
                    <a:pt x="11480" y="6842"/>
                    <a:pt x="11440" y="6842"/>
                  </a:cubicBezTo>
                  <a:close/>
                  <a:moveTo>
                    <a:pt x="8320" y="12900"/>
                  </a:moveTo>
                  <a:cubicBezTo>
                    <a:pt x="8372" y="12977"/>
                    <a:pt x="8408" y="13034"/>
                    <a:pt x="8399" y="13034"/>
                  </a:cubicBezTo>
                  <a:cubicBezTo>
                    <a:pt x="8395" y="13034"/>
                    <a:pt x="8382" y="13024"/>
                    <a:pt x="8360" y="13002"/>
                  </a:cubicBezTo>
                  <a:lnTo>
                    <a:pt x="8320" y="12900"/>
                  </a:ln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1" y="2773"/>
                    <a:pt x="2421" y="4533"/>
                  </a:cubicBezTo>
                  <a:cubicBezTo>
                    <a:pt x="221" y="7832"/>
                    <a:pt x="1" y="12012"/>
                    <a:pt x="1761" y="15421"/>
                  </a:cubicBezTo>
                  <a:cubicBezTo>
                    <a:pt x="2861" y="17511"/>
                    <a:pt x="4510" y="19051"/>
                    <a:pt x="6600" y="19931"/>
                  </a:cubicBezTo>
                  <a:cubicBezTo>
                    <a:pt x="7114" y="20224"/>
                    <a:pt x="7725" y="20371"/>
                    <a:pt x="8336" y="20371"/>
                  </a:cubicBezTo>
                  <a:cubicBezTo>
                    <a:pt x="8641" y="20371"/>
                    <a:pt x="8947" y="20334"/>
                    <a:pt x="924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2"/>
                  </a:cubicBezTo>
                  <a:cubicBezTo>
                    <a:pt x="9790" y="13882"/>
                    <a:pt x="9460" y="13772"/>
                    <a:pt x="9130" y="13552"/>
                  </a:cubicBezTo>
                  <a:lnTo>
                    <a:pt x="8800" y="13222"/>
                  </a:lnTo>
                  <a:cubicBezTo>
                    <a:pt x="8683" y="13143"/>
                    <a:pt x="8621" y="13107"/>
                    <a:pt x="8597" y="13098"/>
                  </a:cubicBezTo>
                  <a:lnTo>
                    <a:pt x="8597" y="13098"/>
                  </a:lnTo>
                  <a:cubicBezTo>
                    <a:pt x="8474" y="12987"/>
                    <a:pt x="8381" y="12869"/>
                    <a:pt x="8250" y="12672"/>
                  </a:cubicBezTo>
                  <a:lnTo>
                    <a:pt x="8213" y="12635"/>
                  </a:lnTo>
                  <a:lnTo>
                    <a:pt x="8140" y="12452"/>
                  </a:lnTo>
                  <a:cubicBezTo>
                    <a:pt x="7986" y="12298"/>
                    <a:pt x="7886" y="12144"/>
                    <a:pt x="7803" y="11953"/>
                  </a:cubicBezTo>
                  <a:lnTo>
                    <a:pt x="7803" y="11953"/>
                  </a:lnTo>
                  <a:cubicBezTo>
                    <a:pt x="7788" y="11886"/>
                    <a:pt x="7751" y="11797"/>
                    <a:pt x="7706" y="11698"/>
                  </a:cubicBezTo>
                  <a:lnTo>
                    <a:pt x="7706" y="11698"/>
                  </a:lnTo>
                  <a:cubicBezTo>
                    <a:pt x="7704" y="11693"/>
                    <a:pt x="7702" y="11687"/>
                    <a:pt x="7700" y="11682"/>
                  </a:cubicBezTo>
                  <a:cubicBezTo>
                    <a:pt x="7694" y="11669"/>
                    <a:pt x="7689" y="11661"/>
                    <a:pt x="7687" y="11658"/>
                  </a:cubicBezTo>
                  <a:lnTo>
                    <a:pt x="7687" y="11658"/>
                  </a:lnTo>
                  <a:cubicBezTo>
                    <a:pt x="7656" y="11594"/>
                    <a:pt x="7623" y="11528"/>
                    <a:pt x="7590" y="11462"/>
                  </a:cubicBezTo>
                  <a:cubicBezTo>
                    <a:pt x="7590" y="11426"/>
                    <a:pt x="7590" y="11368"/>
                    <a:pt x="7586" y="11294"/>
                  </a:cubicBezTo>
                  <a:lnTo>
                    <a:pt x="7586" y="11294"/>
                  </a:lnTo>
                  <a:cubicBezTo>
                    <a:pt x="7608" y="11424"/>
                    <a:pt x="7617" y="11476"/>
                    <a:pt x="7618" y="11476"/>
                  </a:cubicBezTo>
                  <a:cubicBezTo>
                    <a:pt x="7619" y="11476"/>
                    <a:pt x="7590" y="1124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9702"/>
                  </a:lnTo>
                  <a:cubicBezTo>
                    <a:pt x="7584" y="9773"/>
                    <a:pt x="7579" y="9836"/>
                    <a:pt x="7574" y="9894"/>
                  </a:cubicBezTo>
                  <a:lnTo>
                    <a:pt x="7574" y="9894"/>
                  </a:lnTo>
                  <a:cubicBezTo>
                    <a:pt x="7583" y="9748"/>
                    <a:pt x="7590" y="9594"/>
                    <a:pt x="7590" y="9482"/>
                  </a:cubicBezTo>
                  <a:cubicBezTo>
                    <a:pt x="7645" y="9372"/>
                    <a:pt x="7700" y="9235"/>
                    <a:pt x="7755" y="9097"/>
                  </a:cubicBezTo>
                  <a:lnTo>
                    <a:pt x="7755" y="9097"/>
                  </a:lnTo>
                  <a:cubicBezTo>
                    <a:pt x="7783" y="9070"/>
                    <a:pt x="7810" y="9042"/>
                    <a:pt x="7810" y="9042"/>
                  </a:cubicBezTo>
                  <a:lnTo>
                    <a:pt x="8030" y="8602"/>
                  </a:lnTo>
                  <a:cubicBezTo>
                    <a:pt x="8175" y="8384"/>
                    <a:pt x="8512" y="7975"/>
                    <a:pt x="8471" y="7975"/>
                  </a:cubicBezTo>
                  <a:cubicBezTo>
                    <a:pt x="8450" y="7975"/>
                    <a:pt x="8329" y="8083"/>
                    <a:pt x="8030" y="8382"/>
                  </a:cubicBezTo>
                  <a:cubicBezTo>
                    <a:pt x="8250" y="8162"/>
                    <a:pt x="8360" y="7942"/>
                    <a:pt x="8580" y="7722"/>
                  </a:cubicBezTo>
                  <a:lnTo>
                    <a:pt x="8630" y="7685"/>
                  </a:lnTo>
                  <a:lnTo>
                    <a:pt x="8630" y="7685"/>
                  </a:lnTo>
                  <a:cubicBezTo>
                    <a:pt x="8660" y="7678"/>
                    <a:pt x="8714" y="7655"/>
                    <a:pt x="8800" y="7612"/>
                  </a:cubicBezTo>
                  <a:cubicBezTo>
                    <a:pt x="9020" y="7392"/>
                    <a:pt x="9350" y="7282"/>
                    <a:pt x="9570" y="7172"/>
                  </a:cubicBezTo>
                  <a:cubicBezTo>
                    <a:pt x="9605" y="7149"/>
                    <a:pt x="9635" y="7128"/>
                    <a:pt x="9659" y="7110"/>
                  </a:cubicBezTo>
                  <a:lnTo>
                    <a:pt x="9659" y="7110"/>
                  </a:lnTo>
                  <a:lnTo>
                    <a:pt x="9900" y="7062"/>
                  </a:lnTo>
                  <a:lnTo>
                    <a:pt x="10450" y="6952"/>
                  </a:lnTo>
                  <a:lnTo>
                    <a:pt x="10670" y="6952"/>
                  </a:lnTo>
                  <a:cubicBezTo>
                    <a:pt x="10763" y="6915"/>
                    <a:pt x="10799" y="6890"/>
                    <a:pt x="10798" y="6875"/>
                  </a:cubicBezTo>
                  <a:lnTo>
                    <a:pt x="10798" y="6875"/>
                  </a:lnTo>
                  <a:cubicBezTo>
                    <a:pt x="10847" y="6872"/>
                    <a:pt x="10896" y="6870"/>
                    <a:pt x="10945" y="6870"/>
                  </a:cubicBezTo>
                  <a:cubicBezTo>
                    <a:pt x="11137" y="6870"/>
                    <a:pt x="11330" y="6897"/>
                    <a:pt x="11550" y="6952"/>
                  </a:cubicBezTo>
                  <a:lnTo>
                    <a:pt x="11880" y="6952"/>
                  </a:lnTo>
                  <a:cubicBezTo>
                    <a:pt x="12004" y="6952"/>
                    <a:pt x="12055" y="6947"/>
                    <a:pt x="12059" y="6938"/>
                  </a:cubicBezTo>
                  <a:lnTo>
                    <a:pt x="12059" y="6938"/>
                  </a:lnTo>
                  <a:cubicBezTo>
                    <a:pt x="12110" y="6947"/>
                    <a:pt x="12160" y="6952"/>
                    <a:pt x="12210" y="6952"/>
                  </a:cubicBezTo>
                  <a:cubicBezTo>
                    <a:pt x="12585" y="7053"/>
                    <a:pt x="12942" y="7100"/>
                    <a:pt x="13278" y="7100"/>
                  </a:cubicBezTo>
                  <a:cubicBezTo>
                    <a:pt x="16970" y="7100"/>
                    <a:pt x="18112" y="1462"/>
                    <a:pt x="14079" y="353"/>
                  </a:cubicBezTo>
                  <a:cubicBezTo>
                    <a:pt x="13129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rgbClr val="FFD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61"/>
            <p:cNvSpPr/>
            <p:nvPr/>
          </p:nvSpPr>
          <p:spPr>
            <a:xfrm>
              <a:off x="6892425" y="15596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6924" y="9061"/>
                  </a:moveTo>
                  <a:cubicBezTo>
                    <a:pt x="6914" y="9142"/>
                    <a:pt x="6890" y="9323"/>
                    <a:pt x="6868" y="9474"/>
                  </a:cubicBezTo>
                  <a:lnTo>
                    <a:pt x="6868" y="9474"/>
                  </a:lnTo>
                  <a:cubicBezTo>
                    <a:pt x="6869" y="9397"/>
                    <a:pt x="6819" y="9423"/>
                    <a:pt x="6819" y="9349"/>
                  </a:cubicBezTo>
                  <a:cubicBezTo>
                    <a:pt x="6854" y="9244"/>
                    <a:pt x="6889" y="9151"/>
                    <a:pt x="6924" y="9061"/>
                  </a:cubicBezTo>
                  <a:close/>
                  <a:moveTo>
                    <a:pt x="6856" y="9553"/>
                  </a:moveTo>
                  <a:cubicBezTo>
                    <a:pt x="6842" y="9646"/>
                    <a:pt x="6829" y="9714"/>
                    <a:pt x="6823" y="9714"/>
                  </a:cubicBezTo>
                  <a:cubicBezTo>
                    <a:pt x="6821" y="9714"/>
                    <a:pt x="6819" y="9703"/>
                    <a:pt x="6819" y="9679"/>
                  </a:cubicBezTo>
                  <a:cubicBezTo>
                    <a:pt x="6837" y="9627"/>
                    <a:pt x="6849" y="9585"/>
                    <a:pt x="6856" y="9553"/>
                  </a:cubicBezTo>
                  <a:close/>
                  <a:moveTo>
                    <a:pt x="7747" y="12336"/>
                  </a:moveTo>
                  <a:lnTo>
                    <a:pt x="7747" y="12336"/>
                  </a:lnTo>
                  <a:cubicBezTo>
                    <a:pt x="7838" y="12444"/>
                    <a:pt x="7919" y="12539"/>
                    <a:pt x="7919" y="12539"/>
                  </a:cubicBezTo>
                  <a:cubicBezTo>
                    <a:pt x="7888" y="12508"/>
                    <a:pt x="7853" y="12473"/>
                    <a:pt x="7809" y="12429"/>
                  </a:cubicBezTo>
                  <a:lnTo>
                    <a:pt x="7747" y="12336"/>
                  </a:lnTo>
                  <a:close/>
                  <a:moveTo>
                    <a:pt x="7699" y="0"/>
                  </a:moveTo>
                  <a:cubicBezTo>
                    <a:pt x="7113" y="0"/>
                    <a:pt x="6526" y="147"/>
                    <a:pt x="5939" y="440"/>
                  </a:cubicBezTo>
                  <a:lnTo>
                    <a:pt x="6049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19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8" y="20383"/>
                    <a:pt x="12561" y="20260"/>
                    <a:pt x="13529" y="20018"/>
                  </a:cubicBezTo>
                  <a:cubicBezTo>
                    <a:pt x="15398" y="19578"/>
                    <a:pt x="16388" y="17598"/>
                    <a:pt x="15948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6" y="13349"/>
                    <a:pt x="11659" y="13419"/>
                  </a:cubicBezTo>
                  <a:cubicBezTo>
                    <a:pt x="11439" y="13419"/>
                    <a:pt x="11219" y="13529"/>
                    <a:pt x="10999" y="13529"/>
                  </a:cubicBezTo>
                  <a:cubicBezTo>
                    <a:pt x="10883" y="13552"/>
                    <a:pt x="10860" y="13560"/>
                    <a:pt x="10889" y="13560"/>
                  </a:cubicBezTo>
                  <a:cubicBezTo>
                    <a:pt x="10968" y="13560"/>
                    <a:pt x="11433" y="13497"/>
                    <a:pt x="11439" y="13497"/>
                  </a:cubicBezTo>
                  <a:lnTo>
                    <a:pt x="11439" y="13497"/>
                  </a:lnTo>
                  <a:cubicBezTo>
                    <a:pt x="11441" y="13497"/>
                    <a:pt x="11382" y="13505"/>
                    <a:pt x="11219" y="13529"/>
                  </a:cubicBezTo>
                  <a:cubicBezTo>
                    <a:pt x="10999" y="13584"/>
                    <a:pt x="10806" y="13611"/>
                    <a:pt x="10614" y="13611"/>
                  </a:cubicBezTo>
                  <a:cubicBezTo>
                    <a:pt x="10421" y="13611"/>
                    <a:pt x="10229" y="13584"/>
                    <a:pt x="10009" y="13529"/>
                  </a:cubicBezTo>
                  <a:lnTo>
                    <a:pt x="9789" y="13529"/>
                  </a:lnTo>
                  <a:cubicBezTo>
                    <a:pt x="9775" y="13524"/>
                    <a:pt x="9760" y="13519"/>
                    <a:pt x="9746" y="13514"/>
                  </a:cubicBezTo>
                  <a:lnTo>
                    <a:pt x="9746" y="13514"/>
                  </a:lnTo>
                  <a:cubicBezTo>
                    <a:pt x="9833" y="13522"/>
                    <a:pt x="9930" y="13529"/>
                    <a:pt x="10009" y="13529"/>
                  </a:cubicBezTo>
                  <a:lnTo>
                    <a:pt x="10229" y="13529"/>
                  </a:lnTo>
                  <a:cubicBezTo>
                    <a:pt x="9940" y="13502"/>
                    <a:pt x="9758" y="13489"/>
                    <a:pt x="9652" y="13483"/>
                  </a:cubicBezTo>
                  <a:lnTo>
                    <a:pt x="9652" y="13483"/>
                  </a:lnTo>
                  <a:cubicBezTo>
                    <a:pt x="9683" y="13493"/>
                    <a:pt x="9715" y="13504"/>
                    <a:pt x="9746" y="13514"/>
                  </a:cubicBezTo>
                  <a:lnTo>
                    <a:pt x="9746" y="13514"/>
                  </a:lnTo>
                  <a:cubicBezTo>
                    <a:pt x="9591" y="13500"/>
                    <a:pt x="9472" y="13480"/>
                    <a:pt x="9561" y="13480"/>
                  </a:cubicBezTo>
                  <a:cubicBezTo>
                    <a:pt x="9581" y="13480"/>
                    <a:pt x="9610" y="13481"/>
                    <a:pt x="9652" y="13483"/>
                  </a:cubicBezTo>
                  <a:lnTo>
                    <a:pt x="9652" y="13483"/>
                  </a:lnTo>
                  <a:cubicBezTo>
                    <a:pt x="9404" y="13400"/>
                    <a:pt x="9157" y="13318"/>
                    <a:pt x="8909" y="13235"/>
                  </a:cubicBezTo>
                  <a:lnTo>
                    <a:pt x="8909" y="13235"/>
                  </a:lnTo>
                  <a:lnTo>
                    <a:pt x="8689" y="13089"/>
                  </a:lnTo>
                  <a:cubicBezTo>
                    <a:pt x="8508" y="12998"/>
                    <a:pt x="8402" y="12982"/>
                    <a:pt x="8309" y="12918"/>
                  </a:cubicBezTo>
                  <a:lnTo>
                    <a:pt x="8309" y="12918"/>
                  </a:lnTo>
                  <a:cubicBezTo>
                    <a:pt x="8397" y="12992"/>
                    <a:pt x="8470" y="13054"/>
                    <a:pt x="8465" y="13054"/>
                  </a:cubicBezTo>
                  <a:cubicBezTo>
                    <a:pt x="8462" y="13054"/>
                    <a:pt x="8431" y="13032"/>
                    <a:pt x="8359" y="12979"/>
                  </a:cubicBezTo>
                  <a:cubicBezTo>
                    <a:pt x="8318" y="12937"/>
                    <a:pt x="8281" y="12901"/>
                    <a:pt x="8249" y="12869"/>
                  </a:cubicBezTo>
                  <a:lnTo>
                    <a:pt x="8249" y="12869"/>
                  </a:lnTo>
                  <a:cubicBezTo>
                    <a:pt x="8269" y="12888"/>
                    <a:pt x="8289" y="12904"/>
                    <a:pt x="8309" y="12918"/>
                  </a:cubicBezTo>
                  <a:lnTo>
                    <a:pt x="8309" y="12918"/>
                  </a:lnTo>
                  <a:cubicBezTo>
                    <a:pt x="8289" y="12902"/>
                    <a:pt x="8269" y="12885"/>
                    <a:pt x="8249" y="12869"/>
                  </a:cubicBezTo>
                  <a:lnTo>
                    <a:pt x="8249" y="12869"/>
                  </a:lnTo>
                  <a:cubicBezTo>
                    <a:pt x="8077" y="12696"/>
                    <a:pt x="8023" y="12642"/>
                    <a:pt x="7919" y="12539"/>
                  </a:cubicBezTo>
                  <a:cubicBezTo>
                    <a:pt x="7919" y="12429"/>
                    <a:pt x="7699" y="12319"/>
                    <a:pt x="7699" y="12209"/>
                  </a:cubicBezTo>
                  <a:cubicBezTo>
                    <a:pt x="7699" y="12209"/>
                    <a:pt x="7369" y="11769"/>
                    <a:pt x="7259" y="11549"/>
                  </a:cubicBezTo>
                  <a:cubicBezTo>
                    <a:pt x="7259" y="11361"/>
                    <a:pt x="7179" y="11253"/>
                    <a:pt x="7087" y="11157"/>
                  </a:cubicBezTo>
                  <a:lnTo>
                    <a:pt x="7087" y="11157"/>
                  </a:lnTo>
                  <a:cubicBezTo>
                    <a:pt x="7033" y="10954"/>
                    <a:pt x="7014" y="10702"/>
                    <a:pt x="6929" y="10449"/>
                  </a:cubicBezTo>
                  <a:lnTo>
                    <a:pt x="6929" y="9459"/>
                  </a:lnTo>
                  <a:lnTo>
                    <a:pt x="6929" y="9048"/>
                  </a:lnTo>
                  <a:lnTo>
                    <a:pt x="6929" y="9048"/>
                  </a:lnTo>
                  <a:cubicBezTo>
                    <a:pt x="7003" y="8860"/>
                    <a:pt x="7076" y="8689"/>
                    <a:pt x="7149" y="8469"/>
                  </a:cubicBezTo>
                  <a:lnTo>
                    <a:pt x="7149" y="8469"/>
                  </a:lnTo>
                  <a:cubicBezTo>
                    <a:pt x="7042" y="8683"/>
                    <a:pt x="7005" y="8758"/>
                    <a:pt x="7003" y="8758"/>
                  </a:cubicBezTo>
                  <a:cubicBezTo>
                    <a:pt x="6999" y="8758"/>
                    <a:pt x="7149" y="8433"/>
                    <a:pt x="7149" y="8359"/>
                  </a:cubicBezTo>
                  <a:cubicBezTo>
                    <a:pt x="7149" y="8343"/>
                    <a:pt x="7161" y="8314"/>
                    <a:pt x="7182" y="8277"/>
                  </a:cubicBezTo>
                  <a:lnTo>
                    <a:pt x="7182" y="8277"/>
                  </a:lnTo>
                  <a:cubicBezTo>
                    <a:pt x="7164" y="8341"/>
                    <a:pt x="7149" y="8412"/>
                    <a:pt x="7149" y="8469"/>
                  </a:cubicBezTo>
                  <a:cubicBezTo>
                    <a:pt x="7195" y="8333"/>
                    <a:pt x="7222" y="8243"/>
                    <a:pt x="7235" y="8189"/>
                  </a:cubicBezTo>
                  <a:lnTo>
                    <a:pt x="7235" y="8189"/>
                  </a:lnTo>
                  <a:cubicBezTo>
                    <a:pt x="7214" y="8222"/>
                    <a:pt x="7196" y="8252"/>
                    <a:pt x="7182" y="8277"/>
                  </a:cubicBezTo>
                  <a:lnTo>
                    <a:pt x="7182" y="8277"/>
                  </a:lnTo>
                  <a:cubicBezTo>
                    <a:pt x="7206" y="8191"/>
                    <a:pt x="7237" y="8121"/>
                    <a:pt x="7245" y="8121"/>
                  </a:cubicBezTo>
                  <a:lnTo>
                    <a:pt x="7245" y="8121"/>
                  </a:lnTo>
                  <a:cubicBezTo>
                    <a:pt x="7249" y="8121"/>
                    <a:pt x="7247" y="8141"/>
                    <a:pt x="7235" y="8189"/>
                  </a:cubicBezTo>
                  <a:lnTo>
                    <a:pt x="7235" y="8189"/>
                  </a:lnTo>
                  <a:cubicBezTo>
                    <a:pt x="7352" y="8006"/>
                    <a:pt x="7558" y="7725"/>
                    <a:pt x="7651" y="7527"/>
                  </a:cubicBezTo>
                  <a:lnTo>
                    <a:pt x="7651" y="7527"/>
                  </a:lnTo>
                  <a:lnTo>
                    <a:pt x="7919" y="7259"/>
                  </a:lnTo>
                  <a:lnTo>
                    <a:pt x="8139" y="7149"/>
                  </a:lnTo>
                  <a:cubicBezTo>
                    <a:pt x="8174" y="7103"/>
                    <a:pt x="8198" y="7067"/>
                    <a:pt x="8212" y="7041"/>
                  </a:cubicBezTo>
                  <a:lnTo>
                    <a:pt x="8212" y="7041"/>
                  </a:lnTo>
                  <a:cubicBezTo>
                    <a:pt x="8224" y="7040"/>
                    <a:pt x="8237" y="7039"/>
                    <a:pt x="8249" y="7039"/>
                  </a:cubicBezTo>
                  <a:cubicBezTo>
                    <a:pt x="8579" y="6819"/>
                    <a:pt x="9019" y="6599"/>
                    <a:pt x="9459" y="6379"/>
                  </a:cubicBezTo>
                  <a:cubicBezTo>
                    <a:pt x="10229" y="5939"/>
                    <a:pt x="10779" y="5169"/>
                    <a:pt x="10999" y="4400"/>
                  </a:cubicBezTo>
                  <a:cubicBezTo>
                    <a:pt x="11549" y="2530"/>
                    <a:pt x="10449" y="660"/>
                    <a:pt x="8579" y="110"/>
                  </a:cubicBezTo>
                  <a:cubicBezTo>
                    <a:pt x="8286" y="37"/>
                    <a:pt x="7993" y="0"/>
                    <a:pt x="7699" y="0"/>
                  </a:cubicBezTo>
                  <a:close/>
                </a:path>
              </a:pathLst>
            </a:custGeom>
            <a:solidFill>
              <a:srgbClr val="8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61"/>
            <p:cNvSpPr/>
            <p:nvPr/>
          </p:nvSpPr>
          <p:spPr>
            <a:xfrm>
              <a:off x="6551450" y="2043350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8864" y="8323"/>
                  </a:moveTo>
                  <a:lnTo>
                    <a:pt x="8910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5" y="10309"/>
                  </a:moveTo>
                  <a:cubicBezTo>
                    <a:pt x="9568" y="10333"/>
                    <a:pt x="9569" y="10348"/>
                    <a:pt x="9569" y="10348"/>
                  </a:cubicBezTo>
                  <a:cubicBezTo>
                    <a:pt x="9569" y="10335"/>
                    <a:pt x="9568" y="10322"/>
                    <a:pt x="9565" y="10309"/>
                  </a:cubicBezTo>
                  <a:close/>
                  <a:moveTo>
                    <a:pt x="9676" y="10753"/>
                  </a:moveTo>
                  <a:cubicBezTo>
                    <a:pt x="9678" y="10753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5" y="11222"/>
                    <a:pt x="9610" y="11316"/>
                    <a:pt x="9575" y="11406"/>
                  </a:cubicBezTo>
                  <a:lnTo>
                    <a:pt x="9575" y="11406"/>
                  </a:lnTo>
                  <a:cubicBezTo>
                    <a:pt x="9594" y="11255"/>
                    <a:pt x="9659" y="10753"/>
                    <a:pt x="9676" y="10753"/>
                  </a:cubicBezTo>
                  <a:close/>
                  <a:moveTo>
                    <a:pt x="8690" y="13098"/>
                  </a:moveTo>
                  <a:cubicBezTo>
                    <a:pt x="8647" y="13119"/>
                    <a:pt x="8608" y="13140"/>
                    <a:pt x="8572" y="13162"/>
                  </a:cubicBezTo>
                  <a:lnTo>
                    <a:pt x="8572" y="13162"/>
                  </a:lnTo>
                  <a:cubicBezTo>
                    <a:pt x="8624" y="13124"/>
                    <a:pt x="8668" y="13098"/>
                    <a:pt x="8690" y="13098"/>
                  </a:cubicBezTo>
                  <a:close/>
                  <a:moveTo>
                    <a:pt x="5627" y="0"/>
                  </a:moveTo>
                  <a:cubicBezTo>
                    <a:pt x="4704" y="0"/>
                    <a:pt x="3775" y="110"/>
                    <a:pt x="2860" y="339"/>
                  </a:cubicBezTo>
                  <a:cubicBezTo>
                    <a:pt x="990" y="889"/>
                    <a:pt x="0" y="2759"/>
                    <a:pt x="440" y="4628"/>
                  </a:cubicBezTo>
                  <a:cubicBezTo>
                    <a:pt x="908" y="6126"/>
                    <a:pt x="2332" y="7145"/>
                    <a:pt x="3830" y="7145"/>
                  </a:cubicBezTo>
                  <a:cubicBezTo>
                    <a:pt x="4092" y="7145"/>
                    <a:pt x="4357" y="7114"/>
                    <a:pt x="4620" y="7048"/>
                  </a:cubicBezTo>
                  <a:lnTo>
                    <a:pt x="5172" y="6864"/>
                  </a:lnTo>
                  <a:lnTo>
                    <a:pt x="5172" y="6864"/>
                  </a:lnTo>
                  <a:cubicBezTo>
                    <a:pt x="5079" y="6872"/>
                    <a:pt x="4981" y="6877"/>
                    <a:pt x="4930" y="6877"/>
                  </a:cubicBezTo>
                  <a:cubicBezTo>
                    <a:pt x="4852" y="6877"/>
                    <a:pt x="4877" y="6865"/>
                    <a:pt x="5170" y="6828"/>
                  </a:cubicBezTo>
                  <a:lnTo>
                    <a:pt x="5280" y="6828"/>
                  </a:lnTo>
                  <a:lnTo>
                    <a:pt x="5172" y="6864"/>
                  </a:lnTo>
                  <a:lnTo>
                    <a:pt x="5172" y="6864"/>
                  </a:lnTo>
                  <a:cubicBezTo>
                    <a:pt x="5356" y="6850"/>
                    <a:pt x="5524" y="6828"/>
                    <a:pt x="5280" y="6828"/>
                  </a:cubicBezTo>
                  <a:lnTo>
                    <a:pt x="6270" y="6828"/>
                  </a:lnTo>
                  <a:cubicBezTo>
                    <a:pt x="6563" y="6828"/>
                    <a:pt x="6905" y="6926"/>
                    <a:pt x="6742" y="6926"/>
                  </a:cubicBezTo>
                  <a:cubicBezTo>
                    <a:pt x="6661" y="6926"/>
                    <a:pt x="6453" y="6902"/>
                    <a:pt x="6050" y="6828"/>
                  </a:cubicBezTo>
                  <a:lnTo>
                    <a:pt x="605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8030" y="7598"/>
                  </a:lnTo>
                  <a:lnTo>
                    <a:pt x="8138" y="7652"/>
                  </a:lnTo>
                  <a:lnTo>
                    <a:pt x="8138" y="7652"/>
                  </a:lnTo>
                  <a:cubicBezTo>
                    <a:pt x="8369" y="7827"/>
                    <a:pt x="8404" y="7863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690" y="8258"/>
                    <a:pt x="9020" y="8698"/>
                    <a:pt x="9130" y="8918"/>
                  </a:cubicBezTo>
                  <a:cubicBezTo>
                    <a:pt x="9216" y="9005"/>
                    <a:pt x="9235" y="9160"/>
                    <a:pt x="9292" y="9275"/>
                  </a:cubicBezTo>
                  <a:lnTo>
                    <a:pt x="9292" y="9275"/>
                  </a:lnTo>
                  <a:cubicBezTo>
                    <a:pt x="9354" y="9480"/>
                    <a:pt x="9371" y="9730"/>
                    <a:pt x="9460" y="9908"/>
                  </a:cubicBezTo>
                  <a:cubicBezTo>
                    <a:pt x="9460" y="10102"/>
                    <a:pt x="9545" y="10210"/>
                    <a:pt x="9565" y="10309"/>
                  </a:cubicBezTo>
                  <a:lnTo>
                    <a:pt x="9565" y="10309"/>
                  </a:lnTo>
                  <a:cubicBezTo>
                    <a:pt x="9550" y="10166"/>
                    <a:pt x="9501" y="9685"/>
                    <a:pt x="9529" y="9685"/>
                  </a:cubicBezTo>
                  <a:lnTo>
                    <a:pt x="9529" y="9685"/>
                  </a:lnTo>
                  <a:cubicBezTo>
                    <a:pt x="9537" y="9685"/>
                    <a:pt x="9550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13"/>
                    <a:pt x="9569" y="11218"/>
                    <a:pt x="9569" y="11419"/>
                  </a:cubicBezTo>
                  <a:lnTo>
                    <a:pt x="9569" y="11419"/>
                  </a:lnTo>
                  <a:cubicBezTo>
                    <a:pt x="9496" y="11607"/>
                    <a:pt x="9423" y="11778"/>
                    <a:pt x="9350" y="11998"/>
                  </a:cubicBezTo>
                  <a:cubicBezTo>
                    <a:pt x="9457" y="11783"/>
                    <a:pt x="9494" y="11708"/>
                    <a:pt x="9496" y="11708"/>
                  </a:cubicBezTo>
                  <a:lnTo>
                    <a:pt x="9496" y="11708"/>
                  </a:lnTo>
                  <a:cubicBezTo>
                    <a:pt x="9500" y="11708"/>
                    <a:pt x="9350" y="12033"/>
                    <a:pt x="9350" y="12108"/>
                  </a:cubicBezTo>
                  <a:cubicBezTo>
                    <a:pt x="9341" y="12116"/>
                    <a:pt x="9331" y="12127"/>
                    <a:pt x="9318" y="12140"/>
                  </a:cubicBezTo>
                  <a:lnTo>
                    <a:pt x="9318" y="12140"/>
                  </a:lnTo>
                  <a:cubicBezTo>
                    <a:pt x="9335" y="12082"/>
                    <a:pt x="9350" y="12026"/>
                    <a:pt x="9350" y="11998"/>
                  </a:cubicBezTo>
                  <a:lnTo>
                    <a:pt x="9350" y="11998"/>
                  </a:lnTo>
                  <a:cubicBezTo>
                    <a:pt x="9327" y="12064"/>
                    <a:pt x="9310" y="12118"/>
                    <a:pt x="9296" y="12162"/>
                  </a:cubicBezTo>
                  <a:lnTo>
                    <a:pt x="9296" y="12162"/>
                  </a:lnTo>
                  <a:cubicBezTo>
                    <a:pt x="9304" y="12154"/>
                    <a:pt x="9311" y="12146"/>
                    <a:pt x="9318" y="12140"/>
                  </a:cubicBezTo>
                  <a:lnTo>
                    <a:pt x="9318" y="12140"/>
                  </a:lnTo>
                  <a:cubicBezTo>
                    <a:pt x="9291" y="12227"/>
                    <a:pt x="9257" y="12317"/>
                    <a:pt x="9252" y="12317"/>
                  </a:cubicBezTo>
                  <a:cubicBezTo>
                    <a:pt x="9249" y="12317"/>
                    <a:pt x="9260" y="12275"/>
                    <a:pt x="9296" y="12162"/>
                  </a:cubicBezTo>
                  <a:lnTo>
                    <a:pt x="9296" y="12162"/>
                  </a:lnTo>
                  <a:cubicBezTo>
                    <a:pt x="9147" y="12314"/>
                    <a:pt x="8817" y="12669"/>
                    <a:pt x="8787" y="12890"/>
                  </a:cubicBezTo>
                  <a:lnTo>
                    <a:pt x="8787" y="12890"/>
                  </a:lnTo>
                  <a:lnTo>
                    <a:pt x="8470" y="13208"/>
                  </a:lnTo>
                  <a:lnTo>
                    <a:pt x="8415" y="13263"/>
                  </a:lnTo>
                  <a:lnTo>
                    <a:pt x="8415" y="13263"/>
                  </a:lnTo>
                  <a:cubicBezTo>
                    <a:pt x="8332" y="13318"/>
                    <a:pt x="8250" y="13373"/>
                    <a:pt x="8140" y="13428"/>
                  </a:cubicBezTo>
                  <a:cubicBezTo>
                    <a:pt x="7810" y="13648"/>
                    <a:pt x="7370" y="13867"/>
                    <a:pt x="7040" y="14087"/>
                  </a:cubicBezTo>
                  <a:cubicBezTo>
                    <a:pt x="6270" y="1452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30" y="20384"/>
                    <a:pt x="8257" y="20398"/>
                    <a:pt x="8485" y="20398"/>
                  </a:cubicBezTo>
                  <a:cubicBezTo>
                    <a:pt x="9171" y="20398"/>
                    <a:pt x="9872" y="20274"/>
                    <a:pt x="10449" y="20027"/>
                  </a:cubicBezTo>
                  <a:lnTo>
                    <a:pt x="10339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69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rgbClr val="FE5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61"/>
            <p:cNvSpPr/>
            <p:nvPr/>
          </p:nvSpPr>
          <p:spPr>
            <a:xfrm>
              <a:off x="5859450" y="2043550"/>
              <a:ext cx="455550" cy="510200"/>
            </a:xfrm>
            <a:custGeom>
              <a:avLst/>
              <a:gdLst/>
              <a:ahLst/>
              <a:cxnLst/>
              <a:rect l="l" t="t" r="r" b="b"/>
              <a:pathLst>
                <a:path w="18222" h="20408" extrusionOk="0">
                  <a:moveTo>
                    <a:pt x="10037" y="7897"/>
                  </a:moveTo>
                  <a:lnTo>
                    <a:pt x="10082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6" y="7988"/>
                    <a:pt x="10082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lnTo>
                    <a:pt x="10528" y="9394"/>
                  </a:lnTo>
                  <a:cubicBezTo>
                    <a:pt x="10554" y="9537"/>
                    <a:pt x="10581" y="9687"/>
                    <a:pt x="10632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4" y="12533"/>
                    <a:pt x="9666" y="12533"/>
                  </a:cubicBezTo>
                  <a:cubicBezTo>
                    <a:pt x="9667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2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2" y="6820"/>
                    <a:pt x="8982" y="6930"/>
                  </a:cubicBezTo>
                  <a:lnTo>
                    <a:pt x="9312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5" y="7487"/>
                    <a:pt x="9673" y="7526"/>
                    <a:pt x="9862" y="7810"/>
                  </a:cubicBezTo>
                  <a:lnTo>
                    <a:pt x="9972" y="8030"/>
                  </a:lnTo>
                  <a:cubicBezTo>
                    <a:pt x="10126" y="8183"/>
                    <a:pt x="10225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2" y="8833"/>
                    <a:pt x="10412" y="9020"/>
                  </a:cubicBezTo>
                  <a:cubicBezTo>
                    <a:pt x="10433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6" y="9045"/>
                    <a:pt x="10462" y="9045"/>
                  </a:cubicBezTo>
                  <a:lnTo>
                    <a:pt x="10462" y="9045"/>
                  </a:lnTo>
                  <a:cubicBezTo>
                    <a:pt x="10483" y="9045"/>
                    <a:pt x="10574" y="9284"/>
                    <a:pt x="10632" y="9460"/>
                  </a:cubicBezTo>
                  <a:cubicBezTo>
                    <a:pt x="10742" y="9790"/>
                    <a:pt x="10632" y="9790"/>
                    <a:pt x="10632" y="10010"/>
                  </a:cubicBezTo>
                  <a:lnTo>
                    <a:pt x="10632" y="10402"/>
                  </a:lnTo>
                  <a:lnTo>
                    <a:pt x="10632" y="10402"/>
                  </a:lnTo>
                  <a:cubicBezTo>
                    <a:pt x="10603" y="10589"/>
                    <a:pt x="10563" y="10839"/>
                    <a:pt x="10522" y="11000"/>
                  </a:cubicBezTo>
                  <a:cubicBezTo>
                    <a:pt x="10412" y="11220"/>
                    <a:pt x="10302" y="11550"/>
                    <a:pt x="10192" y="11770"/>
                  </a:cubicBezTo>
                  <a:cubicBezTo>
                    <a:pt x="10192" y="11770"/>
                    <a:pt x="10329" y="11495"/>
                    <a:pt x="10412" y="11330"/>
                  </a:cubicBezTo>
                  <a:lnTo>
                    <a:pt x="10412" y="11330"/>
                  </a:lnTo>
                  <a:lnTo>
                    <a:pt x="10412" y="11550"/>
                  </a:lnTo>
                  <a:cubicBezTo>
                    <a:pt x="10302" y="11660"/>
                    <a:pt x="10192" y="11770"/>
                    <a:pt x="10082" y="11880"/>
                  </a:cubicBezTo>
                  <a:cubicBezTo>
                    <a:pt x="10033" y="12077"/>
                    <a:pt x="9851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2" y="12100"/>
                  </a:cubicBezTo>
                  <a:lnTo>
                    <a:pt x="10082" y="12100"/>
                  </a:lnTo>
                  <a:cubicBezTo>
                    <a:pt x="9972" y="12320"/>
                    <a:pt x="9752" y="12540"/>
                    <a:pt x="9532" y="12760"/>
                  </a:cubicBezTo>
                  <a:lnTo>
                    <a:pt x="9422" y="12870"/>
                  </a:lnTo>
                  <a:lnTo>
                    <a:pt x="9422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5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802" y="15949"/>
                  </a:cubicBezTo>
                  <a:cubicBezTo>
                    <a:pt x="18002" y="12650"/>
                    <a:pt x="18221" y="8470"/>
                    <a:pt x="16352" y="4950"/>
                  </a:cubicBezTo>
                  <a:cubicBezTo>
                    <a:pt x="15362" y="2861"/>
                    <a:pt x="13602" y="132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rgbClr val="5BF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61"/>
            <p:cNvSpPr/>
            <p:nvPr/>
          </p:nvSpPr>
          <p:spPr>
            <a:xfrm>
              <a:off x="5220600" y="2043350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8864" y="8323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7" y="8396"/>
                    <a:pt x="8864" y="8323"/>
                  </a:cubicBezTo>
                  <a:close/>
                  <a:moveTo>
                    <a:pt x="9565" y="10309"/>
                  </a:moveTo>
                  <a:cubicBezTo>
                    <a:pt x="9567" y="10333"/>
                    <a:pt x="9569" y="10348"/>
                    <a:pt x="9569" y="10348"/>
                  </a:cubicBezTo>
                  <a:cubicBezTo>
                    <a:pt x="9569" y="10335"/>
                    <a:pt x="9568" y="10322"/>
                    <a:pt x="9565" y="10309"/>
                  </a:cubicBezTo>
                  <a:close/>
                  <a:moveTo>
                    <a:pt x="9675" y="10753"/>
                  </a:moveTo>
                  <a:cubicBezTo>
                    <a:pt x="9678" y="10753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2" y="11229"/>
                    <a:pt x="9605" y="11327"/>
                    <a:pt x="9572" y="11421"/>
                  </a:cubicBezTo>
                  <a:lnTo>
                    <a:pt x="9572" y="11421"/>
                  </a:lnTo>
                  <a:cubicBezTo>
                    <a:pt x="9589" y="11294"/>
                    <a:pt x="9658" y="10753"/>
                    <a:pt x="9675" y="10753"/>
                  </a:cubicBezTo>
                  <a:close/>
                  <a:moveTo>
                    <a:pt x="9459" y="11998"/>
                  </a:moveTo>
                  <a:lnTo>
                    <a:pt x="9459" y="11998"/>
                  </a:lnTo>
                  <a:cubicBezTo>
                    <a:pt x="9459" y="12068"/>
                    <a:pt x="9325" y="12317"/>
                    <a:pt x="9313" y="12317"/>
                  </a:cubicBezTo>
                  <a:cubicBezTo>
                    <a:pt x="9307" y="12317"/>
                    <a:pt x="9340" y="12237"/>
                    <a:pt x="9459" y="11998"/>
                  </a:cubicBezTo>
                  <a:close/>
                  <a:moveTo>
                    <a:pt x="5627" y="0"/>
                  </a:moveTo>
                  <a:cubicBezTo>
                    <a:pt x="4703" y="0"/>
                    <a:pt x="3775" y="110"/>
                    <a:pt x="2860" y="339"/>
                  </a:cubicBezTo>
                  <a:cubicBezTo>
                    <a:pt x="990" y="889"/>
                    <a:pt x="0" y="2759"/>
                    <a:pt x="440" y="4628"/>
                  </a:cubicBezTo>
                  <a:cubicBezTo>
                    <a:pt x="908" y="6126"/>
                    <a:pt x="2331" y="7145"/>
                    <a:pt x="3897" y="7145"/>
                  </a:cubicBezTo>
                  <a:cubicBezTo>
                    <a:pt x="4172" y="7145"/>
                    <a:pt x="4451" y="7114"/>
                    <a:pt x="4730" y="7048"/>
                  </a:cubicBezTo>
                  <a:lnTo>
                    <a:pt x="5184" y="6866"/>
                  </a:lnTo>
                  <a:lnTo>
                    <a:pt x="5184" y="6866"/>
                  </a:lnTo>
                  <a:cubicBezTo>
                    <a:pt x="5106" y="6873"/>
                    <a:pt x="5025" y="6877"/>
                    <a:pt x="4978" y="6877"/>
                  </a:cubicBezTo>
                  <a:cubicBezTo>
                    <a:pt x="4901" y="6877"/>
                    <a:pt x="4913" y="6865"/>
                    <a:pt x="5170" y="6828"/>
                  </a:cubicBezTo>
                  <a:lnTo>
                    <a:pt x="5280" y="6828"/>
                  </a:lnTo>
                  <a:lnTo>
                    <a:pt x="5184" y="6866"/>
                  </a:lnTo>
                  <a:lnTo>
                    <a:pt x="5184" y="6866"/>
                  </a:lnTo>
                  <a:cubicBezTo>
                    <a:pt x="5364" y="6852"/>
                    <a:pt x="5534" y="6828"/>
                    <a:pt x="5280" y="6828"/>
                  </a:cubicBezTo>
                  <a:lnTo>
                    <a:pt x="6379" y="6828"/>
                  </a:lnTo>
                  <a:cubicBezTo>
                    <a:pt x="6599" y="6828"/>
                    <a:pt x="6917" y="6926"/>
                    <a:pt x="6779" y="6926"/>
                  </a:cubicBezTo>
                  <a:cubicBezTo>
                    <a:pt x="6709" y="6926"/>
                    <a:pt x="6526" y="6902"/>
                    <a:pt x="6159" y="6828"/>
                  </a:cubicBezTo>
                  <a:lnTo>
                    <a:pt x="6159" y="6828"/>
                  </a:lnTo>
                  <a:lnTo>
                    <a:pt x="6599" y="6938"/>
                  </a:lnTo>
                  <a:cubicBezTo>
                    <a:pt x="6819" y="7012"/>
                    <a:pt x="7039" y="7085"/>
                    <a:pt x="7259" y="7158"/>
                  </a:cubicBezTo>
                  <a:lnTo>
                    <a:pt x="7259" y="7158"/>
                  </a:lnTo>
                  <a:lnTo>
                    <a:pt x="7699" y="7378"/>
                  </a:lnTo>
                  <a:lnTo>
                    <a:pt x="7919" y="7488"/>
                  </a:lnTo>
                  <a:lnTo>
                    <a:pt x="7919" y="7488"/>
                  </a:lnTo>
                  <a:cubicBezTo>
                    <a:pt x="8359" y="7818"/>
                    <a:pt x="8359" y="7818"/>
                    <a:pt x="8579" y="8038"/>
                  </a:cubicBezTo>
                  <a:lnTo>
                    <a:pt x="8689" y="8148"/>
                  </a:lnTo>
                  <a:lnTo>
                    <a:pt x="8689" y="8148"/>
                  </a:lnTo>
                  <a:cubicBezTo>
                    <a:pt x="8799" y="8258"/>
                    <a:pt x="9019" y="8698"/>
                    <a:pt x="9129" y="8918"/>
                  </a:cubicBezTo>
                  <a:cubicBezTo>
                    <a:pt x="9229" y="9018"/>
                    <a:pt x="9238" y="9210"/>
                    <a:pt x="9322" y="9326"/>
                  </a:cubicBezTo>
                  <a:lnTo>
                    <a:pt x="9322" y="9326"/>
                  </a:lnTo>
                  <a:cubicBezTo>
                    <a:pt x="9399" y="9521"/>
                    <a:pt x="9459" y="9745"/>
                    <a:pt x="9459" y="9908"/>
                  </a:cubicBezTo>
                  <a:cubicBezTo>
                    <a:pt x="9459" y="10102"/>
                    <a:pt x="9545" y="10210"/>
                    <a:pt x="9565" y="10309"/>
                  </a:cubicBezTo>
                  <a:lnTo>
                    <a:pt x="9565" y="10309"/>
                  </a:lnTo>
                  <a:cubicBezTo>
                    <a:pt x="9550" y="10166"/>
                    <a:pt x="9500" y="9685"/>
                    <a:pt x="9529" y="9685"/>
                  </a:cubicBezTo>
                  <a:lnTo>
                    <a:pt x="9529" y="9685"/>
                  </a:lnTo>
                  <a:cubicBezTo>
                    <a:pt x="9536" y="9685"/>
                    <a:pt x="9549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15"/>
                    <a:pt x="9569" y="11222"/>
                    <a:pt x="9569" y="11431"/>
                  </a:cubicBezTo>
                  <a:lnTo>
                    <a:pt x="9569" y="11431"/>
                  </a:lnTo>
                  <a:cubicBezTo>
                    <a:pt x="9514" y="11589"/>
                    <a:pt x="9472" y="11737"/>
                    <a:pt x="9462" y="11914"/>
                  </a:cubicBezTo>
                  <a:lnTo>
                    <a:pt x="9462" y="11914"/>
                  </a:lnTo>
                  <a:cubicBezTo>
                    <a:pt x="9424" y="11994"/>
                    <a:pt x="9382" y="12075"/>
                    <a:pt x="9349" y="12108"/>
                  </a:cubicBezTo>
                  <a:cubicBezTo>
                    <a:pt x="9259" y="12197"/>
                    <a:pt x="8950" y="12581"/>
                    <a:pt x="8839" y="12838"/>
                  </a:cubicBezTo>
                  <a:lnTo>
                    <a:pt x="8839" y="12838"/>
                  </a:lnTo>
                  <a:lnTo>
                    <a:pt x="8469" y="13208"/>
                  </a:lnTo>
                  <a:lnTo>
                    <a:pt x="8414" y="13263"/>
                  </a:lnTo>
                  <a:lnTo>
                    <a:pt x="8414" y="13263"/>
                  </a:lnTo>
                  <a:cubicBezTo>
                    <a:pt x="8332" y="13318"/>
                    <a:pt x="8249" y="13373"/>
                    <a:pt x="8139" y="13428"/>
                  </a:cubicBezTo>
                  <a:cubicBezTo>
                    <a:pt x="7809" y="13648"/>
                    <a:pt x="7369" y="13867"/>
                    <a:pt x="7039" y="14087"/>
                  </a:cubicBezTo>
                  <a:cubicBezTo>
                    <a:pt x="6269" y="14527"/>
                    <a:pt x="5609" y="15187"/>
                    <a:pt x="5390" y="16067"/>
                  </a:cubicBezTo>
                  <a:cubicBezTo>
                    <a:pt x="5170" y="16947"/>
                    <a:pt x="5280" y="17937"/>
                    <a:pt x="5829" y="18707"/>
                  </a:cubicBezTo>
                  <a:cubicBezTo>
                    <a:pt x="6269" y="19477"/>
                    <a:pt x="6929" y="20027"/>
                    <a:pt x="7809" y="20357"/>
                  </a:cubicBezTo>
                  <a:cubicBezTo>
                    <a:pt x="8029" y="20384"/>
                    <a:pt x="8256" y="20398"/>
                    <a:pt x="8485" y="20398"/>
                  </a:cubicBezTo>
                  <a:cubicBezTo>
                    <a:pt x="9170" y="20398"/>
                    <a:pt x="9872" y="20274"/>
                    <a:pt x="10449" y="20027"/>
                  </a:cubicBezTo>
                  <a:lnTo>
                    <a:pt x="10339" y="19917"/>
                  </a:lnTo>
                  <a:cubicBezTo>
                    <a:pt x="14079" y="18267"/>
                    <a:pt x="16388" y="14527"/>
                    <a:pt x="16388" y="10458"/>
                  </a:cubicBezTo>
                  <a:cubicBezTo>
                    <a:pt x="16388" y="6498"/>
                    <a:pt x="14189" y="2979"/>
                    <a:pt x="10669" y="1109"/>
                  </a:cubicBezTo>
                  <a:cubicBezTo>
                    <a:pt x="9088" y="390"/>
                    <a:pt x="7366" y="0"/>
                    <a:pt x="5627" y="0"/>
                  </a:cubicBezTo>
                  <a:close/>
                </a:path>
              </a:pathLst>
            </a:custGeom>
            <a:solidFill>
              <a:srgbClr val="8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61"/>
            <p:cNvSpPr/>
            <p:nvPr/>
          </p:nvSpPr>
          <p:spPr>
            <a:xfrm>
              <a:off x="4528575" y="2043550"/>
              <a:ext cx="455575" cy="510200"/>
            </a:xfrm>
            <a:custGeom>
              <a:avLst/>
              <a:gdLst/>
              <a:ahLst/>
              <a:cxnLst/>
              <a:rect l="l" t="t" r="r" b="b"/>
              <a:pathLst>
                <a:path w="18223" h="20408" extrusionOk="0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7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lnTo>
                    <a:pt x="10528" y="9394"/>
                  </a:lnTo>
                  <a:cubicBezTo>
                    <a:pt x="10554" y="9537"/>
                    <a:pt x="10582" y="9687"/>
                    <a:pt x="10633" y="9790"/>
                  </a:cubicBezTo>
                  <a:cubicBezTo>
                    <a:pt x="10589" y="9628"/>
                    <a:pt x="10554" y="9498"/>
                    <a:pt x="10528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9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5" y="12533"/>
                    <a:pt x="9666" y="12533"/>
                  </a:cubicBezTo>
                  <a:cubicBezTo>
                    <a:pt x="9668" y="12533"/>
                    <a:pt x="9700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9" y="7264"/>
                    <a:pt x="9324" y="7268"/>
                    <a:pt x="9330" y="7271"/>
                  </a:cubicBezTo>
                  <a:lnTo>
                    <a:pt x="9330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863" y="7810"/>
                  </a:lnTo>
                  <a:lnTo>
                    <a:pt x="9973" y="8030"/>
                  </a:lnTo>
                  <a:cubicBezTo>
                    <a:pt x="10126" y="8183"/>
                    <a:pt x="10226" y="8336"/>
                    <a:pt x="10310" y="8527"/>
                  </a:cubicBezTo>
                  <a:lnTo>
                    <a:pt x="10310" y="8527"/>
                  </a:lnTo>
                  <a:cubicBezTo>
                    <a:pt x="10334" y="8646"/>
                    <a:pt x="10413" y="8833"/>
                    <a:pt x="10413" y="9020"/>
                  </a:cubicBezTo>
                  <a:cubicBezTo>
                    <a:pt x="10434" y="9041"/>
                    <a:pt x="10451" y="9074"/>
                    <a:pt x="10465" y="9114"/>
                  </a:cubicBezTo>
                  <a:lnTo>
                    <a:pt x="10465" y="9114"/>
                  </a:lnTo>
                  <a:cubicBezTo>
                    <a:pt x="10457" y="9065"/>
                    <a:pt x="10457" y="9045"/>
                    <a:pt x="10463" y="9045"/>
                  </a:cubicBezTo>
                  <a:lnTo>
                    <a:pt x="10463" y="9045"/>
                  </a:ln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3" y="10589"/>
                    <a:pt x="10563" y="10839"/>
                    <a:pt x="10523" y="11000"/>
                  </a:cubicBezTo>
                  <a:cubicBezTo>
                    <a:pt x="10415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4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7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4" y="13327"/>
                    <a:pt x="8414" y="13420"/>
                    <a:pt x="8213" y="13420"/>
                  </a:cubicBezTo>
                  <a:cubicBezTo>
                    <a:pt x="7995" y="13529"/>
                    <a:pt x="7885" y="13530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40"/>
                  </a:cubicBezTo>
                  <a:lnTo>
                    <a:pt x="7663" y="13640"/>
                  </a:lnTo>
                  <a:cubicBezTo>
                    <a:pt x="7665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7" y="13319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3" y="1321"/>
                    <a:pt x="11513" y="441"/>
                  </a:cubicBezTo>
                  <a:cubicBezTo>
                    <a:pt x="11000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rgbClr val="FFD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61"/>
            <p:cNvSpPr/>
            <p:nvPr/>
          </p:nvSpPr>
          <p:spPr>
            <a:xfrm>
              <a:off x="3889725" y="2043350"/>
              <a:ext cx="409725" cy="509925"/>
            </a:xfrm>
            <a:custGeom>
              <a:avLst/>
              <a:gdLst/>
              <a:ahLst/>
              <a:cxnLst/>
              <a:rect l="l" t="t" r="r" b="b"/>
              <a:pathLst>
                <a:path w="16389" h="20397" extrusionOk="0">
                  <a:moveTo>
                    <a:pt x="8864" y="8323"/>
                  </a:moveTo>
                  <a:lnTo>
                    <a:pt x="8910" y="8368"/>
                  </a:lnTo>
                  <a:cubicBezTo>
                    <a:pt x="8949" y="8426"/>
                    <a:pt x="8963" y="8450"/>
                    <a:pt x="8962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5" y="10307"/>
                  </a:moveTo>
                  <a:cubicBezTo>
                    <a:pt x="9568" y="10321"/>
                    <a:pt x="9570" y="10334"/>
                    <a:pt x="9570" y="10348"/>
                  </a:cubicBezTo>
                  <a:cubicBezTo>
                    <a:pt x="9570" y="10348"/>
                    <a:pt x="9568" y="10333"/>
                    <a:pt x="9565" y="10307"/>
                  </a:cubicBezTo>
                  <a:close/>
                  <a:moveTo>
                    <a:pt x="9350" y="11998"/>
                  </a:moveTo>
                  <a:cubicBezTo>
                    <a:pt x="9350" y="12068"/>
                    <a:pt x="9215" y="12317"/>
                    <a:pt x="9204" y="12317"/>
                  </a:cubicBezTo>
                  <a:cubicBezTo>
                    <a:pt x="9197" y="12317"/>
                    <a:pt x="9230" y="12237"/>
                    <a:pt x="9350" y="11998"/>
                  </a:cubicBezTo>
                  <a:close/>
                  <a:moveTo>
                    <a:pt x="8580" y="13098"/>
                  </a:moveTo>
                  <a:cubicBezTo>
                    <a:pt x="8557" y="13120"/>
                    <a:pt x="8530" y="13142"/>
                    <a:pt x="8501" y="13165"/>
                  </a:cubicBezTo>
                  <a:lnTo>
                    <a:pt x="8501" y="13165"/>
                  </a:lnTo>
                  <a:cubicBezTo>
                    <a:pt x="8548" y="13125"/>
                    <a:pt x="8580" y="13098"/>
                    <a:pt x="8580" y="13098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0" y="339"/>
                  </a:cubicBezTo>
                  <a:cubicBezTo>
                    <a:pt x="991" y="889"/>
                    <a:pt x="1" y="2759"/>
                    <a:pt x="441" y="4628"/>
                  </a:cubicBezTo>
                  <a:cubicBezTo>
                    <a:pt x="909" y="6126"/>
                    <a:pt x="2332" y="7145"/>
                    <a:pt x="3830" y="7145"/>
                  </a:cubicBezTo>
                  <a:cubicBezTo>
                    <a:pt x="4093" y="7145"/>
                    <a:pt x="4358" y="7114"/>
                    <a:pt x="4620" y="7048"/>
                  </a:cubicBezTo>
                  <a:lnTo>
                    <a:pt x="5172" y="6864"/>
                  </a:lnTo>
                  <a:lnTo>
                    <a:pt x="5172" y="6864"/>
                  </a:lnTo>
                  <a:cubicBezTo>
                    <a:pt x="5079" y="6872"/>
                    <a:pt x="4982" y="6877"/>
                    <a:pt x="4930" y="6877"/>
                  </a:cubicBezTo>
                  <a:cubicBezTo>
                    <a:pt x="4852" y="6877"/>
                    <a:pt x="4877" y="6865"/>
                    <a:pt x="5170" y="6828"/>
                  </a:cubicBezTo>
                  <a:lnTo>
                    <a:pt x="5280" y="6828"/>
                  </a:lnTo>
                  <a:lnTo>
                    <a:pt x="5172" y="6864"/>
                  </a:lnTo>
                  <a:lnTo>
                    <a:pt x="5172" y="6864"/>
                  </a:lnTo>
                  <a:cubicBezTo>
                    <a:pt x="5357" y="6850"/>
                    <a:pt x="5524" y="6828"/>
                    <a:pt x="5280" y="6828"/>
                  </a:cubicBez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5"/>
                    <a:pt x="9460" y="9908"/>
                  </a:cubicBezTo>
                  <a:lnTo>
                    <a:pt x="9460" y="10018"/>
                  </a:lnTo>
                  <a:cubicBezTo>
                    <a:pt x="9460" y="10348"/>
                    <a:pt x="9460" y="10678"/>
                    <a:pt x="9460" y="11008"/>
                  </a:cubicBezTo>
                  <a:cubicBezTo>
                    <a:pt x="9460" y="11118"/>
                    <a:pt x="9460" y="11228"/>
                    <a:pt x="9460" y="11448"/>
                  </a:cubicBezTo>
                  <a:cubicBezTo>
                    <a:pt x="9460" y="11448"/>
                    <a:pt x="9547" y="10753"/>
                    <a:pt x="9566" y="10753"/>
                  </a:cubicBezTo>
                  <a:cubicBezTo>
                    <a:pt x="9568" y="10753"/>
                    <a:pt x="9570" y="10763"/>
                    <a:pt x="9570" y="10788"/>
                  </a:cubicBezTo>
                  <a:cubicBezTo>
                    <a:pt x="9570" y="10898"/>
                    <a:pt x="9570" y="11008"/>
                    <a:pt x="9570" y="11118"/>
                  </a:cubicBezTo>
                  <a:cubicBezTo>
                    <a:pt x="9486" y="11369"/>
                    <a:pt x="9466" y="11557"/>
                    <a:pt x="9413" y="11778"/>
                  </a:cubicBezTo>
                  <a:lnTo>
                    <a:pt x="9413" y="11778"/>
                  </a:lnTo>
                  <a:cubicBezTo>
                    <a:pt x="9370" y="11878"/>
                    <a:pt x="9292" y="12055"/>
                    <a:pt x="9240" y="12108"/>
                  </a:cubicBezTo>
                  <a:cubicBezTo>
                    <a:pt x="9150" y="12197"/>
                    <a:pt x="8840" y="12581"/>
                    <a:pt x="8729" y="12838"/>
                  </a:cubicBezTo>
                  <a:lnTo>
                    <a:pt x="8729" y="12838"/>
                  </a:lnTo>
                  <a:lnTo>
                    <a:pt x="8360" y="13208"/>
                  </a:lnTo>
                  <a:lnTo>
                    <a:pt x="8250" y="13318"/>
                  </a:lnTo>
                  <a:cubicBezTo>
                    <a:pt x="8215" y="13352"/>
                    <a:pt x="8188" y="13380"/>
                    <a:pt x="8168" y="13402"/>
                  </a:cubicBezTo>
                  <a:lnTo>
                    <a:pt x="8168" y="13402"/>
                  </a:lnTo>
                  <a:cubicBezTo>
                    <a:pt x="8158" y="13410"/>
                    <a:pt x="8148" y="13419"/>
                    <a:pt x="8140" y="13428"/>
                  </a:cubicBezTo>
                  <a:cubicBezTo>
                    <a:pt x="7700" y="13648"/>
                    <a:pt x="7370" y="13867"/>
                    <a:pt x="6930" y="14087"/>
                  </a:cubicBezTo>
                  <a:cubicBezTo>
                    <a:pt x="6160" y="14417"/>
                    <a:pt x="5500" y="15187"/>
                    <a:pt x="5280" y="16067"/>
                  </a:cubicBezTo>
                  <a:cubicBezTo>
                    <a:pt x="5060" y="16947"/>
                    <a:pt x="5170" y="17937"/>
                    <a:pt x="5610" y="18707"/>
                  </a:cubicBezTo>
                  <a:cubicBezTo>
                    <a:pt x="6050" y="19477"/>
                    <a:pt x="6820" y="20027"/>
                    <a:pt x="7700" y="20357"/>
                  </a:cubicBezTo>
                  <a:cubicBezTo>
                    <a:pt x="7908" y="20383"/>
                    <a:pt x="8121" y="20396"/>
                    <a:pt x="8337" y="20396"/>
                  </a:cubicBezTo>
                  <a:cubicBezTo>
                    <a:pt x="9035" y="20396"/>
                    <a:pt x="9751" y="20253"/>
                    <a:pt x="10340" y="19917"/>
                  </a:cubicBez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rgbClr val="8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61"/>
            <p:cNvSpPr/>
            <p:nvPr/>
          </p:nvSpPr>
          <p:spPr>
            <a:xfrm>
              <a:off x="3197725" y="2043550"/>
              <a:ext cx="455550" cy="510200"/>
            </a:xfrm>
            <a:custGeom>
              <a:avLst/>
              <a:gdLst/>
              <a:ahLst/>
              <a:cxnLst/>
              <a:rect l="l" t="t" r="r" b="b"/>
              <a:pathLst>
                <a:path w="18222" h="20408" extrusionOk="0"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cubicBezTo>
                    <a:pt x="10554" y="9537"/>
                    <a:pt x="10581" y="9687"/>
                    <a:pt x="10632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10302" y="11550"/>
                  </a:moveTo>
                  <a:cubicBezTo>
                    <a:pt x="10302" y="11619"/>
                    <a:pt x="10258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2" y="11550"/>
                  </a:cubicBezTo>
                  <a:close/>
                  <a:moveTo>
                    <a:pt x="9745" y="12445"/>
                  </a:moveTo>
                  <a:lnTo>
                    <a:pt x="9745" y="12445"/>
                  </a:lnTo>
                  <a:cubicBezTo>
                    <a:pt x="9687" y="12507"/>
                    <a:pt x="9665" y="12533"/>
                    <a:pt x="9666" y="12533"/>
                  </a:cubicBezTo>
                  <a:cubicBezTo>
                    <a:pt x="9667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6" y="7487"/>
                    <a:pt x="9673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2" y="8833"/>
                    <a:pt x="10412" y="9020"/>
                  </a:cubicBezTo>
                  <a:cubicBezTo>
                    <a:pt x="10433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6" y="9045"/>
                    <a:pt x="10463" y="9045"/>
                  </a:cubicBezTo>
                  <a:cubicBezTo>
                    <a:pt x="10484" y="9045"/>
                    <a:pt x="10574" y="9284"/>
                    <a:pt x="10632" y="9460"/>
                  </a:cubicBezTo>
                  <a:cubicBezTo>
                    <a:pt x="10742" y="9790"/>
                    <a:pt x="10632" y="9790"/>
                    <a:pt x="10632" y="10010"/>
                  </a:cubicBezTo>
                  <a:lnTo>
                    <a:pt x="10632" y="10402"/>
                  </a:lnTo>
                  <a:lnTo>
                    <a:pt x="10632" y="10402"/>
                  </a:lnTo>
                  <a:cubicBezTo>
                    <a:pt x="10603" y="10589"/>
                    <a:pt x="10563" y="10839"/>
                    <a:pt x="10522" y="11000"/>
                  </a:cubicBezTo>
                  <a:cubicBezTo>
                    <a:pt x="10414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3" y="12077"/>
                    <a:pt x="9851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2" y="132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rgbClr val="FE5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61"/>
            <p:cNvSpPr/>
            <p:nvPr/>
          </p:nvSpPr>
          <p:spPr>
            <a:xfrm>
              <a:off x="2558875" y="2043350"/>
              <a:ext cx="412475" cy="509975"/>
            </a:xfrm>
            <a:custGeom>
              <a:avLst/>
              <a:gdLst/>
              <a:ahLst/>
              <a:cxnLst/>
              <a:rect l="l" t="t" r="r" b="b"/>
              <a:pathLst>
                <a:path w="16499" h="20399" extrusionOk="0">
                  <a:moveTo>
                    <a:pt x="8757" y="8138"/>
                  </a:moveTo>
                  <a:cubicBezTo>
                    <a:pt x="8771" y="8144"/>
                    <a:pt x="8785" y="8148"/>
                    <a:pt x="8799" y="8148"/>
                  </a:cubicBezTo>
                  <a:cubicBezTo>
                    <a:pt x="8799" y="8163"/>
                    <a:pt x="8805" y="8183"/>
                    <a:pt x="8815" y="8208"/>
                  </a:cubicBezTo>
                  <a:lnTo>
                    <a:pt x="8815" y="8208"/>
                  </a:lnTo>
                  <a:cubicBezTo>
                    <a:pt x="8796" y="8185"/>
                    <a:pt x="8776" y="8161"/>
                    <a:pt x="8757" y="8138"/>
                  </a:cubicBezTo>
                  <a:close/>
                  <a:moveTo>
                    <a:pt x="9178" y="8695"/>
                  </a:moveTo>
                  <a:cubicBezTo>
                    <a:pt x="9181" y="8695"/>
                    <a:pt x="9199" y="8728"/>
                    <a:pt x="9239" y="8808"/>
                  </a:cubicBezTo>
                  <a:lnTo>
                    <a:pt x="9307" y="9012"/>
                  </a:lnTo>
                  <a:lnTo>
                    <a:pt x="9307" y="9012"/>
                  </a:lnTo>
                  <a:cubicBezTo>
                    <a:pt x="9238" y="8851"/>
                    <a:pt x="9172" y="8695"/>
                    <a:pt x="9178" y="8695"/>
                  </a:cubicBezTo>
                  <a:close/>
                  <a:moveTo>
                    <a:pt x="9459" y="11998"/>
                  </a:moveTo>
                  <a:cubicBezTo>
                    <a:pt x="9459" y="12068"/>
                    <a:pt x="9370" y="12317"/>
                    <a:pt x="9362" y="12317"/>
                  </a:cubicBezTo>
                  <a:cubicBezTo>
                    <a:pt x="9358" y="12317"/>
                    <a:pt x="9380" y="12237"/>
                    <a:pt x="9459" y="11998"/>
                  </a:cubicBezTo>
                  <a:close/>
                  <a:moveTo>
                    <a:pt x="5657" y="0"/>
                  </a:moveTo>
                  <a:cubicBezTo>
                    <a:pt x="4717" y="0"/>
                    <a:pt x="3775" y="110"/>
                    <a:pt x="2860" y="339"/>
                  </a:cubicBezTo>
                  <a:cubicBezTo>
                    <a:pt x="1100" y="889"/>
                    <a:pt x="0" y="2759"/>
                    <a:pt x="550" y="4628"/>
                  </a:cubicBezTo>
                  <a:cubicBezTo>
                    <a:pt x="1018" y="6126"/>
                    <a:pt x="2441" y="7145"/>
                    <a:pt x="3939" y="7145"/>
                  </a:cubicBezTo>
                  <a:cubicBezTo>
                    <a:pt x="4202" y="7145"/>
                    <a:pt x="4467" y="7114"/>
                    <a:pt x="4730" y="7048"/>
                  </a:cubicBezTo>
                  <a:lnTo>
                    <a:pt x="5281" y="6864"/>
                  </a:lnTo>
                  <a:lnTo>
                    <a:pt x="5281" y="6864"/>
                  </a:lnTo>
                  <a:cubicBezTo>
                    <a:pt x="5188" y="6872"/>
                    <a:pt x="5091" y="6877"/>
                    <a:pt x="5039" y="6877"/>
                  </a:cubicBezTo>
                  <a:cubicBezTo>
                    <a:pt x="4962" y="6877"/>
                    <a:pt x="4986" y="6865"/>
                    <a:pt x="5280" y="6828"/>
                  </a:cubicBezTo>
                  <a:lnTo>
                    <a:pt x="5390" y="6828"/>
                  </a:lnTo>
                  <a:lnTo>
                    <a:pt x="5281" y="6864"/>
                  </a:lnTo>
                  <a:lnTo>
                    <a:pt x="5281" y="6864"/>
                  </a:lnTo>
                  <a:cubicBezTo>
                    <a:pt x="5466" y="6850"/>
                    <a:pt x="5634" y="6828"/>
                    <a:pt x="5390" y="6828"/>
                  </a:cubicBezTo>
                  <a:lnTo>
                    <a:pt x="6380" y="6828"/>
                  </a:lnTo>
                  <a:cubicBezTo>
                    <a:pt x="6600" y="6828"/>
                    <a:pt x="6966" y="6926"/>
                    <a:pt x="6828" y="6926"/>
                  </a:cubicBezTo>
                  <a:cubicBezTo>
                    <a:pt x="6758" y="6926"/>
                    <a:pt x="6563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98" y="7013"/>
                    <a:pt x="7145" y="7087"/>
                    <a:pt x="7377" y="7162"/>
                  </a:cubicBezTo>
                  <a:lnTo>
                    <a:pt x="7377" y="7162"/>
                  </a:lnTo>
                  <a:lnTo>
                    <a:pt x="7809" y="7378"/>
                  </a:lnTo>
                  <a:lnTo>
                    <a:pt x="8139" y="7598"/>
                  </a:lnTo>
                  <a:lnTo>
                    <a:pt x="8149" y="7603"/>
                  </a:lnTo>
                  <a:lnTo>
                    <a:pt x="8149" y="7603"/>
                  </a:lnTo>
                  <a:cubicBezTo>
                    <a:pt x="8389" y="7822"/>
                    <a:pt x="8484" y="7847"/>
                    <a:pt x="8579" y="8038"/>
                  </a:cubicBezTo>
                  <a:lnTo>
                    <a:pt x="8889" y="8348"/>
                  </a:lnTo>
                  <a:lnTo>
                    <a:pt x="8889" y="8348"/>
                  </a:lnTo>
                  <a:cubicBezTo>
                    <a:pt x="8995" y="8527"/>
                    <a:pt x="9166" y="8771"/>
                    <a:pt x="9239" y="8918"/>
                  </a:cubicBezTo>
                  <a:cubicBezTo>
                    <a:pt x="9239" y="8991"/>
                    <a:pt x="9288" y="9114"/>
                    <a:pt x="9354" y="9220"/>
                  </a:cubicBezTo>
                  <a:lnTo>
                    <a:pt x="9354" y="9220"/>
                  </a:lnTo>
                  <a:cubicBezTo>
                    <a:pt x="9375" y="9434"/>
                    <a:pt x="9472" y="9714"/>
                    <a:pt x="9569" y="9908"/>
                  </a:cubicBezTo>
                  <a:cubicBezTo>
                    <a:pt x="9569" y="9943"/>
                    <a:pt x="9569" y="9981"/>
                    <a:pt x="9569" y="10018"/>
                  </a:cubicBezTo>
                  <a:cubicBezTo>
                    <a:pt x="9679" y="10348"/>
                    <a:pt x="9679" y="10678"/>
                    <a:pt x="9569" y="11008"/>
                  </a:cubicBezTo>
                  <a:cubicBezTo>
                    <a:pt x="9569" y="11118"/>
                    <a:pt x="9569" y="11228"/>
                    <a:pt x="9569" y="11448"/>
                  </a:cubicBezTo>
                  <a:cubicBezTo>
                    <a:pt x="9569" y="11448"/>
                    <a:pt x="9638" y="11174"/>
                    <a:pt x="9679" y="10970"/>
                  </a:cubicBezTo>
                  <a:lnTo>
                    <a:pt x="9679" y="10970"/>
                  </a:lnTo>
                  <a:cubicBezTo>
                    <a:pt x="9679" y="11019"/>
                    <a:pt x="9679" y="11068"/>
                    <a:pt x="9679" y="11118"/>
                  </a:cubicBezTo>
                  <a:cubicBezTo>
                    <a:pt x="9679" y="11410"/>
                    <a:pt x="9593" y="11617"/>
                    <a:pt x="9496" y="11890"/>
                  </a:cubicBezTo>
                  <a:lnTo>
                    <a:pt x="9496" y="11890"/>
                  </a:lnTo>
                  <a:cubicBezTo>
                    <a:pt x="9444" y="11978"/>
                    <a:pt x="9385" y="12072"/>
                    <a:pt x="9349" y="12108"/>
                  </a:cubicBezTo>
                  <a:cubicBezTo>
                    <a:pt x="9349" y="12218"/>
                    <a:pt x="8799" y="12768"/>
                    <a:pt x="8799" y="12988"/>
                  </a:cubicBezTo>
                  <a:cubicBezTo>
                    <a:pt x="8758" y="13028"/>
                    <a:pt x="8723" y="13064"/>
                    <a:pt x="8689" y="13098"/>
                  </a:cubicBezTo>
                  <a:lnTo>
                    <a:pt x="8689" y="13098"/>
                  </a:lnTo>
                  <a:cubicBezTo>
                    <a:pt x="8688" y="13099"/>
                    <a:pt x="8661" y="13126"/>
                    <a:pt x="8621" y="13165"/>
                  </a:cubicBezTo>
                  <a:lnTo>
                    <a:pt x="8621" y="13165"/>
                  </a:lnTo>
                  <a:cubicBezTo>
                    <a:pt x="8644" y="13143"/>
                    <a:pt x="8666" y="13121"/>
                    <a:pt x="8688" y="13099"/>
                  </a:cubicBezTo>
                  <a:lnTo>
                    <a:pt x="8688" y="13099"/>
                  </a:lnTo>
                  <a:cubicBezTo>
                    <a:pt x="8649" y="13138"/>
                    <a:pt x="8614" y="13173"/>
                    <a:pt x="8579" y="13208"/>
                  </a:cubicBezTo>
                  <a:lnTo>
                    <a:pt x="8575" y="13210"/>
                  </a:lnTo>
                  <a:lnTo>
                    <a:pt x="8575" y="13210"/>
                  </a:lnTo>
                  <a:cubicBezTo>
                    <a:pt x="8592" y="13194"/>
                    <a:pt x="8607" y="13178"/>
                    <a:pt x="8621" y="13165"/>
                  </a:cubicBezTo>
                  <a:lnTo>
                    <a:pt x="8621" y="13165"/>
                  </a:lnTo>
                  <a:cubicBezTo>
                    <a:pt x="8605" y="13181"/>
                    <a:pt x="8588" y="13196"/>
                    <a:pt x="8570" y="13212"/>
                  </a:cubicBezTo>
                  <a:lnTo>
                    <a:pt x="8570" y="13212"/>
                  </a:lnTo>
                  <a:lnTo>
                    <a:pt x="8359" y="13318"/>
                  </a:lnTo>
                  <a:cubicBezTo>
                    <a:pt x="8333" y="13352"/>
                    <a:pt x="8314" y="13380"/>
                    <a:pt x="8299" y="13402"/>
                  </a:cubicBezTo>
                  <a:lnTo>
                    <a:pt x="8299" y="13402"/>
                  </a:lnTo>
                  <a:cubicBezTo>
                    <a:pt x="8283" y="13410"/>
                    <a:pt x="8267" y="13419"/>
                    <a:pt x="8249" y="13428"/>
                  </a:cubicBezTo>
                  <a:cubicBezTo>
                    <a:pt x="7919" y="13648"/>
                    <a:pt x="7479" y="13867"/>
                    <a:pt x="7040" y="14087"/>
                  </a:cubicBezTo>
                  <a:cubicBezTo>
                    <a:pt x="6270" y="14527"/>
                    <a:pt x="5720" y="15187"/>
                    <a:pt x="5500" y="16067"/>
                  </a:cubicBezTo>
                  <a:cubicBezTo>
                    <a:pt x="5280" y="16947"/>
                    <a:pt x="5390" y="17937"/>
                    <a:pt x="5830" y="18707"/>
                  </a:cubicBezTo>
                  <a:cubicBezTo>
                    <a:pt x="6270" y="19477"/>
                    <a:pt x="7040" y="20027"/>
                    <a:pt x="7919" y="20357"/>
                  </a:cubicBezTo>
                  <a:cubicBezTo>
                    <a:pt x="8139" y="20384"/>
                    <a:pt x="8359" y="20398"/>
                    <a:pt x="8579" y="20398"/>
                  </a:cubicBezTo>
                  <a:cubicBezTo>
                    <a:pt x="9239" y="20398"/>
                    <a:pt x="9899" y="20274"/>
                    <a:pt x="10559" y="20027"/>
                  </a:cubicBezTo>
                  <a:lnTo>
                    <a:pt x="10449" y="19917"/>
                  </a:lnTo>
                  <a:cubicBezTo>
                    <a:pt x="14079" y="18267"/>
                    <a:pt x="16499" y="14527"/>
                    <a:pt x="16499" y="10458"/>
                  </a:cubicBezTo>
                  <a:cubicBezTo>
                    <a:pt x="16389" y="6498"/>
                    <a:pt x="14299" y="2979"/>
                    <a:pt x="10779" y="1109"/>
                  </a:cubicBezTo>
                  <a:cubicBezTo>
                    <a:pt x="9198" y="390"/>
                    <a:pt x="7430" y="0"/>
                    <a:pt x="5657" y="0"/>
                  </a:cubicBezTo>
                  <a:close/>
                </a:path>
              </a:pathLst>
            </a:custGeom>
            <a:solidFill>
              <a:srgbClr val="5BF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61"/>
            <p:cNvSpPr/>
            <p:nvPr/>
          </p:nvSpPr>
          <p:spPr>
            <a:xfrm>
              <a:off x="1866850" y="2043550"/>
              <a:ext cx="455575" cy="510200"/>
            </a:xfrm>
            <a:custGeom>
              <a:avLst/>
              <a:gdLst/>
              <a:ahLst/>
              <a:cxnLst/>
              <a:rect l="l" t="t" r="r" b="b"/>
              <a:pathLst>
                <a:path w="18223" h="20408" extrusionOk="0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7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5" y="9169"/>
                    <a:pt x="10495" y="9259"/>
                    <a:pt x="10529" y="9394"/>
                  </a:cubicBezTo>
                  <a:lnTo>
                    <a:pt x="10529" y="9394"/>
                  </a:lnTo>
                  <a:cubicBezTo>
                    <a:pt x="10510" y="9289"/>
                    <a:pt x="10491" y="9188"/>
                    <a:pt x="10465" y="9114"/>
                  </a:cubicBezTo>
                  <a:close/>
                  <a:moveTo>
                    <a:pt x="10529" y="9394"/>
                  </a:moveTo>
                  <a:cubicBezTo>
                    <a:pt x="10554" y="9537"/>
                    <a:pt x="10582" y="9687"/>
                    <a:pt x="10633" y="9790"/>
                  </a:cubicBezTo>
                  <a:cubicBezTo>
                    <a:pt x="10589" y="9628"/>
                    <a:pt x="10555" y="9498"/>
                    <a:pt x="10529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9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6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8" y="12507"/>
                    <a:pt x="9665" y="12533"/>
                    <a:pt x="9666" y="12533"/>
                  </a:cubicBezTo>
                  <a:cubicBezTo>
                    <a:pt x="9668" y="12533"/>
                    <a:pt x="9700" y="12500"/>
                    <a:pt x="9745" y="12445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4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9" y="7264"/>
                    <a:pt x="9324" y="7268"/>
                    <a:pt x="9330" y="7271"/>
                  </a:cubicBezTo>
                  <a:lnTo>
                    <a:pt x="9330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10" y="8527"/>
                  </a:cubicBezTo>
                  <a:lnTo>
                    <a:pt x="10310" y="8527"/>
                  </a:lnTo>
                  <a:cubicBezTo>
                    <a:pt x="10334" y="8646"/>
                    <a:pt x="10413" y="8833"/>
                    <a:pt x="10413" y="9020"/>
                  </a:cubicBezTo>
                  <a:cubicBezTo>
                    <a:pt x="10434" y="9041"/>
                    <a:pt x="10451" y="9074"/>
                    <a:pt x="10465" y="9114"/>
                  </a:cubicBezTo>
                  <a:lnTo>
                    <a:pt x="10465" y="9114"/>
                  </a:lnTo>
                  <a:cubicBezTo>
                    <a:pt x="10457" y="9065"/>
                    <a:pt x="10457" y="9045"/>
                    <a:pt x="10463" y="9045"/>
                  </a:cubicBez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4" y="10589"/>
                    <a:pt x="10563" y="10839"/>
                    <a:pt x="10523" y="11000"/>
                  </a:cubicBezTo>
                  <a:cubicBezTo>
                    <a:pt x="10415" y="11216"/>
                    <a:pt x="10307" y="11539"/>
                    <a:pt x="10198" y="11759"/>
                  </a:cubicBezTo>
                  <a:lnTo>
                    <a:pt x="10198" y="11759"/>
                  </a:lnTo>
                  <a:cubicBezTo>
                    <a:pt x="10164" y="11799"/>
                    <a:pt x="10123" y="11839"/>
                    <a:pt x="10083" y="11880"/>
                  </a:cubicBezTo>
                  <a:cubicBezTo>
                    <a:pt x="10034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10" y="12377"/>
                    <a:pt x="9917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2" y="13051"/>
                    <a:pt x="8955" y="13157"/>
                    <a:pt x="8709" y="13312"/>
                  </a:cubicBezTo>
                  <a:lnTo>
                    <a:pt x="8709" y="13312"/>
                  </a:lnTo>
                  <a:cubicBezTo>
                    <a:pt x="8524" y="13327"/>
                    <a:pt x="8415" y="13420"/>
                    <a:pt x="8213" y="13420"/>
                  </a:cubicBezTo>
                  <a:cubicBezTo>
                    <a:pt x="7995" y="13529"/>
                    <a:pt x="7885" y="13530"/>
                    <a:pt x="7668" y="13637"/>
                  </a:cubicBezTo>
                  <a:lnTo>
                    <a:pt x="7668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40"/>
                  </a:cubicBezTo>
                  <a:lnTo>
                    <a:pt x="7663" y="13640"/>
                  </a:lnTo>
                  <a:cubicBezTo>
                    <a:pt x="7665" y="13639"/>
                    <a:pt x="7666" y="13638"/>
                    <a:pt x="7668" y="13637"/>
                  </a:cubicBezTo>
                  <a:lnTo>
                    <a:pt x="7668" y="13637"/>
                  </a:lnTo>
                  <a:cubicBezTo>
                    <a:pt x="7662" y="13638"/>
                    <a:pt x="7656" y="13639"/>
                    <a:pt x="7650" y="13640"/>
                  </a:cubicBezTo>
                  <a:lnTo>
                    <a:pt x="6673" y="13640"/>
                  </a:lnTo>
                  <a:cubicBezTo>
                    <a:pt x="6673" y="13640"/>
                    <a:pt x="6014" y="13420"/>
                    <a:pt x="5904" y="13420"/>
                  </a:cubicBezTo>
                  <a:cubicBezTo>
                    <a:pt x="5537" y="13319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3" y="17709"/>
                    <a:pt x="15693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3" y="2861"/>
                    <a:pt x="13603" y="1321"/>
                    <a:pt x="11513" y="441"/>
                  </a:cubicBezTo>
                  <a:cubicBezTo>
                    <a:pt x="11000" y="148"/>
                    <a:pt x="10389" y="1"/>
                    <a:pt x="9778" y="1"/>
                  </a:cubicBezTo>
                  <a:close/>
                </a:path>
              </a:pathLst>
            </a:custGeom>
            <a:solidFill>
              <a:srgbClr val="8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61"/>
            <p:cNvSpPr/>
            <p:nvPr/>
          </p:nvSpPr>
          <p:spPr>
            <a:xfrm>
              <a:off x="1228000" y="2043350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8864" y="8323"/>
                  </a:moveTo>
                  <a:lnTo>
                    <a:pt x="8910" y="8368"/>
                  </a:lnTo>
                  <a:cubicBezTo>
                    <a:pt x="8949" y="8426"/>
                    <a:pt x="8964" y="8450"/>
                    <a:pt x="8962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6" y="10309"/>
                  </a:moveTo>
                  <a:cubicBezTo>
                    <a:pt x="9568" y="10333"/>
                    <a:pt x="9570" y="10348"/>
                    <a:pt x="9570" y="10348"/>
                  </a:cubicBezTo>
                  <a:cubicBezTo>
                    <a:pt x="9570" y="10335"/>
                    <a:pt x="9568" y="10322"/>
                    <a:pt x="9566" y="10309"/>
                  </a:cubicBezTo>
                  <a:close/>
                  <a:moveTo>
                    <a:pt x="9676" y="10753"/>
                  </a:moveTo>
                  <a:cubicBezTo>
                    <a:pt x="9678" y="10753"/>
                    <a:pt x="9680" y="10763"/>
                    <a:pt x="9680" y="10788"/>
                  </a:cubicBezTo>
                  <a:cubicBezTo>
                    <a:pt x="9680" y="10898"/>
                    <a:pt x="9680" y="11008"/>
                    <a:pt x="9680" y="11118"/>
                  </a:cubicBezTo>
                  <a:cubicBezTo>
                    <a:pt x="9643" y="11229"/>
                    <a:pt x="9606" y="11327"/>
                    <a:pt x="9573" y="11421"/>
                  </a:cubicBezTo>
                  <a:lnTo>
                    <a:pt x="9573" y="11421"/>
                  </a:lnTo>
                  <a:cubicBezTo>
                    <a:pt x="9589" y="11294"/>
                    <a:pt x="9659" y="10753"/>
                    <a:pt x="9676" y="10753"/>
                  </a:cubicBezTo>
                  <a:close/>
                  <a:moveTo>
                    <a:pt x="9460" y="11998"/>
                  </a:moveTo>
                  <a:cubicBezTo>
                    <a:pt x="9460" y="12068"/>
                    <a:pt x="9326" y="12317"/>
                    <a:pt x="9314" y="12317"/>
                  </a:cubicBezTo>
                  <a:cubicBezTo>
                    <a:pt x="9307" y="12317"/>
                    <a:pt x="9340" y="12237"/>
                    <a:pt x="9460" y="11998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1" y="339"/>
                  </a:cubicBezTo>
                  <a:cubicBezTo>
                    <a:pt x="991" y="889"/>
                    <a:pt x="1" y="2759"/>
                    <a:pt x="441" y="4628"/>
                  </a:cubicBezTo>
                  <a:cubicBezTo>
                    <a:pt x="909" y="6126"/>
                    <a:pt x="2332" y="7145"/>
                    <a:pt x="3898" y="7145"/>
                  </a:cubicBezTo>
                  <a:cubicBezTo>
                    <a:pt x="4172" y="7145"/>
                    <a:pt x="4451" y="7114"/>
                    <a:pt x="4730" y="7048"/>
                  </a:cubicBezTo>
                  <a:lnTo>
                    <a:pt x="5185" y="6866"/>
                  </a:lnTo>
                  <a:lnTo>
                    <a:pt x="5185" y="6866"/>
                  </a:lnTo>
                  <a:cubicBezTo>
                    <a:pt x="5106" y="6873"/>
                    <a:pt x="5026" y="6877"/>
                    <a:pt x="4979" y="6877"/>
                  </a:cubicBezTo>
                  <a:cubicBezTo>
                    <a:pt x="4901" y="6877"/>
                    <a:pt x="4914" y="6865"/>
                    <a:pt x="5170" y="6828"/>
                  </a:cubicBezTo>
                  <a:lnTo>
                    <a:pt x="5280" y="6828"/>
                  </a:lnTo>
                  <a:lnTo>
                    <a:pt x="5185" y="6866"/>
                  </a:lnTo>
                  <a:lnTo>
                    <a:pt x="5185" y="6866"/>
                  </a:lnTo>
                  <a:cubicBezTo>
                    <a:pt x="5365" y="6852"/>
                    <a:pt x="5535" y="6828"/>
                    <a:pt x="5280" y="6828"/>
                  </a:cubicBez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5"/>
                    <a:pt x="9460" y="9908"/>
                  </a:cubicBezTo>
                  <a:cubicBezTo>
                    <a:pt x="9460" y="10102"/>
                    <a:pt x="9545" y="10210"/>
                    <a:pt x="9566" y="10309"/>
                  </a:cubicBezTo>
                  <a:lnTo>
                    <a:pt x="9566" y="10309"/>
                  </a:lnTo>
                  <a:cubicBezTo>
                    <a:pt x="9550" y="10166"/>
                    <a:pt x="9501" y="9685"/>
                    <a:pt x="9530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10018"/>
                  </a:lnTo>
                  <a:cubicBezTo>
                    <a:pt x="9570" y="10348"/>
                    <a:pt x="9570" y="10678"/>
                    <a:pt x="9570" y="11008"/>
                  </a:cubicBezTo>
                  <a:cubicBezTo>
                    <a:pt x="9570" y="11115"/>
                    <a:pt x="9570" y="11222"/>
                    <a:pt x="9570" y="11431"/>
                  </a:cubicBezTo>
                  <a:lnTo>
                    <a:pt x="9570" y="11431"/>
                  </a:lnTo>
                  <a:cubicBezTo>
                    <a:pt x="9515" y="11589"/>
                    <a:pt x="9473" y="11737"/>
                    <a:pt x="9462" y="11914"/>
                  </a:cubicBezTo>
                  <a:lnTo>
                    <a:pt x="9462" y="11914"/>
                  </a:lnTo>
                  <a:cubicBezTo>
                    <a:pt x="9425" y="11994"/>
                    <a:pt x="9382" y="12075"/>
                    <a:pt x="9350" y="12108"/>
                  </a:cubicBezTo>
                  <a:cubicBezTo>
                    <a:pt x="9260" y="12197"/>
                    <a:pt x="8950" y="12581"/>
                    <a:pt x="8840" y="12838"/>
                  </a:cubicBezTo>
                  <a:lnTo>
                    <a:pt x="8840" y="12838"/>
                  </a:lnTo>
                  <a:lnTo>
                    <a:pt x="8470" y="13208"/>
                  </a:lnTo>
                  <a:lnTo>
                    <a:pt x="8415" y="13263"/>
                  </a:lnTo>
                  <a:lnTo>
                    <a:pt x="8415" y="13263"/>
                  </a:lnTo>
                  <a:cubicBezTo>
                    <a:pt x="8332" y="13318"/>
                    <a:pt x="8250" y="13373"/>
                    <a:pt x="8140" y="13428"/>
                  </a:cubicBezTo>
                  <a:cubicBezTo>
                    <a:pt x="7810" y="13648"/>
                    <a:pt x="7370" y="13867"/>
                    <a:pt x="7040" y="14087"/>
                  </a:cubicBezTo>
                  <a:cubicBezTo>
                    <a:pt x="6270" y="1452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83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30" y="20384"/>
                    <a:pt x="8257" y="20398"/>
                    <a:pt x="8485" y="20398"/>
                  </a:cubicBezTo>
                  <a:cubicBezTo>
                    <a:pt x="9171" y="20398"/>
                    <a:pt x="9872" y="20274"/>
                    <a:pt x="10450" y="20027"/>
                  </a:cubicBezTo>
                  <a:lnTo>
                    <a:pt x="10340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rgbClr val="FFD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61"/>
            <p:cNvSpPr/>
            <p:nvPr/>
          </p:nvSpPr>
          <p:spPr>
            <a:xfrm>
              <a:off x="536000" y="2043550"/>
              <a:ext cx="455550" cy="510200"/>
            </a:xfrm>
            <a:custGeom>
              <a:avLst/>
              <a:gdLst/>
              <a:ahLst/>
              <a:cxnLst/>
              <a:rect l="l" t="t" r="r" b="b"/>
              <a:pathLst>
                <a:path w="18222" h="20408" extrusionOk="0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6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lnTo>
                    <a:pt x="10465" y="9114"/>
                  </a:ln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cubicBezTo>
                    <a:pt x="10554" y="9537"/>
                    <a:pt x="10581" y="9687"/>
                    <a:pt x="10633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8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5" y="12533"/>
                    <a:pt x="9666" y="12533"/>
                  </a:cubicBezTo>
                  <a:cubicBezTo>
                    <a:pt x="9668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3" y="8833"/>
                    <a:pt x="10413" y="9020"/>
                  </a:cubicBezTo>
                  <a:cubicBezTo>
                    <a:pt x="10434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7" y="9045"/>
                    <a:pt x="10463" y="9045"/>
                  </a:cubicBez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3" y="10589"/>
                    <a:pt x="10563" y="10839"/>
                    <a:pt x="10523" y="11000"/>
                  </a:cubicBezTo>
                  <a:cubicBezTo>
                    <a:pt x="10414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3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7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2" y="1321"/>
                    <a:pt x="11513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rgbClr val="8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61"/>
            <p:cNvSpPr/>
            <p:nvPr/>
          </p:nvSpPr>
          <p:spPr>
            <a:xfrm>
              <a:off x="238125" y="25275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184" y="8074"/>
                  </a:moveTo>
                  <a:cubicBezTo>
                    <a:pt x="7165" y="8074"/>
                    <a:pt x="7039" y="8334"/>
                    <a:pt x="7039" y="8470"/>
                  </a:cubicBezTo>
                  <a:cubicBezTo>
                    <a:pt x="7166" y="8175"/>
                    <a:pt x="7195" y="8074"/>
                    <a:pt x="7184" y="8074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227" y="12825"/>
                  </a:moveTo>
                  <a:lnTo>
                    <a:pt x="8227" y="12825"/>
                  </a:lnTo>
                  <a:cubicBezTo>
                    <a:pt x="8259" y="12853"/>
                    <a:pt x="8293" y="12881"/>
                    <a:pt x="8325" y="12908"/>
                  </a:cubicBezTo>
                  <a:lnTo>
                    <a:pt x="8325" y="12908"/>
                  </a:lnTo>
                  <a:lnTo>
                    <a:pt x="8249" y="12870"/>
                  </a:lnTo>
                  <a:lnTo>
                    <a:pt x="8227" y="12825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10" y="13481"/>
                  </a:moveTo>
                  <a:cubicBezTo>
                    <a:pt x="9679" y="13481"/>
                    <a:pt x="9862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10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5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469" y="12980"/>
                  </a:lnTo>
                  <a:cubicBezTo>
                    <a:pt x="8317" y="12828"/>
                    <a:pt x="8218" y="12728"/>
                    <a:pt x="8144" y="12659"/>
                  </a:cubicBezTo>
                  <a:lnTo>
                    <a:pt x="8144" y="12659"/>
                  </a:lnTo>
                  <a:lnTo>
                    <a:pt x="8139" y="12650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cubicBezTo>
                    <a:pt x="6929" y="10010"/>
                    <a:pt x="6929" y="9790"/>
                    <a:pt x="6929" y="9460"/>
                  </a:cubicBezTo>
                  <a:lnTo>
                    <a:pt x="6929" y="9020"/>
                  </a:lnTo>
                  <a:cubicBezTo>
                    <a:pt x="6929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38"/>
                    <a:pt x="6943" y="8756"/>
                    <a:pt x="6942" y="8756"/>
                  </a:cubicBezTo>
                  <a:cubicBezTo>
                    <a:pt x="6937" y="8756"/>
                    <a:pt x="7039" y="8400"/>
                    <a:pt x="7039" y="8250"/>
                  </a:cubicBezTo>
                  <a:cubicBezTo>
                    <a:pt x="7039" y="8158"/>
                    <a:pt x="7504" y="7755"/>
                    <a:pt x="7589" y="7498"/>
                  </a:cubicBezTo>
                  <a:lnTo>
                    <a:pt x="7589" y="7498"/>
                  </a:lnTo>
                  <a:cubicBezTo>
                    <a:pt x="7700" y="7412"/>
                    <a:pt x="7839" y="7310"/>
                    <a:pt x="7919" y="7150"/>
                  </a:cubicBezTo>
                  <a:lnTo>
                    <a:pt x="7960" y="7109"/>
                  </a:lnTo>
                  <a:lnTo>
                    <a:pt x="7960" y="7109"/>
                  </a:lnTo>
                  <a:cubicBezTo>
                    <a:pt x="7853" y="7186"/>
                    <a:pt x="7739" y="7260"/>
                    <a:pt x="7699" y="7260"/>
                  </a:cubicBezTo>
                  <a:cubicBezTo>
                    <a:pt x="7809" y="7205"/>
                    <a:pt x="7892" y="7150"/>
                    <a:pt x="7974" y="7095"/>
                  </a:cubicBezTo>
                  <a:lnTo>
                    <a:pt x="7974" y="7095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982" y="7094"/>
                    <a:pt x="8003" y="7078"/>
                    <a:pt x="8023" y="7063"/>
                  </a:cubicBezTo>
                  <a:lnTo>
                    <a:pt x="8023" y="7063"/>
                  </a:lnTo>
                  <a:cubicBezTo>
                    <a:pt x="8006" y="7074"/>
                    <a:pt x="7990" y="7084"/>
                    <a:pt x="7974" y="7095"/>
                  </a:cubicBezTo>
                  <a:lnTo>
                    <a:pt x="7974" y="7095"/>
                  </a:lnTo>
                  <a:lnTo>
                    <a:pt x="8029" y="7040"/>
                  </a:lnTo>
                  <a:cubicBezTo>
                    <a:pt x="8131" y="6964"/>
                    <a:pt x="8174" y="6935"/>
                    <a:pt x="8178" y="6935"/>
                  </a:cubicBezTo>
                  <a:cubicBezTo>
                    <a:pt x="8185" y="6935"/>
                    <a:pt x="8113" y="6995"/>
                    <a:pt x="8023" y="7063"/>
                  </a:cubicBezTo>
                  <a:lnTo>
                    <a:pt x="8023" y="7063"/>
                  </a:lnTo>
                  <a:cubicBezTo>
                    <a:pt x="8090" y="7019"/>
                    <a:pt x="8161" y="6974"/>
                    <a:pt x="8249" y="6930"/>
                  </a:cubicBezTo>
                  <a:cubicBezTo>
                    <a:pt x="8579" y="6710"/>
                    <a:pt x="9019" y="649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8"/>
                    <a:pt x="7980" y="1"/>
                    <a:pt x="7675" y="1"/>
                  </a:cubicBezTo>
                  <a:close/>
                </a:path>
              </a:pathLst>
            </a:custGeom>
            <a:solidFill>
              <a:srgbClr val="8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61"/>
            <p:cNvSpPr/>
            <p:nvPr/>
          </p:nvSpPr>
          <p:spPr>
            <a:xfrm>
              <a:off x="884300" y="2528800"/>
              <a:ext cx="455550" cy="510175"/>
            </a:xfrm>
            <a:custGeom>
              <a:avLst/>
              <a:gdLst/>
              <a:ahLst/>
              <a:cxnLst/>
              <a:rect l="l" t="t" r="r" b="b"/>
              <a:pathLst>
                <a:path w="18222" h="20407" extrusionOk="0">
                  <a:moveTo>
                    <a:pt x="7749" y="9068"/>
                  </a:moveTo>
                  <a:cubicBezTo>
                    <a:pt x="7716" y="9145"/>
                    <a:pt x="7689" y="9201"/>
                    <a:pt x="7680" y="9201"/>
                  </a:cubicBezTo>
                  <a:cubicBezTo>
                    <a:pt x="7673" y="9201"/>
                    <a:pt x="7677" y="9166"/>
                    <a:pt x="7699" y="9078"/>
                  </a:cubicBezTo>
                  <a:cubicBezTo>
                    <a:pt x="7719" y="9078"/>
                    <a:pt x="7736" y="9074"/>
                    <a:pt x="7749" y="9068"/>
                  </a:cubicBezTo>
                  <a:close/>
                  <a:moveTo>
                    <a:pt x="7589" y="10618"/>
                  </a:moveTo>
                  <a:cubicBezTo>
                    <a:pt x="7615" y="10711"/>
                    <a:pt x="7637" y="10795"/>
                    <a:pt x="7657" y="10870"/>
                  </a:cubicBezTo>
                  <a:lnTo>
                    <a:pt x="7657" y="10870"/>
                  </a:lnTo>
                  <a:cubicBezTo>
                    <a:pt x="7639" y="10788"/>
                    <a:pt x="7618" y="10703"/>
                    <a:pt x="7589" y="10618"/>
                  </a:cubicBezTo>
                  <a:close/>
                  <a:moveTo>
                    <a:pt x="7657" y="10870"/>
                  </a:moveTo>
                  <a:cubicBezTo>
                    <a:pt x="7693" y="11039"/>
                    <a:pt x="7714" y="11192"/>
                    <a:pt x="7754" y="11295"/>
                  </a:cubicBezTo>
                  <a:lnTo>
                    <a:pt x="7754" y="11295"/>
                  </a:lnTo>
                  <a:cubicBezTo>
                    <a:pt x="7740" y="11211"/>
                    <a:pt x="7709" y="11075"/>
                    <a:pt x="7657" y="10870"/>
                  </a:cubicBezTo>
                  <a:close/>
                  <a:moveTo>
                    <a:pt x="8429" y="12826"/>
                  </a:moveTo>
                  <a:cubicBezTo>
                    <a:pt x="8481" y="12903"/>
                    <a:pt x="8518" y="12960"/>
                    <a:pt x="8508" y="12960"/>
                  </a:cubicBezTo>
                  <a:cubicBezTo>
                    <a:pt x="8504" y="12960"/>
                    <a:pt x="8492" y="12950"/>
                    <a:pt x="8469" y="12928"/>
                  </a:cubicBezTo>
                  <a:lnTo>
                    <a:pt x="8429" y="12826"/>
                  </a:lnTo>
                  <a:close/>
                  <a:moveTo>
                    <a:pt x="11129" y="0"/>
                  </a:moveTo>
                  <a:cubicBezTo>
                    <a:pt x="9919" y="0"/>
                    <a:pt x="8722" y="192"/>
                    <a:pt x="7589" y="609"/>
                  </a:cubicBezTo>
                  <a:cubicBezTo>
                    <a:pt x="5500" y="1379"/>
                    <a:pt x="3740" y="2699"/>
                    <a:pt x="2420" y="456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620" y="1908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19" y="20370"/>
                    <a:pt x="9349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339" y="13917"/>
                  </a:lnTo>
                  <a:cubicBezTo>
                    <a:pt x="9899" y="13807"/>
                    <a:pt x="9569" y="13697"/>
                    <a:pt x="9239" y="13477"/>
                  </a:cubicBezTo>
                  <a:lnTo>
                    <a:pt x="8909" y="13148"/>
                  </a:lnTo>
                  <a:cubicBezTo>
                    <a:pt x="8792" y="13069"/>
                    <a:pt x="8730" y="13033"/>
                    <a:pt x="8706" y="13024"/>
                  </a:cubicBezTo>
                  <a:lnTo>
                    <a:pt x="8706" y="13024"/>
                  </a:lnTo>
                  <a:cubicBezTo>
                    <a:pt x="8583" y="12913"/>
                    <a:pt x="8491" y="12795"/>
                    <a:pt x="8359" y="12598"/>
                  </a:cubicBezTo>
                  <a:lnTo>
                    <a:pt x="8323" y="12561"/>
                  </a:lnTo>
                  <a:lnTo>
                    <a:pt x="8323" y="12561"/>
                  </a:lnTo>
                  <a:lnTo>
                    <a:pt x="8249" y="12378"/>
                  </a:lnTo>
                  <a:cubicBezTo>
                    <a:pt x="8096" y="12224"/>
                    <a:pt x="7996" y="12071"/>
                    <a:pt x="7913" y="11881"/>
                  </a:cubicBezTo>
                  <a:lnTo>
                    <a:pt x="7913" y="11881"/>
                  </a:lnTo>
                  <a:cubicBezTo>
                    <a:pt x="7889" y="11761"/>
                    <a:pt x="7809" y="11575"/>
                    <a:pt x="7809" y="11388"/>
                  </a:cubicBezTo>
                  <a:cubicBezTo>
                    <a:pt x="7787" y="11365"/>
                    <a:pt x="7769" y="11334"/>
                    <a:pt x="7754" y="11295"/>
                  </a:cubicBezTo>
                  <a:lnTo>
                    <a:pt x="7754" y="11295"/>
                  </a:lnTo>
                  <a:cubicBezTo>
                    <a:pt x="7767" y="11370"/>
                    <a:pt x="7766" y="11402"/>
                    <a:pt x="7757" y="11402"/>
                  </a:cubicBezTo>
                  <a:cubicBezTo>
                    <a:pt x="7732" y="11402"/>
                    <a:pt x="7646" y="11175"/>
                    <a:pt x="7589" y="10948"/>
                  </a:cubicBezTo>
                  <a:cubicBezTo>
                    <a:pt x="7480" y="10618"/>
                    <a:pt x="7589" y="10618"/>
                    <a:pt x="7589" y="10508"/>
                  </a:cubicBezTo>
                  <a:lnTo>
                    <a:pt x="7589" y="10005"/>
                  </a:lnTo>
                  <a:lnTo>
                    <a:pt x="7589" y="10005"/>
                  </a:lnTo>
                  <a:cubicBezTo>
                    <a:pt x="7619" y="9818"/>
                    <a:pt x="7659" y="9569"/>
                    <a:pt x="7699" y="9408"/>
                  </a:cubicBezTo>
                  <a:cubicBezTo>
                    <a:pt x="7789" y="9228"/>
                    <a:pt x="7879" y="8975"/>
                    <a:pt x="7909" y="8769"/>
                  </a:cubicBezTo>
                  <a:lnTo>
                    <a:pt x="7909" y="8769"/>
                  </a:lnTo>
                  <a:lnTo>
                    <a:pt x="8029" y="8528"/>
                  </a:lnTo>
                  <a:cubicBezTo>
                    <a:pt x="8175" y="8310"/>
                    <a:pt x="8560" y="7901"/>
                    <a:pt x="8520" y="7901"/>
                  </a:cubicBezTo>
                  <a:cubicBezTo>
                    <a:pt x="8499" y="7901"/>
                    <a:pt x="8366" y="8009"/>
                    <a:pt x="8029" y="8308"/>
                  </a:cubicBezTo>
                  <a:cubicBezTo>
                    <a:pt x="8249" y="8088"/>
                    <a:pt x="8469" y="7868"/>
                    <a:pt x="8689" y="7648"/>
                  </a:cubicBezTo>
                  <a:lnTo>
                    <a:pt x="8799" y="7538"/>
                  </a:lnTo>
                  <a:lnTo>
                    <a:pt x="8799" y="7538"/>
                  </a:lnTo>
                  <a:cubicBezTo>
                    <a:pt x="9129" y="7318"/>
                    <a:pt x="9349" y="7208"/>
                    <a:pt x="9679" y="7098"/>
                  </a:cubicBezTo>
                  <a:cubicBezTo>
                    <a:pt x="9715" y="7074"/>
                    <a:pt x="9744" y="7054"/>
                    <a:pt x="9768" y="7036"/>
                  </a:cubicBezTo>
                  <a:lnTo>
                    <a:pt x="9768" y="7036"/>
                  </a:lnTo>
                  <a:lnTo>
                    <a:pt x="10009" y="6988"/>
                  </a:lnTo>
                  <a:lnTo>
                    <a:pt x="10449" y="6878"/>
                  </a:lnTo>
                  <a:lnTo>
                    <a:pt x="10779" y="6878"/>
                  </a:lnTo>
                  <a:cubicBezTo>
                    <a:pt x="10880" y="6838"/>
                    <a:pt x="10911" y="6812"/>
                    <a:pt x="10897" y="6797"/>
                  </a:cubicBezTo>
                  <a:lnTo>
                    <a:pt x="10897" y="6797"/>
                  </a:lnTo>
                  <a:cubicBezTo>
                    <a:pt x="10926" y="6796"/>
                    <a:pt x="10956" y="6796"/>
                    <a:pt x="10985" y="6796"/>
                  </a:cubicBezTo>
                  <a:cubicBezTo>
                    <a:pt x="11192" y="6796"/>
                    <a:pt x="11384" y="6823"/>
                    <a:pt x="11549" y="6878"/>
                  </a:cubicBezTo>
                  <a:cubicBezTo>
                    <a:pt x="11769" y="6878"/>
                    <a:pt x="12099" y="6878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1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rgbClr val="5BF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61"/>
            <p:cNvSpPr/>
            <p:nvPr/>
          </p:nvSpPr>
          <p:spPr>
            <a:xfrm>
              <a:off x="1566225" y="2529225"/>
              <a:ext cx="412475" cy="507900"/>
            </a:xfrm>
            <a:custGeom>
              <a:avLst/>
              <a:gdLst/>
              <a:ahLst/>
              <a:cxnLst/>
              <a:rect l="l" t="t" r="r" b="b"/>
              <a:pathLst>
                <a:path w="16499" h="20316" extrusionOk="0">
                  <a:moveTo>
                    <a:pt x="7296" y="8082"/>
                  </a:moveTo>
                  <a:cubicBezTo>
                    <a:pt x="7302" y="8082"/>
                    <a:pt x="7269" y="8162"/>
                    <a:pt x="7150" y="8401"/>
                  </a:cubicBezTo>
                  <a:cubicBezTo>
                    <a:pt x="7150" y="8331"/>
                    <a:pt x="7284" y="8082"/>
                    <a:pt x="7296" y="8082"/>
                  </a:cubicBezTo>
                  <a:close/>
                  <a:moveTo>
                    <a:pt x="7538" y="11948"/>
                  </a:moveTo>
                  <a:cubicBezTo>
                    <a:pt x="7541" y="11948"/>
                    <a:pt x="7581" y="12003"/>
                    <a:pt x="7635" y="12076"/>
                  </a:cubicBezTo>
                  <a:lnTo>
                    <a:pt x="7635" y="12076"/>
                  </a:lnTo>
                  <a:lnTo>
                    <a:pt x="7590" y="12031"/>
                  </a:lnTo>
                  <a:cubicBezTo>
                    <a:pt x="7551" y="11972"/>
                    <a:pt x="7536" y="11948"/>
                    <a:pt x="7538" y="11948"/>
                  </a:cubicBezTo>
                  <a:close/>
                  <a:moveTo>
                    <a:pt x="9671" y="13412"/>
                  </a:moveTo>
                  <a:cubicBezTo>
                    <a:pt x="9741" y="13412"/>
                    <a:pt x="9936" y="13424"/>
                    <a:pt x="10339" y="13460"/>
                  </a:cubicBezTo>
                  <a:lnTo>
                    <a:pt x="10119" y="13460"/>
                  </a:lnTo>
                  <a:cubicBezTo>
                    <a:pt x="9899" y="13460"/>
                    <a:pt x="9533" y="13412"/>
                    <a:pt x="9671" y="13412"/>
                  </a:cubicBezTo>
                  <a:close/>
                  <a:moveTo>
                    <a:pt x="11549" y="13429"/>
                  </a:moveTo>
                  <a:cubicBezTo>
                    <a:pt x="11551" y="13429"/>
                    <a:pt x="11492" y="13437"/>
                    <a:pt x="11329" y="13460"/>
                  </a:cubicBezTo>
                  <a:lnTo>
                    <a:pt x="11302" y="13460"/>
                  </a:lnTo>
                  <a:cubicBezTo>
                    <a:pt x="11429" y="13445"/>
                    <a:pt x="11547" y="13429"/>
                    <a:pt x="11549" y="13429"/>
                  </a:cubicBezTo>
                  <a:close/>
                  <a:moveTo>
                    <a:pt x="8030" y="1"/>
                  </a:moveTo>
                  <a:cubicBezTo>
                    <a:pt x="7370" y="1"/>
                    <a:pt x="6710" y="124"/>
                    <a:pt x="6050" y="372"/>
                  </a:cubicBezTo>
                  <a:lnTo>
                    <a:pt x="6160" y="372"/>
                  </a:lnTo>
                  <a:cubicBezTo>
                    <a:pt x="2420" y="2022"/>
                    <a:pt x="0" y="5761"/>
                    <a:pt x="110" y="9831"/>
                  </a:cubicBezTo>
                  <a:cubicBezTo>
                    <a:pt x="110" y="13790"/>
                    <a:pt x="2310" y="17420"/>
                    <a:pt x="5720" y="19180"/>
                  </a:cubicBezTo>
                  <a:cubicBezTo>
                    <a:pt x="7322" y="19946"/>
                    <a:pt x="9013" y="20315"/>
                    <a:pt x="10708" y="20315"/>
                  </a:cubicBezTo>
                  <a:cubicBezTo>
                    <a:pt x="11689" y="20315"/>
                    <a:pt x="12671" y="20192"/>
                    <a:pt x="13639" y="19950"/>
                  </a:cubicBezTo>
                  <a:cubicBezTo>
                    <a:pt x="15399" y="19510"/>
                    <a:pt x="16499" y="17530"/>
                    <a:pt x="16059" y="15770"/>
                  </a:cubicBezTo>
                  <a:cubicBezTo>
                    <a:pt x="15596" y="14197"/>
                    <a:pt x="14199" y="13247"/>
                    <a:pt x="12654" y="13247"/>
                  </a:cubicBezTo>
                  <a:cubicBezTo>
                    <a:pt x="12363" y="13247"/>
                    <a:pt x="12066" y="13281"/>
                    <a:pt x="11769" y="13350"/>
                  </a:cubicBezTo>
                  <a:lnTo>
                    <a:pt x="11109" y="13460"/>
                  </a:lnTo>
                  <a:lnTo>
                    <a:pt x="10339" y="13460"/>
                  </a:lnTo>
                  <a:lnTo>
                    <a:pt x="9899" y="13350"/>
                  </a:lnTo>
                  <a:cubicBezTo>
                    <a:pt x="9606" y="13350"/>
                    <a:pt x="9312" y="13263"/>
                    <a:pt x="9019" y="13167"/>
                  </a:cubicBezTo>
                  <a:lnTo>
                    <a:pt x="9019" y="13167"/>
                  </a:lnTo>
                  <a:lnTo>
                    <a:pt x="8800" y="13021"/>
                  </a:lnTo>
                  <a:lnTo>
                    <a:pt x="8360" y="12801"/>
                  </a:lnTo>
                  <a:lnTo>
                    <a:pt x="8360" y="12801"/>
                  </a:lnTo>
                  <a:cubicBezTo>
                    <a:pt x="8136" y="12577"/>
                    <a:pt x="8112" y="12553"/>
                    <a:pt x="7920" y="12361"/>
                  </a:cubicBezTo>
                  <a:lnTo>
                    <a:pt x="7810" y="12251"/>
                  </a:lnTo>
                  <a:lnTo>
                    <a:pt x="7810" y="12251"/>
                  </a:lnTo>
                  <a:cubicBezTo>
                    <a:pt x="7810" y="12251"/>
                    <a:pt x="7810" y="12251"/>
                    <a:pt x="7810" y="12251"/>
                  </a:cubicBezTo>
                  <a:cubicBezTo>
                    <a:pt x="7700" y="12141"/>
                    <a:pt x="7480" y="11701"/>
                    <a:pt x="7370" y="11481"/>
                  </a:cubicBezTo>
                  <a:cubicBezTo>
                    <a:pt x="7368" y="11479"/>
                    <a:pt x="7367" y="11478"/>
                    <a:pt x="7365" y="11476"/>
                  </a:cubicBezTo>
                  <a:lnTo>
                    <a:pt x="7365" y="11476"/>
                  </a:lnTo>
                  <a:cubicBezTo>
                    <a:pt x="7356" y="11404"/>
                    <a:pt x="7331" y="11332"/>
                    <a:pt x="7260" y="11261"/>
                  </a:cubicBezTo>
                  <a:cubicBezTo>
                    <a:pt x="7150" y="11041"/>
                    <a:pt x="7040" y="10711"/>
                    <a:pt x="7040" y="10491"/>
                  </a:cubicBezTo>
                  <a:cubicBezTo>
                    <a:pt x="7040" y="10463"/>
                    <a:pt x="7040" y="10436"/>
                    <a:pt x="7040" y="10381"/>
                  </a:cubicBezTo>
                  <a:lnTo>
                    <a:pt x="7040" y="9501"/>
                  </a:lnTo>
                  <a:lnTo>
                    <a:pt x="7040" y="8951"/>
                  </a:lnTo>
                  <a:cubicBezTo>
                    <a:pt x="7040" y="8951"/>
                    <a:pt x="6971" y="9225"/>
                    <a:pt x="6930" y="9429"/>
                  </a:cubicBezTo>
                  <a:lnTo>
                    <a:pt x="6930" y="9429"/>
                  </a:lnTo>
                  <a:cubicBezTo>
                    <a:pt x="6930" y="9391"/>
                    <a:pt x="6930" y="9391"/>
                    <a:pt x="6930" y="9391"/>
                  </a:cubicBezTo>
                  <a:cubicBezTo>
                    <a:pt x="6930" y="9095"/>
                    <a:pt x="7018" y="8800"/>
                    <a:pt x="7115" y="8504"/>
                  </a:cubicBezTo>
                  <a:lnTo>
                    <a:pt x="7115" y="8504"/>
                  </a:lnTo>
                  <a:cubicBezTo>
                    <a:pt x="7167" y="8418"/>
                    <a:pt x="7224" y="8326"/>
                    <a:pt x="7260" y="8291"/>
                  </a:cubicBezTo>
                  <a:cubicBezTo>
                    <a:pt x="7260" y="8181"/>
                    <a:pt x="7810" y="7631"/>
                    <a:pt x="7810" y="7411"/>
                  </a:cubicBezTo>
                  <a:lnTo>
                    <a:pt x="7810" y="7411"/>
                  </a:lnTo>
                  <a:lnTo>
                    <a:pt x="8030" y="7191"/>
                  </a:lnTo>
                  <a:lnTo>
                    <a:pt x="8034" y="7189"/>
                  </a:lnTo>
                  <a:lnTo>
                    <a:pt x="8034" y="7189"/>
                  </a:lnTo>
                  <a:cubicBezTo>
                    <a:pt x="7969" y="7252"/>
                    <a:pt x="7920" y="7301"/>
                    <a:pt x="7920" y="7301"/>
                  </a:cubicBezTo>
                  <a:cubicBezTo>
                    <a:pt x="7975" y="7246"/>
                    <a:pt x="8057" y="7191"/>
                    <a:pt x="8140" y="7136"/>
                  </a:cubicBezTo>
                  <a:lnTo>
                    <a:pt x="8140" y="7136"/>
                  </a:lnTo>
                  <a:lnTo>
                    <a:pt x="8250" y="7081"/>
                  </a:lnTo>
                  <a:cubicBezTo>
                    <a:pt x="8262" y="7065"/>
                    <a:pt x="8272" y="7051"/>
                    <a:pt x="8282" y="7037"/>
                  </a:cubicBezTo>
                  <a:lnTo>
                    <a:pt x="8282" y="7037"/>
                  </a:lnTo>
                  <a:cubicBezTo>
                    <a:pt x="8311" y="7015"/>
                    <a:pt x="8337" y="6993"/>
                    <a:pt x="8360" y="6971"/>
                  </a:cubicBezTo>
                  <a:cubicBezTo>
                    <a:pt x="8800" y="6751"/>
                    <a:pt x="9129" y="6531"/>
                    <a:pt x="9569" y="6311"/>
                  </a:cubicBezTo>
                  <a:cubicBezTo>
                    <a:pt x="10339" y="5871"/>
                    <a:pt x="10889" y="5211"/>
                    <a:pt x="11109" y="4331"/>
                  </a:cubicBezTo>
                  <a:cubicBezTo>
                    <a:pt x="11659" y="2462"/>
                    <a:pt x="10559" y="592"/>
                    <a:pt x="8690" y="42"/>
                  </a:cubicBezTo>
                  <a:cubicBezTo>
                    <a:pt x="8470" y="14"/>
                    <a:pt x="8250" y="1"/>
                    <a:pt x="8030" y="1"/>
                  </a:cubicBezTo>
                  <a:close/>
                </a:path>
              </a:pathLst>
            </a:custGeom>
            <a:solidFill>
              <a:srgbClr val="FE5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61"/>
            <p:cNvSpPr/>
            <p:nvPr/>
          </p:nvSpPr>
          <p:spPr>
            <a:xfrm>
              <a:off x="2215150" y="2528800"/>
              <a:ext cx="455575" cy="510175"/>
            </a:xfrm>
            <a:custGeom>
              <a:avLst/>
              <a:gdLst/>
              <a:ahLst/>
              <a:cxnLst/>
              <a:rect l="l" t="t" r="r" b="b"/>
              <a:pathLst>
                <a:path w="18223" h="20407" extrusionOk="0">
                  <a:moveTo>
                    <a:pt x="7749" y="9068"/>
                  </a:moveTo>
                  <a:lnTo>
                    <a:pt x="7749" y="9068"/>
                  </a:lnTo>
                  <a:cubicBezTo>
                    <a:pt x="7716" y="9145"/>
                    <a:pt x="7689" y="9201"/>
                    <a:pt x="7681" y="9201"/>
                  </a:cubicBezTo>
                  <a:cubicBezTo>
                    <a:pt x="7673" y="9201"/>
                    <a:pt x="7678" y="9166"/>
                    <a:pt x="7700" y="9078"/>
                  </a:cubicBezTo>
                  <a:cubicBezTo>
                    <a:pt x="7720" y="9078"/>
                    <a:pt x="7736" y="9074"/>
                    <a:pt x="7749" y="9068"/>
                  </a:cubicBezTo>
                  <a:close/>
                  <a:moveTo>
                    <a:pt x="7590" y="10618"/>
                  </a:moveTo>
                  <a:cubicBezTo>
                    <a:pt x="7615" y="10711"/>
                    <a:pt x="7638" y="10795"/>
                    <a:pt x="7657" y="10870"/>
                  </a:cubicBezTo>
                  <a:lnTo>
                    <a:pt x="7657" y="10870"/>
                  </a:lnTo>
                  <a:cubicBezTo>
                    <a:pt x="7639" y="10788"/>
                    <a:pt x="7618" y="10703"/>
                    <a:pt x="7590" y="10618"/>
                  </a:cubicBezTo>
                  <a:close/>
                  <a:moveTo>
                    <a:pt x="7657" y="10870"/>
                  </a:moveTo>
                  <a:cubicBezTo>
                    <a:pt x="7693" y="11039"/>
                    <a:pt x="7714" y="11192"/>
                    <a:pt x="7754" y="11295"/>
                  </a:cubicBezTo>
                  <a:lnTo>
                    <a:pt x="7754" y="11295"/>
                  </a:lnTo>
                  <a:cubicBezTo>
                    <a:pt x="7740" y="11211"/>
                    <a:pt x="7710" y="11075"/>
                    <a:pt x="7657" y="10870"/>
                  </a:cubicBezTo>
                  <a:close/>
                  <a:moveTo>
                    <a:pt x="8429" y="12826"/>
                  </a:moveTo>
                  <a:cubicBezTo>
                    <a:pt x="8482" y="12903"/>
                    <a:pt x="8518" y="12960"/>
                    <a:pt x="8508" y="12960"/>
                  </a:cubicBezTo>
                  <a:cubicBezTo>
                    <a:pt x="8504" y="12960"/>
                    <a:pt x="8492" y="12950"/>
                    <a:pt x="8470" y="12928"/>
                  </a:cubicBezTo>
                  <a:lnTo>
                    <a:pt x="8429" y="12826"/>
                  </a:lnTo>
                  <a:close/>
                  <a:moveTo>
                    <a:pt x="11129" y="0"/>
                  </a:moveTo>
                  <a:cubicBezTo>
                    <a:pt x="9920" y="0"/>
                    <a:pt x="8722" y="192"/>
                    <a:pt x="7590" y="609"/>
                  </a:cubicBezTo>
                  <a:cubicBezTo>
                    <a:pt x="5500" y="1379"/>
                    <a:pt x="3740" y="2699"/>
                    <a:pt x="2420" y="456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0" y="17437"/>
                    <a:pt x="4620" y="1908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527"/>
                    <a:pt x="11330" y="18757"/>
                  </a:cubicBezTo>
                  <a:cubicBezTo>
                    <a:pt x="12099" y="17217"/>
                    <a:pt x="11879" y="14797"/>
                    <a:pt x="10120" y="14027"/>
                  </a:cubicBezTo>
                  <a:lnTo>
                    <a:pt x="10340" y="13917"/>
                  </a:lnTo>
                  <a:cubicBezTo>
                    <a:pt x="9900" y="13807"/>
                    <a:pt x="9570" y="13697"/>
                    <a:pt x="9240" y="13477"/>
                  </a:cubicBezTo>
                  <a:lnTo>
                    <a:pt x="8910" y="13148"/>
                  </a:lnTo>
                  <a:cubicBezTo>
                    <a:pt x="8792" y="13069"/>
                    <a:pt x="8731" y="13033"/>
                    <a:pt x="8707" y="13024"/>
                  </a:cubicBezTo>
                  <a:lnTo>
                    <a:pt x="8707" y="13024"/>
                  </a:lnTo>
                  <a:cubicBezTo>
                    <a:pt x="8583" y="12913"/>
                    <a:pt x="8491" y="12795"/>
                    <a:pt x="8360" y="12598"/>
                  </a:cubicBezTo>
                  <a:lnTo>
                    <a:pt x="8323" y="12561"/>
                  </a:lnTo>
                  <a:lnTo>
                    <a:pt x="8250" y="12378"/>
                  </a:lnTo>
                  <a:cubicBezTo>
                    <a:pt x="8097" y="12224"/>
                    <a:pt x="7997" y="12071"/>
                    <a:pt x="7913" y="11881"/>
                  </a:cubicBezTo>
                  <a:lnTo>
                    <a:pt x="7913" y="11881"/>
                  </a:lnTo>
                  <a:cubicBezTo>
                    <a:pt x="7889" y="11761"/>
                    <a:pt x="7810" y="11575"/>
                    <a:pt x="7810" y="11388"/>
                  </a:cubicBezTo>
                  <a:cubicBezTo>
                    <a:pt x="7787" y="11365"/>
                    <a:pt x="7770" y="11334"/>
                    <a:pt x="7754" y="11295"/>
                  </a:cubicBezTo>
                  <a:lnTo>
                    <a:pt x="7754" y="11295"/>
                  </a:lnTo>
                  <a:cubicBezTo>
                    <a:pt x="7767" y="11370"/>
                    <a:pt x="7767" y="11402"/>
                    <a:pt x="7757" y="11402"/>
                  </a:cubicBezTo>
                  <a:cubicBezTo>
                    <a:pt x="7733" y="11402"/>
                    <a:pt x="7647" y="1117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10005"/>
                  </a:lnTo>
                  <a:lnTo>
                    <a:pt x="7590" y="10005"/>
                  </a:lnTo>
                  <a:cubicBezTo>
                    <a:pt x="7619" y="9818"/>
                    <a:pt x="7660" y="9569"/>
                    <a:pt x="7700" y="9408"/>
                  </a:cubicBezTo>
                  <a:cubicBezTo>
                    <a:pt x="7790" y="9228"/>
                    <a:pt x="7880" y="8975"/>
                    <a:pt x="7909" y="8769"/>
                  </a:cubicBezTo>
                  <a:lnTo>
                    <a:pt x="7909" y="8769"/>
                  </a:lnTo>
                  <a:lnTo>
                    <a:pt x="8030" y="8528"/>
                  </a:lnTo>
                  <a:cubicBezTo>
                    <a:pt x="8175" y="8310"/>
                    <a:pt x="8560" y="7901"/>
                    <a:pt x="8520" y="7901"/>
                  </a:cubicBezTo>
                  <a:cubicBezTo>
                    <a:pt x="8499" y="7901"/>
                    <a:pt x="8366" y="8009"/>
                    <a:pt x="8030" y="8308"/>
                  </a:cubicBezTo>
                  <a:cubicBezTo>
                    <a:pt x="8250" y="8088"/>
                    <a:pt x="8470" y="7868"/>
                    <a:pt x="8690" y="7648"/>
                  </a:cubicBezTo>
                  <a:lnTo>
                    <a:pt x="8800" y="7538"/>
                  </a:lnTo>
                  <a:cubicBezTo>
                    <a:pt x="9130" y="7318"/>
                    <a:pt x="9350" y="7208"/>
                    <a:pt x="9680" y="7098"/>
                  </a:cubicBezTo>
                  <a:cubicBezTo>
                    <a:pt x="9715" y="7074"/>
                    <a:pt x="9745" y="7054"/>
                    <a:pt x="9769" y="7036"/>
                  </a:cubicBezTo>
                  <a:lnTo>
                    <a:pt x="9769" y="7036"/>
                  </a:lnTo>
                  <a:lnTo>
                    <a:pt x="10010" y="6988"/>
                  </a:lnTo>
                  <a:lnTo>
                    <a:pt x="10450" y="6878"/>
                  </a:lnTo>
                  <a:lnTo>
                    <a:pt x="10780" y="6878"/>
                  </a:lnTo>
                  <a:cubicBezTo>
                    <a:pt x="10881" y="6838"/>
                    <a:pt x="10911" y="6812"/>
                    <a:pt x="10897" y="6797"/>
                  </a:cubicBezTo>
                  <a:lnTo>
                    <a:pt x="10897" y="6797"/>
                  </a:lnTo>
                  <a:cubicBezTo>
                    <a:pt x="10927" y="6796"/>
                    <a:pt x="10956" y="6796"/>
                    <a:pt x="10986" y="6796"/>
                  </a:cubicBezTo>
                  <a:cubicBezTo>
                    <a:pt x="11192" y="6796"/>
                    <a:pt x="11385" y="6823"/>
                    <a:pt x="11549" y="6878"/>
                  </a:cubicBezTo>
                  <a:cubicBezTo>
                    <a:pt x="11769" y="6878"/>
                    <a:pt x="12099" y="6878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2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rgbClr val="8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61"/>
            <p:cNvSpPr/>
            <p:nvPr/>
          </p:nvSpPr>
          <p:spPr>
            <a:xfrm>
              <a:off x="2899825" y="2527500"/>
              <a:ext cx="409750" cy="509625"/>
            </a:xfrm>
            <a:custGeom>
              <a:avLst/>
              <a:gdLst/>
              <a:ahLst/>
              <a:cxnLst/>
              <a:rect l="l" t="t" r="r" b="b"/>
              <a:pathLst>
                <a:path w="16390" h="20385" extrusionOk="0">
                  <a:moveTo>
                    <a:pt x="7184" y="8074"/>
                  </a:moveTo>
                  <a:cubicBezTo>
                    <a:pt x="7196" y="8074"/>
                    <a:pt x="7167" y="8175"/>
                    <a:pt x="7040" y="8470"/>
                  </a:cubicBezTo>
                  <a:cubicBezTo>
                    <a:pt x="7040" y="8334"/>
                    <a:pt x="7165" y="8074"/>
                    <a:pt x="7184" y="8074"/>
                  </a:cubicBezTo>
                  <a:close/>
                  <a:moveTo>
                    <a:pt x="7040" y="8470"/>
                  </a:moveTo>
                  <a:cubicBezTo>
                    <a:pt x="7003" y="8581"/>
                    <a:pt x="6978" y="8655"/>
                    <a:pt x="6964" y="8700"/>
                  </a:cubicBezTo>
                  <a:lnTo>
                    <a:pt x="6964" y="8700"/>
                  </a:lnTo>
                  <a:cubicBezTo>
                    <a:pt x="6983" y="8615"/>
                    <a:pt x="7006" y="8537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6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2" y="13217"/>
                    <a:pt x="8800" y="13200"/>
                  </a:cubicBezTo>
                  <a:cubicBezTo>
                    <a:pt x="8705" y="13162"/>
                    <a:pt x="8669" y="13146"/>
                    <a:pt x="8672" y="13146"/>
                  </a:cubicBezTo>
                  <a:close/>
                  <a:moveTo>
                    <a:pt x="9611" y="13481"/>
                  </a:moveTo>
                  <a:cubicBezTo>
                    <a:pt x="9680" y="13481"/>
                    <a:pt x="9863" y="13493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1"/>
                    <a:pt x="9611" y="13481"/>
                  </a:cubicBezTo>
                  <a:close/>
                  <a:moveTo>
                    <a:pt x="7700" y="1"/>
                  </a:moveTo>
                  <a:cubicBezTo>
                    <a:pt x="7113" y="1"/>
                    <a:pt x="6527" y="148"/>
                    <a:pt x="5940" y="441"/>
                  </a:cubicBezTo>
                  <a:lnTo>
                    <a:pt x="6050" y="441"/>
                  </a:lnTo>
                  <a:cubicBezTo>
                    <a:pt x="2311" y="2091"/>
                    <a:pt x="1" y="5830"/>
                    <a:pt x="1" y="9900"/>
                  </a:cubicBezTo>
                  <a:cubicBezTo>
                    <a:pt x="1" y="13859"/>
                    <a:pt x="2201" y="17489"/>
                    <a:pt x="5720" y="19249"/>
                  </a:cubicBezTo>
                  <a:cubicBezTo>
                    <a:pt x="7253" y="20015"/>
                    <a:pt x="8918" y="20384"/>
                    <a:pt x="10604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90" y="13316"/>
                    <a:pt x="12544" y="13316"/>
                  </a:cubicBezTo>
                  <a:cubicBezTo>
                    <a:pt x="12253" y="13316"/>
                    <a:pt x="11956" y="13350"/>
                    <a:pt x="11660" y="13419"/>
                  </a:cubicBezTo>
                  <a:lnTo>
                    <a:pt x="11110" y="13529"/>
                  </a:lnTo>
                  <a:lnTo>
                    <a:pt x="10230" y="13529"/>
                  </a:lnTo>
                  <a:lnTo>
                    <a:pt x="9790" y="13419"/>
                  </a:lnTo>
                  <a:cubicBezTo>
                    <a:pt x="9563" y="13419"/>
                    <a:pt x="9336" y="13368"/>
                    <a:pt x="9110" y="13299"/>
                  </a:cubicBezTo>
                  <a:lnTo>
                    <a:pt x="9110" y="13299"/>
                  </a:lnTo>
                  <a:lnTo>
                    <a:pt x="8690" y="13090"/>
                  </a:lnTo>
                  <a:lnTo>
                    <a:pt x="8360" y="12870"/>
                  </a:lnTo>
                  <a:lnTo>
                    <a:pt x="8140" y="12650"/>
                  </a:lnTo>
                  <a:cubicBezTo>
                    <a:pt x="8136" y="12648"/>
                    <a:pt x="8133" y="12646"/>
                    <a:pt x="8129" y="12644"/>
                  </a:cubicBezTo>
                  <a:lnTo>
                    <a:pt x="8129" y="12644"/>
                  </a:lnTo>
                  <a:cubicBezTo>
                    <a:pt x="8000" y="12525"/>
                    <a:pt x="7949" y="12499"/>
                    <a:pt x="7810" y="12430"/>
                  </a:cubicBezTo>
                  <a:lnTo>
                    <a:pt x="7739" y="12335"/>
                  </a:lnTo>
                  <a:lnTo>
                    <a:pt x="7739" y="12335"/>
                  </a:lnTo>
                  <a:cubicBezTo>
                    <a:pt x="7718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4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3" y="9131"/>
                    <a:pt x="6918" y="8912"/>
                    <a:pt x="6958" y="8726"/>
                  </a:cubicBezTo>
                  <a:lnTo>
                    <a:pt x="6958" y="8726"/>
                  </a:lnTo>
                  <a:cubicBezTo>
                    <a:pt x="6992" y="8637"/>
                    <a:pt x="7088" y="8374"/>
                    <a:pt x="7150" y="8250"/>
                  </a:cubicBezTo>
                  <a:cubicBezTo>
                    <a:pt x="7150" y="8162"/>
                    <a:pt x="7498" y="7796"/>
                    <a:pt x="7641" y="7539"/>
                  </a:cubicBezTo>
                  <a:lnTo>
                    <a:pt x="7641" y="7539"/>
                  </a:lnTo>
                  <a:lnTo>
                    <a:pt x="8030" y="7150"/>
                  </a:lnTo>
                  <a:lnTo>
                    <a:pt x="8140" y="7040"/>
                  </a:lnTo>
                  <a:cubicBezTo>
                    <a:pt x="8241" y="6964"/>
                    <a:pt x="8279" y="6935"/>
                    <a:pt x="8276" y="6935"/>
                  </a:cubicBezTo>
                  <a:lnTo>
                    <a:pt x="8276" y="6935"/>
                  </a:lnTo>
                  <a:cubicBezTo>
                    <a:pt x="8266" y="6935"/>
                    <a:pt x="7810" y="7260"/>
                    <a:pt x="7810" y="7260"/>
                  </a:cubicBezTo>
                  <a:cubicBezTo>
                    <a:pt x="7920" y="7150"/>
                    <a:pt x="8140" y="7040"/>
                    <a:pt x="8250" y="6930"/>
                  </a:cubicBezTo>
                  <a:cubicBezTo>
                    <a:pt x="8690" y="6710"/>
                    <a:pt x="9020" y="6490"/>
                    <a:pt x="9460" y="6380"/>
                  </a:cubicBezTo>
                  <a:cubicBezTo>
                    <a:pt x="10230" y="5940"/>
                    <a:pt x="10780" y="5170"/>
                    <a:pt x="11000" y="4290"/>
                  </a:cubicBezTo>
                  <a:cubicBezTo>
                    <a:pt x="11550" y="2531"/>
                    <a:pt x="10450" y="551"/>
                    <a:pt x="8580" y="111"/>
                  </a:cubicBezTo>
                  <a:cubicBezTo>
                    <a:pt x="8287" y="38"/>
                    <a:pt x="7993" y="1"/>
                    <a:pt x="7700" y="1"/>
                  </a:cubicBezTo>
                  <a:close/>
                </a:path>
              </a:pathLst>
            </a:custGeom>
            <a:solidFill>
              <a:srgbClr val="FFD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61"/>
            <p:cNvSpPr/>
            <p:nvPr/>
          </p:nvSpPr>
          <p:spPr>
            <a:xfrm>
              <a:off x="3548775" y="2528800"/>
              <a:ext cx="452800" cy="510175"/>
            </a:xfrm>
            <a:custGeom>
              <a:avLst/>
              <a:gdLst/>
              <a:ahLst/>
              <a:cxnLst/>
              <a:rect l="l" t="t" r="r" b="b"/>
              <a:pathLst>
                <a:path w="18112" h="20407" extrusionOk="0">
                  <a:moveTo>
                    <a:pt x="8319" y="12826"/>
                  </a:moveTo>
                  <a:lnTo>
                    <a:pt x="8319" y="12826"/>
                  </a:lnTo>
                  <a:cubicBezTo>
                    <a:pt x="8371" y="12903"/>
                    <a:pt x="8408" y="12960"/>
                    <a:pt x="8398" y="12960"/>
                  </a:cubicBezTo>
                  <a:cubicBezTo>
                    <a:pt x="8394" y="12960"/>
                    <a:pt x="8382" y="12950"/>
                    <a:pt x="8359" y="12928"/>
                  </a:cubicBezTo>
                  <a:lnTo>
                    <a:pt x="8319" y="12826"/>
                  </a:ln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79" y="609"/>
                  </a:cubicBezTo>
                  <a:cubicBezTo>
                    <a:pt x="5500" y="1379"/>
                    <a:pt x="3630" y="2699"/>
                    <a:pt x="2420" y="456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510" y="19087"/>
                    <a:pt x="6599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0" y="20407"/>
                    <a:pt x="8946" y="20370"/>
                    <a:pt x="9239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3917"/>
                  </a:lnTo>
                  <a:cubicBezTo>
                    <a:pt x="9789" y="13807"/>
                    <a:pt x="9459" y="13697"/>
                    <a:pt x="9129" y="13477"/>
                  </a:cubicBezTo>
                  <a:lnTo>
                    <a:pt x="8799" y="13148"/>
                  </a:lnTo>
                  <a:cubicBezTo>
                    <a:pt x="8682" y="13069"/>
                    <a:pt x="8620" y="13033"/>
                    <a:pt x="8596" y="13024"/>
                  </a:cubicBezTo>
                  <a:lnTo>
                    <a:pt x="8596" y="13024"/>
                  </a:lnTo>
                  <a:cubicBezTo>
                    <a:pt x="8473" y="12913"/>
                    <a:pt x="8381" y="12795"/>
                    <a:pt x="8249" y="12598"/>
                  </a:cubicBezTo>
                  <a:lnTo>
                    <a:pt x="8213" y="12561"/>
                  </a:lnTo>
                  <a:lnTo>
                    <a:pt x="8139" y="12378"/>
                  </a:lnTo>
                  <a:cubicBezTo>
                    <a:pt x="7986" y="12224"/>
                    <a:pt x="7886" y="12071"/>
                    <a:pt x="7803" y="11881"/>
                  </a:cubicBezTo>
                  <a:lnTo>
                    <a:pt x="7803" y="11881"/>
                  </a:lnTo>
                  <a:cubicBezTo>
                    <a:pt x="7779" y="11761"/>
                    <a:pt x="7699" y="11575"/>
                    <a:pt x="7699" y="11388"/>
                  </a:cubicBezTo>
                  <a:cubicBezTo>
                    <a:pt x="7679" y="11368"/>
                    <a:pt x="7663" y="11340"/>
                    <a:pt x="7649" y="11307"/>
                  </a:cubicBezTo>
                  <a:lnTo>
                    <a:pt x="7649" y="11307"/>
                  </a:lnTo>
                  <a:cubicBezTo>
                    <a:pt x="7661" y="11374"/>
                    <a:pt x="7663" y="11402"/>
                    <a:pt x="7659" y="11402"/>
                  </a:cubicBezTo>
                  <a:cubicBezTo>
                    <a:pt x="7651" y="11402"/>
                    <a:pt x="7621" y="11292"/>
                    <a:pt x="7603" y="11149"/>
                  </a:cubicBezTo>
                  <a:lnTo>
                    <a:pt x="7603" y="11149"/>
                  </a:lnTo>
                  <a:cubicBezTo>
                    <a:pt x="7616" y="11210"/>
                    <a:pt x="7630" y="11264"/>
                    <a:pt x="7649" y="11307"/>
                  </a:cubicBezTo>
                  <a:lnTo>
                    <a:pt x="7649" y="11307"/>
                  </a:lnTo>
                  <a:cubicBezTo>
                    <a:pt x="7639" y="11252"/>
                    <a:pt x="7621" y="11171"/>
                    <a:pt x="7593" y="11057"/>
                  </a:cubicBezTo>
                  <a:lnTo>
                    <a:pt x="7593" y="11057"/>
                  </a:lnTo>
                  <a:cubicBezTo>
                    <a:pt x="7596" y="11089"/>
                    <a:pt x="7599" y="11120"/>
                    <a:pt x="7603" y="11149"/>
                  </a:cubicBezTo>
                  <a:lnTo>
                    <a:pt x="7603" y="11149"/>
                  </a:lnTo>
                  <a:cubicBezTo>
                    <a:pt x="7584" y="11067"/>
                    <a:pt x="7568" y="10971"/>
                    <a:pt x="7546" y="10869"/>
                  </a:cubicBezTo>
                  <a:lnTo>
                    <a:pt x="7546" y="10869"/>
                  </a:lnTo>
                  <a:cubicBezTo>
                    <a:pt x="7564" y="10939"/>
                    <a:pt x="7580" y="11002"/>
                    <a:pt x="7593" y="11057"/>
                  </a:cubicBezTo>
                  <a:lnTo>
                    <a:pt x="7593" y="11057"/>
                  </a:lnTo>
                  <a:cubicBezTo>
                    <a:pt x="7591" y="11021"/>
                    <a:pt x="7589" y="10985"/>
                    <a:pt x="7589" y="10948"/>
                  </a:cubicBezTo>
                  <a:cubicBezTo>
                    <a:pt x="7479" y="10618"/>
                    <a:pt x="7589" y="10618"/>
                    <a:pt x="7589" y="10508"/>
                  </a:cubicBezTo>
                  <a:lnTo>
                    <a:pt x="7589" y="9628"/>
                  </a:lnTo>
                  <a:cubicBezTo>
                    <a:pt x="7583" y="9699"/>
                    <a:pt x="7578" y="9762"/>
                    <a:pt x="7573" y="9820"/>
                  </a:cubicBezTo>
                  <a:lnTo>
                    <a:pt x="7573" y="9820"/>
                  </a:lnTo>
                  <a:cubicBezTo>
                    <a:pt x="7582" y="9673"/>
                    <a:pt x="7589" y="9519"/>
                    <a:pt x="7589" y="9408"/>
                  </a:cubicBezTo>
                  <a:cubicBezTo>
                    <a:pt x="7644" y="9298"/>
                    <a:pt x="7699" y="9160"/>
                    <a:pt x="7754" y="9023"/>
                  </a:cubicBezTo>
                  <a:lnTo>
                    <a:pt x="7754" y="9023"/>
                  </a:lnTo>
                  <a:cubicBezTo>
                    <a:pt x="7782" y="8995"/>
                    <a:pt x="7809" y="8968"/>
                    <a:pt x="7809" y="8968"/>
                  </a:cubicBezTo>
                  <a:lnTo>
                    <a:pt x="8029" y="8528"/>
                  </a:lnTo>
                  <a:cubicBezTo>
                    <a:pt x="8174" y="8310"/>
                    <a:pt x="8511" y="7901"/>
                    <a:pt x="8471" y="7901"/>
                  </a:cubicBezTo>
                  <a:cubicBezTo>
                    <a:pt x="8449" y="7901"/>
                    <a:pt x="8328" y="8009"/>
                    <a:pt x="8029" y="8308"/>
                  </a:cubicBezTo>
                  <a:cubicBezTo>
                    <a:pt x="8249" y="8088"/>
                    <a:pt x="8469" y="7868"/>
                    <a:pt x="8689" y="7648"/>
                  </a:cubicBezTo>
                  <a:lnTo>
                    <a:pt x="8799" y="7538"/>
                  </a:lnTo>
                  <a:cubicBezTo>
                    <a:pt x="9019" y="7318"/>
                    <a:pt x="9349" y="7208"/>
                    <a:pt x="9569" y="7098"/>
                  </a:cubicBezTo>
                  <a:cubicBezTo>
                    <a:pt x="9593" y="7082"/>
                    <a:pt x="9614" y="7068"/>
                    <a:pt x="9632" y="7055"/>
                  </a:cubicBezTo>
                  <a:lnTo>
                    <a:pt x="9632" y="7055"/>
                  </a:lnTo>
                  <a:lnTo>
                    <a:pt x="9899" y="6988"/>
                  </a:lnTo>
                  <a:lnTo>
                    <a:pt x="10449" y="6878"/>
                  </a:lnTo>
                  <a:lnTo>
                    <a:pt x="10669" y="6878"/>
                  </a:lnTo>
                  <a:cubicBezTo>
                    <a:pt x="10787" y="6839"/>
                    <a:pt x="10835" y="6813"/>
                    <a:pt x="10837" y="6799"/>
                  </a:cubicBezTo>
                  <a:lnTo>
                    <a:pt x="10837" y="6799"/>
                  </a:lnTo>
                  <a:cubicBezTo>
                    <a:pt x="10872" y="6797"/>
                    <a:pt x="10908" y="6796"/>
                    <a:pt x="10944" y="6796"/>
                  </a:cubicBezTo>
                  <a:cubicBezTo>
                    <a:pt x="11113" y="6796"/>
                    <a:pt x="11283" y="6817"/>
                    <a:pt x="11471" y="6860"/>
                  </a:cubicBezTo>
                  <a:lnTo>
                    <a:pt x="11471" y="6860"/>
                  </a:lnTo>
                  <a:cubicBezTo>
                    <a:pt x="11457" y="6865"/>
                    <a:pt x="11446" y="6871"/>
                    <a:pt x="11439" y="6878"/>
                  </a:cubicBezTo>
                  <a:cubicBezTo>
                    <a:pt x="11769" y="6878"/>
                    <a:pt x="11989" y="6878"/>
                    <a:pt x="12319" y="6988"/>
                  </a:cubicBezTo>
                  <a:cubicBezTo>
                    <a:pt x="12685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3" y="0"/>
                    <a:pt x="11056" y="0"/>
                  </a:cubicBezTo>
                  <a:close/>
                </a:path>
              </a:pathLst>
            </a:custGeom>
            <a:solidFill>
              <a:srgbClr val="8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61"/>
            <p:cNvSpPr/>
            <p:nvPr/>
          </p:nvSpPr>
          <p:spPr>
            <a:xfrm>
              <a:off x="4230700" y="25275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184" y="8074"/>
                  </a:moveTo>
                  <a:lnTo>
                    <a:pt x="7184" y="8074"/>
                  </a:lnTo>
                  <a:cubicBezTo>
                    <a:pt x="7165" y="8074"/>
                    <a:pt x="7040" y="8334"/>
                    <a:pt x="7040" y="8470"/>
                  </a:cubicBezTo>
                  <a:cubicBezTo>
                    <a:pt x="7166" y="8175"/>
                    <a:pt x="7196" y="8074"/>
                    <a:pt x="7184" y="8074"/>
                  </a:cubicBezTo>
                  <a:close/>
                  <a:moveTo>
                    <a:pt x="7040" y="8470"/>
                  </a:move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80" y="8650"/>
                    <a:pt x="7004" y="8577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20" y="9597"/>
                    <a:pt x="6820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4" y="13198"/>
                    <a:pt x="8954" y="13251"/>
                  </a:cubicBezTo>
                  <a:lnTo>
                    <a:pt x="8954" y="13251"/>
                  </a:lnTo>
                  <a:cubicBezTo>
                    <a:pt x="8903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10" y="13481"/>
                  </a:moveTo>
                  <a:cubicBezTo>
                    <a:pt x="9679" y="13481"/>
                    <a:pt x="9863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10" y="13481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8"/>
                    <a:pt x="6050" y="441"/>
                  </a:cubicBez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20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9" y="20384"/>
                    <a:pt x="12561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359" y="12870"/>
                  </a:lnTo>
                  <a:lnTo>
                    <a:pt x="8139" y="12650"/>
                  </a:lnTo>
                  <a:cubicBezTo>
                    <a:pt x="8136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4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6" y="9119"/>
                    <a:pt x="6920" y="8888"/>
                    <a:pt x="6964" y="8695"/>
                  </a:cubicBezTo>
                  <a:lnTo>
                    <a:pt x="6964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40" y="8400"/>
                    <a:pt x="7040" y="8250"/>
                  </a:cubicBezTo>
                  <a:cubicBezTo>
                    <a:pt x="7040" y="8155"/>
                    <a:pt x="7535" y="7729"/>
                    <a:pt x="7596" y="7474"/>
                  </a:cubicBezTo>
                  <a:lnTo>
                    <a:pt x="7596" y="7474"/>
                  </a:lnTo>
                  <a:lnTo>
                    <a:pt x="7919" y="7150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854" y="7186"/>
                    <a:pt x="7740" y="7260"/>
                    <a:pt x="7699" y="7260"/>
                  </a:cubicBezTo>
                  <a:cubicBezTo>
                    <a:pt x="7809" y="7205"/>
                    <a:pt x="7892" y="7150"/>
                    <a:pt x="7974" y="7095"/>
                  </a:cubicBezTo>
                  <a:lnTo>
                    <a:pt x="7974" y="7095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982" y="7094"/>
                    <a:pt x="8003" y="7078"/>
                    <a:pt x="8023" y="7063"/>
                  </a:cubicBezTo>
                  <a:lnTo>
                    <a:pt x="8023" y="7063"/>
                  </a:lnTo>
                  <a:cubicBezTo>
                    <a:pt x="8007" y="7074"/>
                    <a:pt x="7991" y="7084"/>
                    <a:pt x="7974" y="7095"/>
                  </a:cubicBezTo>
                  <a:lnTo>
                    <a:pt x="7974" y="7095"/>
                  </a:lnTo>
                  <a:lnTo>
                    <a:pt x="8029" y="7040"/>
                  </a:lnTo>
                  <a:cubicBezTo>
                    <a:pt x="8131" y="6964"/>
                    <a:pt x="8174" y="6935"/>
                    <a:pt x="8179" y="6935"/>
                  </a:cubicBezTo>
                  <a:lnTo>
                    <a:pt x="8179" y="6935"/>
                  </a:lnTo>
                  <a:cubicBezTo>
                    <a:pt x="8185" y="6935"/>
                    <a:pt x="8114" y="6995"/>
                    <a:pt x="8023" y="7063"/>
                  </a:cubicBezTo>
                  <a:lnTo>
                    <a:pt x="8023" y="7063"/>
                  </a:lnTo>
                  <a:cubicBezTo>
                    <a:pt x="8090" y="7019"/>
                    <a:pt x="8161" y="6974"/>
                    <a:pt x="8249" y="6930"/>
                  </a:cubicBezTo>
                  <a:cubicBezTo>
                    <a:pt x="8689" y="6710"/>
                    <a:pt x="9129" y="649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421"/>
                    <a:pt x="10559" y="551"/>
                    <a:pt x="8689" y="111"/>
                  </a:cubicBezTo>
                  <a:cubicBezTo>
                    <a:pt x="8396" y="38"/>
                    <a:pt x="8103" y="1"/>
                    <a:pt x="7809" y="1"/>
                  </a:cubicBezTo>
                  <a:close/>
                </a:path>
              </a:pathLst>
            </a:custGeom>
            <a:solidFill>
              <a:srgbClr val="5BF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61"/>
            <p:cNvSpPr/>
            <p:nvPr/>
          </p:nvSpPr>
          <p:spPr>
            <a:xfrm>
              <a:off x="4879625" y="2528800"/>
              <a:ext cx="452800" cy="510175"/>
            </a:xfrm>
            <a:custGeom>
              <a:avLst/>
              <a:gdLst/>
              <a:ahLst/>
              <a:cxnLst/>
              <a:rect l="l" t="t" r="r" b="b"/>
              <a:pathLst>
                <a:path w="18112" h="20407" extrusionOk="0">
                  <a:moveTo>
                    <a:pt x="8319" y="12826"/>
                  </a:moveTo>
                  <a:cubicBezTo>
                    <a:pt x="8372" y="12903"/>
                    <a:pt x="8408" y="12960"/>
                    <a:pt x="8398" y="12960"/>
                  </a:cubicBezTo>
                  <a:cubicBezTo>
                    <a:pt x="8394" y="12960"/>
                    <a:pt x="8382" y="12950"/>
                    <a:pt x="8360" y="12928"/>
                  </a:cubicBezTo>
                  <a:lnTo>
                    <a:pt x="8319" y="12826"/>
                  </a:ln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379"/>
                    <a:pt x="3630" y="2699"/>
                    <a:pt x="2420" y="4568"/>
                  </a:cubicBezTo>
                  <a:cubicBezTo>
                    <a:pt x="220" y="7758"/>
                    <a:pt x="1" y="11938"/>
                    <a:pt x="1760" y="15457"/>
                  </a:cubicBezTo>
                  <a:cubicBezTo>
                    <a:pt x="2860" y="17437"/>
                    <a:pt x="4510" y="1908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1" y="20407"/>
                    <a:pt x="8946" y="20370"/>
                    <a:pt x="9240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3917"/>
                  </a:lnTo>
                  <a:cubicBezTo>
                    <a:pt x="9789" y="13807"/>
                    <a:pt x="9460" y="13697"/>
                    <a:pt x="9130" y="13477"/>
                  </a:cubicBezTo>
                  <a:lnTo>
                    <a:pt x="8800" y="13148"/>
                  </a:lnTo>
                  <a:cubicBezTo>
                    <a:pt x="8682" y="13069"/>
                    <a:pt x="8620" y="13033"/>
                    <a:pt x="8596" y="13024"/>
                  </a:cubicBezTo>
                  <a:lnTo>
                    <a:pt x="8596" y="13024"/>
                  </a:lnTo>
                  <a:cubicBezTo>
                    <a:pt x="8473" y="12913"/>
                    <a:pt x="8381" y="12795"/>
                    <a:pt x="8250" y="12598"/>
                  </a:cubicBezTo>
                  <a:lnTo>
                    <a:pt x="8213" y="12561"/>
                  </a:lnTo>
                  <a:lnTo>
                    <a:pt x="8140" y="12378"/>
                  </a:lnTo>
                  <a:cubicBezTo>
                    <a:pt x="7986" y="12224"/>
                    <a:pt x="7887" y="12071"/>
                    <a:pt x="7803" y="11881"/>
                  </a:cubicBezTo>
                  <a:lnTo>
                    <a:pt x="7803" y="11881"/>
                  </a:lnTo>
                  <a:cubicBezTo>
                    <a:pt x="7779" y="11761"/>
                    <a:pt x="7700" y="11575"/>
                    <a:pt x="7700" y="11388"/>
                  </a:cubicBezTo>
                  <a:cubicBezTo>
                    <a:pt x="7680" y="11368"/>
                    <a:pt x="7663" y="11340"/>
                    <a:pt x="7649" y="11307"/>
                  </a:cubicBezTo>
                  <a:lnTo>
                    <a:pt x="7649" y="11307"/>
                  </a:lnTo>
                  <a:cubicBezTo>
                    <a:pt x="7662" y="11374"/>
                    <a:pt x="7664" y="11402"/>
                    <a:pt x="7660" y="11402"/>
                  </a:cubicBezTo>
                  <a:cubicBezTo>
                    <a:pt x="7652" y="11402"/>
                    <a:pt x="7621" y="11292"/>
                    <a:pt x="7603" y="11149"/>
                  </a:cubicBezTo>
                  <a:lnTo>
                    <a:pt x="7603" y="11149"/>
                  </a:lnTo>
                  <a:cubicBezTo>
                    <a:pt x="7617" y="11210"/>
                    <a:pt x="7631" y="11264"/>
                    <a:pt x="7649" y="11307"/>
                  </a:cubicBezTo>
                  <a:lnTo>
                    <a:pt x="7649" y="11307"/>
                  </a:lnTo>
                  <a:cubicBezTo>
                    <a:pt x="7639" y="11252"/>
                    <a:pt x="7621" y="11171"/>
                    <a:pt x="7594" y="11057"/>
                  </a:cubicBezTo>
                  <a:lnTo>
                    <a:pt x="7594" y="11057"/>
                  </a:lnTo>
                  <a:cubicBezTo>
                    <a:pt x="7596" y="11089"/>
                    <a:pt x="7599" y="11120"/>
                    <a:pt x="7603" y="11149"/>
                  </a:cubicBezTo>
                  <a:lnTo>
                    <a:pt x="7603" y="11149"/>
                  </a:lnTo>
                  <a:cubicBezTo>
                    <a:pt x="7585" y="11067"/>
                    <a:pt x="7568" y="10971"/>
                    <a:pt x="7547" y="10869"/>
                  </a:cubicBezTo>
                  <a:lnTo>
                    <a:pt x="7547" y="10869"/>
                  </a:lnTo>
                  <a:cubicBezTo>
                    <a:pt x="7565" y="10939"/>
                    <a:pt x="7581" y="11002"/>
                    <a:pt x="7594" y="11057"/>
                  </a:cubicBezTo>
                  <a:lnTo>
                    <a:pt x="7594" y="11057"/>
                  </a:lnTo>
                  <a:cubicBezTo>
                    <a:pt x="7591" y="11021"/>
                    <a:pt x="7590" y="1098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9628"/>
                  </a:lnTo>
                  <a:cubicBezTo>
                    <a:pt x="7584" y="9699"/>
                    <a:pt x="7579" y="9762"/>
                    <a:pt x="7574" y="9820"/>
                  </a:cubicBezTo>
                  <a:lnTo>
                    <a:pt x="7574" y="9820"/>
                  </a:lnTo>
                  <a:cubicBezTo>
                    <a:pt x="7583" y="9673"/>
                    <a:pt x="7590" y="9519"/>
                    <a:pt x="7590" y="9408"/>
                  </a:cubicBezTo>
                  <a:cubicBezTo>
                    <a:pt x="7645" y="9298"/>
                    <a:pt x="7700" y="9160"/>
                    <a:pt x="7755" y="9023"/>
                  </a:cubicBezTo>
                  <a:lnTo>
                    <a:pt x="7755" y="9023"/>
                  </a:lnTo>
                  <a:cubicBezTo>
                    <a:pt x="7782" y="8995"/>
                    <a:pt x="7810" y="8968"/>
                    <a:pt x="7810" y="8968"/>
                  </a:cubicBezTo>
                  <a:lnTo>
                    <a:pt x="8030" y="8528"/>
                  </a:lnTo>
                  <a:cubicBezTo>
                    <a:pt x="8175" y="8310"/>
                    <a:pt x="8512" y="7901"/>
                    <a:pt x="8471" y="7901"/>
                  </a:cubicBezTo>
                  <a:cubicBezTo>
                    <a:pt x="8450" y="7901"/>
                    <a:pt x="8329" y="8009"/>
                    <a:pt x="8030" y="8308"/>
                  </a:cubicBezTo>
                  <a:cubicBezTo>
                    <a:pt x="8250" y="8088"/>
                    <a:pt x="8470" y="7868"/>
                    <a:pt x="8690" y="7648"/>
                  </a:cubicBezTo>
                  <a:lnTo>
                    <a:pt x="8800" y="7538"/>
                  </a:lnTo>
                  <a:cubicBezTo>
                    <a:pt x="9020" y="7318"/>
                    <a:pt x="9350" y="7208"/>
                    <a:pt x="9570" y="7098"/>
                  </a:cubicBezTo>
                  <a:cubicBezTo>
                    <a:pt x="9593" y="7082"/>
                    <a:pt x="9614" y="7068"/>
                    <a:pt x="9633" y="7055"/>
                  </a:cubicBezTo>
                  <a:lnTo>
                    <a:pt x="9633" y="7055"/>
                  </a:lnTo>
                  <a:lnTo>
                    <a:pt x="9899" y="6988"/>
                  </a:lnTo>
                  <a:lnTo>
                    <a:pt x="10449" y="6878"/>
                  </a:lnTo>
                  <a:lnTo>
                    <a:pt x="10669" y="6878"/>
                  </a:lnTo>
                  <a:cubicBezTo>
                    <a:pt x="10788" y="6839"/>
                    <a:pt x="10835" y="6813"/>
                    <a:pt x="10837" y="6799"/>
                  </a:cubicBezTo>
                  <a:lnTo>
                    <a:pt x="10837" y="6799"/>
                  </a:lnTo>
                  <a:cubicBezTo>
                    <a:pt x="10873" y="6797"/>
                    <a:pt x="10909" y="6796"/>
                    <a:pt x="10944" y="6796"/>
                  </a:cubicBezTo>
                  <a:cubicBezTo>
                    <a:pt x="11114" y="6796"/>
                    <a:pt x="11283" y="6817"/>
                    <a:pt x="11471" y="6860"/>
                  </a:cubicBezTo>
                  <a:lnTo>
                    <a:pt x="11471" y="6860"/>
                  </a:lnTo>
                  <a:cubicBezTo>
                    <a:pt x="11457" y="6865"/>
                    <a:pt x="11446" y="6871"/>
                    <a:pt x="11439" y="6878"/>
                  </a:cubicBezTo>
                  <a:cubicBezTo>
                    <a:pt x="11769" y="6878"/>
                    <a:pt x="11989" y="6878"/>
                    <a:pt x="12319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rgbClr val="FE5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61"/>
            <p:cNvSpPr/>
            <p:nvPr/>
          </p:nvSpPr>
          <p:spPr>
            <a:xfrm>
              <a:off x="5561550" y="25275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8122" y="7001"/>
                  </a:moveTo>
                  <a:cubicBezTo>
                    <a:pt x="7985" y="7096"/>
                    <a:pt x="7760" y="7260"/>
                    <a:pt x="7700" y="7260"/>
                  </a:cubicBezTo>
                  <a:cubicBezTo>
                    <a:pt x="7873" y="7174"/>
                    <a:pt x="7978" y="7087"/>
                    <a:pt x="8122" y="7001"/>
                  </a:cubicBezTo>
                  <a:close/>
                  <a:moveTo>
                    <a:pt x="7184" y="8074"/>
                  </a:moveTo>
                  <a:cubicBezTo>
                    <a:pt x="7165" y="8074"/>
                    <a:pt x="7040" y="8334"/>
                    <a:pt x="7040" y="8470"/>
                  </a:cubicBezTo>
                  <a:cubicBezTo>
                    <a:pt x="7167" y="8175"/>
                    <a:pt x="7196" y="8074"/>
                    <a:pt x="7184" y="8074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7" y="8536"/>
                    <a:pt x="6984" y="8612"/>
                    <a:pt x="6965" y="8695"/>
                  </a:cubicBezTo>
                  <a:lnTo>
                    <a:pt x="6965" y="8695"/>
                  </a:lnTo>
                  <a:cubicBezTo>
                    <a:pt x="6980" y="8650"/>
                    <a:pt x="7004" y="8577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5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1" y="13217"/>
                    <a:pt x="8800" y="13200"/>
                  </a:cubicBezTo>
                  <a:cubicBezTo>
                    <a:pt x="8705" y="13162"/>
                    <a:pt x="8669" y="13146"/>
                    <a:pt x="8672" y="13146"/>
                  </a:cubicBezTo>
                  <a:close/>
                  <a:moveTo>
                    <a:pt x="9643" y="13481"/>
                  </a:moveTo>
                  <a:cubicBezTo>
                    <a:pt x="9729" y="13481"/>
                    <a:pt x="9936" y="13493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1"/>
                    <a:pt x="9643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1" y="5830"/>
                    <a:pt x="1" y="9900"/>
                  </a:cubicBezTo>
                  <a:cubicBezTo>
                    <a:pt x="1" y="13859"/>
                    <a:pt x="2200" y="17489"/>
                    <a:pt x="5720" y="19249"/>
                  </a:cubicBezTo>
                  <a:cubicBezTo>
                    <a:pt x="7253" y="20015"/>
                    <a:pt x="8918" y="20384"/>
                    <a:pt x="10603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3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40" y="13529"/>
                  </a:lnTo>
                  <a:lnTo>
                    <a:pt x="9790" y="13419"/>
                  </a:lnTo>
                  <a:cubicBezTo>
                    <a:pt x="9563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90" y="13090"/>
                  </a:lnTo>
                  <a:lnTo>
                    <a:pt x="8360" y="12870"/>
                  </a:lnTo>
                  <a:lnTo>
                    <a:pt x="8140" y="12650"/>
                  </a:lnTo>
                  <a:cubicBezTo>
                    <a:pt x="8136" y="12648"/>
                    <a:pt x="8132" y="12646"/>
                    <a:pt x="8129" y="12644"/>
                  </a:cubicBezTo>
                  <a:lnTo>
                    <a:pt x="8129" y="12644"/>
                  </a:lnTo>
                  <a:cubicBezTo>
                    <a:pt x="8000" y="12525"/>
                    <a:pt x="7948" y="12499"/>
                    <a:pt x="7810" y="12430"/>
                  </a:cubicBezTo>
                  <a:lnTo>
                    <a:pt x="7739" y="12335"/>
                  </a:lnTo>
                  <a:lnTo>
                    <a:pt x="7739" y="12335"/>
                  </a:lnTo>
                  <a:cubicBezTo>
                    <a:pt x="7717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4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7" y="9119"/>
                    <a:pt x="6920" y="8888"/>
                    <a:pt x="6965" y="8695"/>
                  </a:cubicBezTo>
                  <a:lnTo>
                    <a:pt x="6965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40" y="8400"/>
                    <a:pt x="7040" y="8250"/>
                  </a:cubicBezTo>
                  <a:cubicBezTo>
                    <a:pt x="7040" y="8158"/>
                    <a:pt x="7505" y="7755"/>
                    <a:pt x="7589" y="7498"/>
                  </a:cubicBezTo>
                  <a:lnTo>
                    <a:pt x="7589" y="7498"/>
                  </a:lnTo>
                  <a:cubicBezTo>
                    <a:pt x="7701" y="7412"/>
                    <a:pt x="7840" y="7310"/>
                    <a:pt x="7920" y="7150"/>
                  </a:cubicBezTo>
                  <a:lnTo>
                    <a:pt x="8140" y="7040"/>
                  </a:lnTo>
                  <a:cubicBezTo>
                    <a:pt x="8198" y="6982"/>
                    <a:pt x="8225" y="6951"/>
                    <a:pt x="8230" y="6940"/>
                  </a:cubicBezTo>
                  <a:lnTo>
                    <a:pt x="8230" y="6940"/>
                  </a:lnTo>
                  <a:cubicBezTo>
                    <a:pt x="8237" y="6937"/>
                    <a:pt x="8243" y="6933"/>
                    <a:pt x="8250" y="6930"/>
                  </a:cubicBezTo>
                  <a:cubicBezTo>
                    <a:pt x="8580" y="6710"/>
                    <a:pt x="9020" y="6490"/>
                    <a:pt x="9350" y="6380"/>
                  </a:cubicBezTo>
                  <a:cubicBezTo>
                    <a:pt x="10120" y="5940"/>
                    <a:pt x="10780" y="5170"/>
                    <a:pt x="10999" y="4290"/>
                  </a:cubicBezTo>
                  <a:cubicBezTo>
                    <a:pt x="11439" y="2531"/>
                    <a:pt x="10450" y="551"/>
                    <a:pt x="8580" y="111"/>
                  </a:cubicBezTo>
                  <a:cubicBezTo>
                    <a:pt x="8286" y="38"/>
                    <a:pt x="7981" y="1"/>
                    <a:pt x="7675" y="1"/>
                  </a:cubicBezTo>
                  <a:close/>
                </a:path>
              </a:pathLst>
            </a:custGeom>
            <a:solidFill>
              <a:srgbClr val="8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61"/>
            <p:cNvSpPr/>
            <p:nvPr/>
          </p:nvSpPr>
          <p:spPr>
            <a:xfrm>
              <a:off x="6210475" y="2528800"/>
              <a:ext cx="452825" cy="510175"/>
            </a:xfrm>
            <a:custGeom>
              <a:avLst/>
              <a:gdLst/>
              <a:ahLst/>
              <a:cxnLst/>
              <a:rect l="l" t="t" r="r" b="b"/>
              <a:pathLst>
                <a:path w="18113" h="20407" extrusionOk="0">
                  <a:moveTo>
                    <a:pt x="8320" y="12826"/>
                  </a:moveTo>
                  <a:cubicBezTo>
                    <a:pt x="8372" y="12903"/>
                    <a:pt x="8408" y="12960"/>
                    <a:pt x="8399" y="12960"/>
                  </a:cubicBezTo>
                  <a:cubicBezTo>
                    <a:pt x="8395" y="12960"/>
                    <a:pt x="8382" y="12950"/>
                    <a:pt x="8360" y="12928"/>
                  </a:cubicBezTo>
                  <a:lnTo>
                    <a:pt x="8320" y="12826"/>
                  </a:lnTo>
                  <a:close/>
                  <a:moveTo>
                    <a:pt x="11057" y="0"/>
                  </a:moveTo>
                  <a:cubicBezTo>
                    <a:pt x="9865" y="0"/>
                    <a:pt x="8672" y="192"/>
                    <a:pt x="7480" y="609"/>
                  </a:cubicBezTo>
                  <a:cubicBezTo>
                    <a:pt x="5500" y="1379"/>
                    <a:pt x="3631" y="2699"/>
                    <a:pt x="2421" y="456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510" y="19087"/>
                    <a:pt x="6600" y="19967"/>
                  </a:cubicBezTo>
                  <a:cubicBezTo>
                    <a:pt x="7114" y="20260"/>
                    <a:pt x="7725" y="20407"/>
                    <a:pt x="8336" y="20407"/>
                  </a:cubicBezTo>
                  <a:cubicBezTo>
                    <a:pt x="8641" y="20407"/>
                    <a:pt x="8947" y="20370"/>
                    <a:pt x="9240" y="20297"/>
                  </a:cubicBezTo>
                  <a:cubicBezTo>
                    <a:pt x="10120" y="20077"/>
                    <a:pt x="11000" y="19527"/>
                    <a:pt x="11440" y="18647"/>
                  </a:cubicBezTo>
                  <a:cubicBezTo>
                    <a:pt x="12210" y="17217"/>
                    <a:pt x="11990" y="14687"/>
                    <a:pt x="10230" y="14027"/>
                  </a:cubicBezTo>
                  <a:lnTo>
                    <a:pt x="10120" y="13917"/>
                  </a:lnTo>
                  <a:cubicBezTo>
                    <a:pt x="9790" y="13807"/>
                    <a:pt x="9460" y="13697"/>
                    <a:pt x="9130" y="13477"/>
                  </a:cubicBezTo>
                  <a:lnTo>
                    <a:pt x="8800" y="13148"/>
                  </a:lnTo>
                  <a:cubicBezTo>
                    <a:pt x="8683" y="13069"/>
                    <a:pt x="8621" y="13033"/>
                    <a:pt x="8597" y="13024"/>
                  </a:cubicBezTo>
                  <a:lnTo>
                    <a:pt x="8597" y="13024"/>
                  </a:lnTo>
                  <a:cubicBezTo>
                    <a:pt x="8474" y="12913"/>
                    <a:pt x="8381" y="12795"/>
                    <a:pt x="8250" y="12598"/>
                  </a:cubicBezTo>
                  <a:lnTo>
                    <a:pt x="8213" y="12561"/>
                  </a:lnTo>
                  <a:lnTo>
                    <a:pt x="8140" y="12378"/>
                  </a:lnTo>
                  <a:cubicBezTo>
                    <a:pt x="7986" y="12224"/>
                    <a:pt x="7886" y="12070"/>
                    <a:pt x="7803" y="11879"/>
                  </a:cubicBezTo>
                  <a:lnTo>
                    <a:pt x="7803" y="11879"/>
                  </a:lnTo>
                  <a:cubicBezTo>
                    <a:pt x="7788" y="11811"/>
                    <a:pt x="7751" y="11722"/>
                    <a:pt x="7706" y="11624"/>
                  </a:cubicBezTo>
                  <a:lnTo>
                    <a:pt x="7706" y="11624"/>
                  </a:lnTo>
                  <a:cubicBezTo>
                    <a:pt x="7704" y="11619"/>
                    <a:pt x="7702" y="11613"/>
                    <a:pt x="7700" y="11608"/>
                  </a:cubicBezTo>
                  <a:cubicBezTo>
                    <a:pt x="7694" y="11595"/>
                    <a:pt x="7689" y="11587"/>
                    <a:pt x="7687" y="11583"/>
                  </a:cubicBezTo>
                  <a:lnTo>
                    <a:pt x="7687" y="11583"/>
                  </a:lnTo>
                  <a:cubicBezTo>
                    <a:pt x="7656" y="11520"/>
                    <a:pt x="7623" y="11454"/>
                    <a:pt x="7590" y="11388"/>
                  </a:cubicBezTo>
                  <a:cubicBezTo>
                    <a:pt x="7590" y="11352"/>
                    <a:pt x="7590" y="11294"/>
                    <a:pt x="7586" y="11220"/>
                  </a:cubicBezTo>
                  <a:lnTo>
                    <a:pt x="7586" y="11220"/>
                  </a:lnTo>
                  <a:cubicBezTo>
                    <a:pt x="7608" y="11350"/>
                    <a:pt x="7617" y="11402"/>
                    <a:pt x="7618" y="11402"/>
                  </a:cubicBezTo>
                  <a:cubicBezTo>
                    <a:pt x="7619" y="11402"/>
                    <a:pt x="7590" y="1117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9628"/>
                  </a:lnTo>
                  <a:cubicBezTo>
                    <a:pt x="7584" y="9699"/>
                    <a:pt x="7579" y="9762"/>
                    <a:pt x="7574" y="9820"/>
                  </a:cubicBezTo>
                  <a:lnTo>
                    <a:pt x="7574" y="9820"/>
                  </a:lnTo>
                  <a:cubicBezTo>
                    <a:pt x="7583" y="9673"/>
                    <a:pt x="7590" y="9519"/>
                    <a:pt x="7590" y="9408"/>
                  </a:cubicBezTo>
                  <a:cubicBezTo>
                    <a:pt x="7645" y="9298"/>
                    <a:pt x="7700" y="9160"/>
                    <a:pt x="7755" y="9023"/>
                  </a:cubicBezTo>
                  <a:lnTo>
                    <a:pt x="7755" y="9023"/>
                  </a:lnTo>
                  <a:cubicBezTo>
                    <a:pt x="7783" y="8995"/>
                    <a:pt x="7810" y="8968"/>
                    <a:pt x="7810" y="8968"/>
                  </a:cubicBezTo>
                  <a:lnTo>
                    <a:pt x="8030" y="8528"/>
                  </a:lnTo>
                  <a:cubicBezTo>
                    <a:pt x="8175" y="8310"/>
                    <a:pt x="8512" y="7901"/>
                    <a:pt x="8471" y="7901"/>
                  </a:cubicBezTo>
                  <a:cubicBezTo>
                    <a:pt x="8450" y="7901"/>
                    <a:pt x="8329" y="8009"/>
                    <a:pt x="8030" y="8308"/>
                  </a:cubicBezTo>
                  <a:cubicBezTo>
                    <a:pt x="8250" y="8088"/>
                    <a:pt x="8360" y="7868"/>
                    <a:pt x="8580" y="7648"/>
                  </a:cubicBezTo>
                  <a:lnTo>
                    <a:pt x="8630" y="7611"/>
                  </a:lnTo>
                  <a:lnTo>
                    <a:pt x="8630" y="7611"/>
                  </a:lnTo>
                  <a:cubicBezTo>
                    <a:pt x="8660" y="7604"/>
                    <a:pt x="8714" y="7581"/>
                    <a:pt x="8800" y="7538"/>
                  </a:cubicBezTo>
                  <a:cubicBezTo>
                    <a:pt x="9020" y="7318"/>
                    <a:pt x="9350" y="7208"/>
                    <a:pt x="9570" y="7098"/>
                  </a:cubicBezTo>
                  <a:cubicBezTo>
                    <a:pt x="9605" y="7074"/>
                    <a:pt x="9635" y="7054"/>
                    <a:pt x="9659" y="7036"/>
                  </a:cubicBezTo>
                  <a:lnTo>
                    <a:pt x="9659" y="7036"/>
                  </a:lnTo>
                  <a:lnTo>
                    <a:pt x="9900" y="6988"/>
                  </a:lnTo>
                  <a:lnTo>
                    <a:pt x="10450" y="6878"/>
                  </a:lnTo>
                  <a:lnTo>
                    <a:pt x="10670" y="6878"/>
                  </a:lnTo>
                  <a:cubicBezTo>
                    <a:pt x="10763" y="6841"/>
                    <a:pt x="10799" y="6816"/>
                    <a:pt x="10798" y="6801"/>
                  </a:cubicBezTo>
                  <a:lnTo>
                    <a:pt x="10798" y="6801"/>
                  </a:lnTo>
                  <a:cubicBezTo>
                    <a:pt x="10847" y="6797"/>
                    <a:pt x="10896" y="6796"/>
                    <a:pt x="10945" y="6796"/>
                  </a:cubicBezTo>
                  <a:cubicBezTo>
                    <a:pt x="11114" y="6796"/>
                    <a:pt x="11283" y="6817"/>
                    <a:pt x="11471" y="6859"/>
                  </a:cubicBezTo>
                  <a:lnTo>
                    <a:pt x="11471" y="6859"/>
                  </a:lnTo>
                  <a:cubicBezTo>
                    <a:pt x="11457" y="6865"/>
                    <a:pt x="11447" y="6871"/>
                    <a:pt x="11440" y="6878"/>
                  </a:cubicBezTo>
                  <a:cubicBezTo>
                    <a:pt x="11770" y="6878"/>
                    <a:pt x="11990" y="6878"/>
                    <a:pt x="12210" y="6988"/>
                  </a:cubicBezTo>
                  <a:cubicBezTo>
                    <a:pt x="12585" y="7089"/>
                    <a:pt x="12942" y="7136"/>
                    <a:pt x="13278" y="7136"/>
                  </a:cubicBezTo>
                  <a:cubicBezTo>
                    <a:pt x="16970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7" y="0"/>
                  </a:cubicBezTo>
                  <a:close/>
                </a:path>
              </a:pathLst>
            </a:custGeom>
            <a:solidFill>
              <a:srgbClr val="FFD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61"/>
            <p:cNvSpPr/>
            <p:nvPr/>
          </p:nvSpPr>
          <p:spPr>
            <a:xfrm>
              <a:off x="6892425" y="25275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8121" y="7001"/>
                  </a:moveTo>
                  <a:lnTo>
                    <a:pt x="8121" y="7001"/>
                  </a:lnTo>
                  <a:cubicBezTo>
                    <a:pt x="7984" y="7096"/>
                    <a:pt x="7759" y="7260"/>
                    <a:pt x="7699" y="7260"/>
                  </a:cubicBezTo>
                  <a:cubicBezTo>
                    <a:pt x="7872" y="7174"/>
                    <a:pt x="7977" y="7087"/>
                    <a:pt x="8121" y="7001"/>
                  </a:cubicBezTo>
                  <a:close/>
                  <a:moveTo>
                    <a:pt x="7184" y="8074"/>
                  </a:moveTo>
                  <a:cubicBezTo>
                    <a:pt x="7165" y="8074"/>
                    <a:pt x="7039" y="8334"/>
                    <a:pt x="7039" y="8470"/>
                  </a:cubicBezTo>
                  <a:cubicBezTo>
                    <a:pt x="7166" y="8175"/>
                    <a:pt x="7195" y="8074"/>
                    <a:pt x="7184" y="8074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4" y="8577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lnTo>
                    <a:pt x="8671" y="13146"/>
                  </a:ln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42" y="13481"/>
                  </a:moveTo>
                  <a:cubicBezTo>
                    <a:pt x="9728" y="13481"/>
                    <a:pt x="9936" y="13493"/>
                    <a:pt x="1033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42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359" y="12870"/>
                  </a:lnTo>
                  <a:lnTo>
                    <a:pt x="8139" y="12650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lnTo>
                    <a:pt x="6929" y="9460"/>
                  </a:lnTo>
                  <a:lnTo>
                    <a:pt x="6929" y="9020"/>
                  </a:lnTo>
                  <a:cubicBezTo>
                    <a:pt x="6929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39" y="8400"/>
                    <a:pt x="7039" y="8250"/>
                  </a:cubicBezTo>
                  <a:cubicBezTo>
                    <a:pt x="7039" y="8140"/>
                    <a:pt x="7699" y="7590"/>
                    <a:pt x="7699" y="7370"/>
                  </a:cubicBezTo>
                  <a:lnTo>
                    <a:pt x="7699" y="7370"/>
                  </a:lnTo>
                  <a:lnTo>
                    <a:pt x="7919" y="7150"/>
                  </a:lnTo>
                  <a:lnTo>
                    <a:pt x="8139" y="7040"/>
                  </a:lnTo>
                  <a:cubicBezTo>
                    <a:pt x="8197" y="6982"/>
                    <a:pt x="8225" y="6951"/>
                    <a:pt x="8230" y="6940"/>
                  </a:cubicBezTo>
                  <a:lnTo>
                    <a:pt x="8230" y="6940"/>
                  </a:lnTo>
                  <a:cubicBezTo>
                    <a:pt x="8236" y="6937"/>
                    <a:pt x="8243" y="6933"/>
                    <a:pt x="8249" y="6930"/>
                  </a:cubicBezTo>
                  <a:cubicBezTo>
                    <a:pt x="8579" y="6710"/>
                    <a:pt x="9019" y="649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8"/>
                    <a:pt x="7980" y="1"/>
                    <a:pt x="7675" y="1"/>
                  </a:cubicBezTo>
                  <a:close/>
                </a:path>
              </a:pathLst>
            </a:custGeom>
            <a:solidFill>
              <a:srgbClr val="8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61"/>
            <p:cNvSpPr/>
            <p:nvPr/>
          </p:nvSpPr>
          <p:spPr>
            <a:xfrm>
              <a:off x="6551450" y="30133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6" y="10244"/>
                  </a:cubicBezTo>
                  <a:close/>
                  <a:moveTo>
                    <a:pt x="9675" y="10775"/>
                  </a:moveTo>
                  <a:cubicBezTo>
                    <a:pt x="9678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643" y="11144"/>
                    <a:pt x="9607" y="11253"/>
                    <a:pt x="9570" y="11358"/>
                  </a:cubicBezTo>
                  <a:lnTo>
                    <a:pt x="9570" y="11358"/>
                  </a:lnTo>
                  <a:cubicBezTo>
                    <a:pt x="9580" y="11291"/>
                    <a:pt x="9655" y="10775"/>
                    <a:pt x="9675" y="10775"/>
                  </a:cubicBezTo>
                  <a:close/>
                  <a:moveTo>
                    <a:pt x="8689" y="13015"/>
                  </a:moveTo>
                  <a:lnTo>
                    <a:pt x="8470" y="13234"/>
                  </a:lnTo>
                  <a:lnTo>
                    <a:pt x="8360" y="13344"/>
                  </a:lnTo>
                  <a:cubicBezTo>
                    <a:pt x="8260" y="13419"/>
                    <a:pt x="8217" y="13449"/>
                    <a:pt x="8211" y="13449"/>
                  </a:cubicBezTo>
                  <a:cubicBezTo>
                    <a:pt x="8190" y="13449"/>
                    <a:pt x="8604" y="13100"/>
                    <a:pt x="8689" y="130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8" y="6043"/>
                    <a:pt x="2332" y="7062"/>
                    <a:pt x="3830" y="7062"/>
                  </a:cubicBezTo>
                  <a:cubicBezTo>
                    <a:pt x="4092" y="7062"/>
                    <a:pt x="4357" y="7031"/>
                    <a:pt x="4620" y="6965"/>
                  </a:cubicBezTo>
                  <a:lnTo>
                    <a:pt x="5280" y="6855"/>
                  </a:lnTo>
                  <a:lnTo>
                    <a:pt x="6270" y="6855"/>
                  </a:lnTo>
                  <a:cubicBezTo>
                    <a:pt x="6563" y="6855"/>
                    <a:pt x="6905" y="6904"/>
                    <a:pt x="6742" y="6904"/>
                  </a:cubicBezTo>
                  <a:cubicBezTo>
                    <a:pt x="6661" y="6904"/>
                    <a:pt x="6453" y="6892"/>
                    <a:pt x="6050" y="6855"/>
                  </a:cubicBezTo>
                  <a:lnTo>
                    <a:pt x="605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8030" y="7515"/>
                  </a:lnTo>
                  <a:lnTo>
                    <a:pt x="8138" y="7569"/>
                  </a:lnTo>
                  <a:lnTo>
                    <a:pt x="8138" y="7569"/>
                  </a:lnTo>
                  <a:cubicBezTo>
                    <a:pt x="8369" y="7744"/>
                    <a:pt x="8404" y="7779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690" y="8175"/>
                    <a:pt x="9020" y="8615"/>
                    <a:pt x="9130" y="8835"/>
                  </a:cubicBezTo>
                  <a:cubicBezTo>
                    <a:pt x="9208" y="8992"/>
                    <a:pt x="9231" y="9094"/>
                    <a:pt x="9277" y="9179"/>
                  </a:cubicBezTo>
                  <a:lnTo>
                    <a:pt x="9277" y="9179"/>
                  </a:lnTo>
                  <a:cubicBezTo>
                    <a:pt x="9351" y="9444"/>
                    <a:pt x="9364" y="9648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7" y="9712"/>
                    <a:pt x="9550" y="9745"/>
                    <a:pt x="9569" y="9825"/>
                  </a:cubicBezTo>
                  <a:lnTo>
                    <a:pt x="9569" y="10045"/>
                  </a:lnTo>
                  <a:cubicBezTo>
                    <a:pt x="9569" y="10265"/>
                    <a:pt x="9569" y="10595"/>
                    <a:pt x="9569" y="10925"/>
                  </a:cubicBezTo>
                  <a:cubicBezTo>
                    <a:pt x="9569" y="11033"/>
                    <a:pt x="9569" y="11249"/>
                    <a:pt x="9569" y="11361"/>
                  </a:cubicBezTo>
                  <a:lnTo>
                    <a:pt x="9569" y="11361"/>
                  </a:lnTo>
                  <a:cubicBezTo>
                    <a:pt x="9496" y="11572"/>
                    <a:pt x="9423" y="11768"/>
                    <a:pt x="9350" y="11915"/>
                  </a:cubicBezTo>
                  <a:cubicBezTo>
                    <a:pt x="9457" y="11700"/>
                    <a:pt x="9494" y="11625"/>
                    <a:pt x="9496" y="11625"/>
                  </a:cubicBezTo>
                  <a:lnTo>
                    <a:pt x="9496" y="11625"/>
                  </a:lnTo>
                  <a:cubicBezTo>
                    <a:pt x="9500" y="11625"/>
                    <a:pt x="9350" y="11950"/>
                    <a:pt x="9350" y="12025"/>
                  </a:cubicBezTo>
                  <a:cubicBezTo>
                    <a:pt x="9345" y="12029"/>
                    <a:pt x="9339" y="12035"/>
                    <a:pt x="9333" y="12041"/>
                  </a:cubicBezTo>
                  <a:lnTo>
                    <a:pt x="9333" y="12041"/>
                  </a:lnTo>
                  <a:cubicBezTo>
                    <a:pt x="9343" y="11997"/>
                    <a:pt x="9350" y="11953"/>
                    <a:pt x="9350" y="11915"/>
                  </a:cubicBezTo>
                  <a:lnTo>
                    <a:pt x="9350" y="11915"/>
                  </a:lnTo>
                  <a:cubicBezTo>
                    <a:pt x="9327" y="11982"/>
                    <a:pt x="9309" y="12038"/>
                    <a:pt x="9295" y="12083"/>
                  </a:cubicBezTo>
                  <a:lnTo>
                    <a:pt x="9295" y="12083"/>
                  </a:lnTo>
                  <a:cubicBezTo>
                    <a:pt x="9310" y="12067"/>
                    <a:pt x="9323" y="12053"/>
                    <a:pt x="9333" y="12041"/>
                  </a:cubicBezTo>
                  <a:lnTo>
                    <a:pt x="9333" y="12041"/>
                  </a:lnTo>
                  <a:cubicBezTo>
                    <a:pt x="9309" y="12153"/>
                    <a:pt x="9264" y="12263"/>
                    <a:pt x="9254" y="12263"/>
                  </a:cubicBezTo>
                  <a:cubicBezTo>
                    <a:pt x="9247" y="12263"/>
                    <a:pt x="9255" y="12214"/>
                    <a:pt x="9295" y="12083"/>
                  </a:cubicBezTo>
                  <a:lnTo>
                    <a:pt x="9295" y="12083"/>
                  </a:lnTo>
                  <a:cubicBezTo>
                    <a:pt x="9145" y="12255"/>
                    <a:pt x="8812" y="12679"/>
                    <a:pt x="8787" y="12917"/>
                  </a:cubicBezTo>
                  <a:lnTo>
                    <a:pt x="8787" y="12917"/>
                  </a:lnTo>
                  <a:lnTo>
                    <a:pt x="8690" y="13014"/>
                  </a:lnTo>
                  <a:lnTo>
                    <a:pt x="8690" y="13014"/>
                  </a:lnTo>
                  <a:cubicBezTo>
                    <a:pt x="8470" y="13124"/>
                    <a:pt x="8360" y="13344"/>
                    <a:pt x="8140" y="13344"/>
                  </a:cubicBezTo>
                  <a:cubicBezTo>
                    <a:pt x="7810" y="1356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184"/>
                    <a:pt x="16389" y="14554"/>
                    <a:pt x="16389" y="10485"/>
                  </a:cubicBezTo>
                  <a:cubicBezTo>
                    <a:pt x="16389" y="6525"/>
                    <a:pt x="14189" y="2896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rgbClr val="FE5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61"/>
            <p:cNvSpPr/>
            <p:nvPr/>
          </p:nvSpPr>
          <p:spPr>
            <a:xfrm>
              <a:off x="5859450" y="3011450"/>
              <a:ext cx="452800" cy="510200"/>
            </a:xfrm>
            <a:custGeom>
              <a:avLst/>
              <a:gdLst/>
              <a:ahLst/>
              <a:cxnLst/>
              <a:rect l="l" t="t" r="r" b="b"/>
              <a:pathLst>
                <a:path w="18112" h="20408" extrusionOk="0">
                  <a:moveTo>
                    <a:pt x="10240" y="8204"/>
                  </a:moveTo>
                  <a:cubicBezTo>
                    <a:pt x="10240" y="8204"/>
                    <a:pt x="10257" y="8248"/>
                    <a:pt x="10302" y="8360"/>
                  </a:cubicBezTo>
                  <a:cubicBezTo>
                    <a:pt x="10302" y="8362"/>
                    <a:pt x="10302" y="8364"/>
                    <a:pt x="10302" y="8366"/>
                  </a:cubicBezTo>
                  <a:lnTo>
                    <a:pt x="10302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69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8" y="9572"/>
                    <a:pt x="10632" y="9680"/>
                  </a:cubicBezTo>
                  <a:cubicBezTo>
                    <a:pt x="10586" y="9525"/>
                    <a:pt x="10550" y="9401"/>
                    <a:pt x="10524" y="9302"/>
                  </a:cubicBezTo>
                  <a:close/>
                  <a:moveTo>
                    <a:pt x="10412" y="11311"/>
                  </a:moveTo>
                  <a:lnTo>
                    <a:pt x="10412" y="11440"/>
                  </a:lnTo>
                  <a:cubicBezTo>
                    <a:pt x="10373" y="11479"/>
                    <a:pt x="10333" y="11519"/>
                    <a:pt x="10293" y="11564"/>
                  </a:cubicBezTo>
                  <a:lnTo>
                    <a:pt x="10293" y="11564"/>
                  </a:lnTo>
                  <a:cubicBezTo>
                    <a:pt x="10333" y="11481"/>
                    <a:pt x="10378" y="11388"/>
                    <a:pt x="10412" y="11311"/>
                  </a:cubicBezTo>
                  <a:close/>
                  <a:moveTo>
                    <a:pt x="9880" y="12220"/>
                  </a:moveTo>
                  <a:cubicBezTo>
                    <a:pt x="9717" y="12406"/>
                    <a:pt x="9662" y="12477"/>
                    <a:pt x="9666" y="12477"/>
                  </a:cubicBezTo>
                  <a:cubicBezTo>
                    <a:pt x="9671" y="12477"/>
                    <a:pt x="9775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2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6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59" y="13271"/>
                    <a:pt x="8762" y="13309"/>
                  </a:cubicBezTo>
                  <a:cubicBezTo>
                    <a:pt x="8751" y="13309"/>
                    <a:pt x="8741" y="13310"/>
                    <a:pt x="8730" y="13310"/>
                  </a:cubicBezTo>
                  <a:lnTo>
                    <a:pt x="8730" y="13310"/>
                  </a:lnTo>
                  <a:cubicBezTo>
                    <a:pt x="8817" y="13280"/>
                    <a:pt x="8886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2" y="111"/>
                  </a:cubicBezTo>
                  <a:cubicBezTo>
                    <a:pt x="7993" y="331"/>
                    <a:pt x="7333" y="991"/>
                    <a:pt x="689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2" y="6710"/>
                    <a:pt x="8982" y="6930"/>
                  </a:cubicBezTo>
                  <a:lnTo>
                    <a:pt x="9312" y="7150"/>
                  </a:lnTo>
                  <a:lnTo>
                    <a:pt x="9312" y="7150"/>
                  </a:lnTo>
                  <a:cubicBezTo>
                    <a:pt x="9560" y="7398"/>
                    <a:pt x="9669" y="7506"/>
                    <a:pt x="9862" y="7700"/>
                  </a:cubicBezTo>
                  <a:lnTo>
                    <a:pt x="9972" y="7920"/>
                  </a:lnTo>
                  <a:cubicBezTo>
                    <a:pt x="10128" y="8075"/>
                    <a:pt x="10228" y="8285"/>
                    <a:pt x="10312" y="8472"/>
                  </a:cubicBezTo>
                  <a:lnTo>
                    <a:pt x="10312" y="8472"/>
                  </a:lnTo>
                  <a:cubicBezTo>
                    <a:pt x="10339" y="8625"/>
                    <a:pt x="10412" y="8731"/>
                    <a:pt x="10412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7" y="8978"/>
                    <a:pt x="10464" y="8978"/>
                  </a:cubicBezTo>
                  <a:lnTo>
                    <a:pt x="10464" y="8978"/>
                  </a:lnTo>
                  <a:cubicBezTo>
                    <a:pt x="10489" y="8978"/>
                    <a:pt x="10575" y="9179"/>
                    <a:pt x="10632" y="9350"/>
                  </a:cubicBezTo>
                  <a:cubicBezTo>
                    <a:pt x="10742" y="9790"/>
                    <a:pt x="10632" y="9680"/>
                    <a:pt x="10632" y="9900"/>
                  </a:cubicBezTo>
                  <a:lnTo>
                    <a:pt x="10632" y="10346"/>
                  </a:lnTo>
                  <a:lnTo>
                    <a:pt x="10632" y="10346"/>
                  </a:lnTo>
                  <a:cubicBezTo>
                    <a:pt x="10603" y="10530"/>
                    <a:pt x="10563" y="10769"/>
                    <a:pt x="10522" y="10890"/>
                  </a:cubicBezTo>
                  <a:cubicBezTo>
                    <a:pt x="10429" y="11168"/>
                    <a:pt x="10336" y="11369"/>
                    <a:pt x="10244" y="11623"/>
                  </a:cubicBezTo>
                  <a:lnTo>
                    <a:pt x="10244" y="11623"/>
                  </a:lnTo>
                  <a:cubicBezTo>
                    <a:pt x="10190" y="11691"/>
                    <a:pt x="10136" y="11772"/>
                    <a:pt x="10082" y="11880"/>
                  </a:cubicBezTo>
                  <a:cubicBezTo>
                    <a:pt x="10051" y="11974"/>
                    <a:pt x="9965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1" y="12081"/>
                    <a:pt x="10082" y="11990"/>
                  </a:cubicBezTo>
                  <a:lnTo>
                    <a:pt x="10082" y="11990"/>
                  </a:lnTo>
                  <a:cubicBezTo>
                    <a:pt x="9972" y="12210"/>
                    <a:pt x="9752" y="12430"/>
                    <a:pt x="9532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7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5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802" y="15949"/>
                  </a:cubicBezTo>
                  <a:cubicBezTo>
                    <a:pt x="17892" y="12650"/>
                    <a:pt x="18111" y="8470"/>
                    <a:pt x="16352" y="4950"/>
                  </a:cubicBezTo>
                  <a:cubicBezTo>
                    <a:pt x="15362" y="2971"/>
                    <a:pt x="13602" y="143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rgbClr val="5BF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61"/>
            <p:cNvSpPr/>
            <p:nvPr/>
          </p:nvSpPr>
          <p:spPr>
            <a:xfrm>
              <a:off x="5220600" y="30133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100" y="7495"/>
                  </a:moveTo>
                  <a:lnTo>
                    <a:pt x="8139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29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09" y="8285"/>
                  </a:lnTo>
                  <a:cubicBezTo>
                    <a:pt x="8948" y="8344"/>
                    <a:pt x="8963" y="8368"/>
                    <a:pt x="8961" y="8368"/>
                  </a:cubicBezTo>
                  <a:cubicBezTo>
                    <a:pt x="8957" y="8368"/>
                    <a:pt x="8897" y="8291"/>
                    <a:pt x="8827" y="8202"/>
                  </a:cubicBezTo>
                  <a:close/>
                  <a:moveTo>
                    <a:pt x="9555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5" y="10244"/>
                  </a:cubicBezTo>
                  <a:close/>
                  <a:moveTo>
                    <a:pt x="9459" y="11915"/>
                  </a:moveTo>
                  <a:cubicBezTo>
                    <a:pt x="9459" y="12048"/>
                    <a:pt x="9337" y="12263"/>
                    <a:pt x="9316" y="12263"/>
                  </a:cubicBezTo>
                  <a:cubicBezTo>
                    <a:pt x="9302" y="12263"/>
                    <a:pt x="9330" y="12174"/>
                    <a:pt x="9459" y="119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8" y="6043"/>
                    <a:pt x="2331" y="7062"/>
                    <a:pt x="3897" y="7062"/>
                  </a:cubicBezTo>
                  <a:cubicBezTo>
                    <a:pt x="4172" y="7062"/>
                    <a:pt x="4451" y="7031"/>
                    <a:pt x="4730" y="6965"/>
                  </a:cubicBezTo>
                  <a:lnTo>
                    <a:pt x="5280" y="6855"/>
                  </a:lnTo>
                  <a:lnTo>
                    <a:pt x="6379" y="6855"/>
                  </a:lnTo>
                  <a:cubicBezTo>
                    <a:pt x="6599" y="6855"/>
                    <a:pt x="6917" y="6904"/>
                    <a:pt x="6779" y="6904"/>
                  </a:cubicBezTo>
                  <a:cubicBezTo>
                    <a:pt x="6709" y="6904"/>
                    <a:pt x="6526" y="6892"/>
                    <a:pt x="6159" y="6855"/>
                  </a:cubicBezTo>
                  <a:lnTo>
                    <a:pt x="6159" y="6855"/>
                  </a:lnTo>
                  <a:lnTo>
                    <a:pt x="6599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699" y="7295"/>
                  </a:lnTo>
                  <a:lnTo>
                    <a:pt x="7919" y="7405"/>
                  </a:lnTo>
                  <a:lnTo>
                    <a:pt x="7919" y="7405"/>
                  </a:lnTo>
                  <a:cubicBezTo>
                    <a:pt x="8359" y="7735"/>
                    <a:pt x="8359" y="7735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0" y="7956"/>
                    <a:pt x="8689" y="8066"/>
                    <a:pt x="8689" y="8175"/>
                  </a:cubicBezTo>
                  <a:cubicBezTo>
                    <a:pt x="8799" y="8175"/>
                    <a:pt x="9019" y="8615"/>
                    <a:pt x="9129" y="8835"/>
                  </a:cubicBezTo>
                  <a:cubicBezTo>
                    <a:pt x="9215" y="9006"/>
                    <a:pt x="9234" y="9110"/>
                    <a:pt x="9289" y="9200"/>
                  </a:cubicBezTo>
                  <a:lnTo>
                    <a:pt x="9289" y="9200"/>
                  </a:lnTo>
                  <a:cubicBezTo>
                    <a:pt x="9380" y="9455"/>
                    <a:pt x="9459" y="9655"/>
                    <a:pt x="9459" y="9935"/>
                  </a:cubicBezTo>
                  <a:cubicBezTo>
                    <a:pt x="9459" y="10020"/>
                    <a:pt x="9526" y="10106"/>
                    <a:pt x="9555" y="10244"/>
                  </a:cubicBezTo>
                  <a:lnTo>
                    <a:pt x="9555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6" y="9712"/>
                    <a:pt x="9549" y="9745"/>
                    <a:pt x="9569" y="9825"/>
                  </a:cubicBezTo>
                  <a:lnTo>
                    <a:pt x="9569" y="10045"/>
                  </a:lnTo>
                  <a:cubicBezTo>
                    <a:pt x="9569" y="10265"/>
                    <a:pt x="9569" y="10595"/>
                    <a:pt x="9569" y="10925"/>
                  </a:cubicBezTo>
                  <a:cubicBezTo>
                    <a:pt x="9569" y="11035"/>
                    <a:pt x="9569" y="11255"/>
                    <a:pt x="9569" y="11365"/>
                  </a:cubicBezTo>
                  <a:cubicBezTo>
                    <a:pt x="9569" y="11365"/>
                    <a:pt x="9653" y="10775"/>
                    <a:pt x="9674" y="10775"/>
                  </a:cubicBezTo>
                  <a:cubicBezTo>
                    <a:pt x="9677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583" y="11322"/>
                    <a:pt x="9487" y="11610"/>
                    <a:pt x="9464" y="11825"/>
                  </a:cubicBezTo>
                  <a:lnTo>
                    <a:pt x="9464" y="11825"/>
                  </a:lnTo>
                  <a:cubicBezTo>
                    <a:pt x="9426" y="11907"/>
                    <a:pt x="9382" y="11991"/>
                    <a:pt x="9349" y="12025"/>
                  </a:cubicBezTo>
                  <a:cubicBezTo>
                    <a:pt x="9259" y="12114"/>
                    <a:pt x="8949" y="12572"/>
                    <a:pt x="8838" y="12856"/>
                  </a:cubicBezTo>
                  <a:lnTo>
                    <a:pt x="8838" y="12856"/>
                  </a:lnTo>
                  <a:cubicBezTo>
                    <a:pt x="8756" y="12922"/>
                    <a:pt x="8649" y="12995"/>
                    <a:pt x="8562" y="13096"/>
                  </a:cubicBezTo>
                  <a:lnTo>
                    <a:pt x="8562" y="13096"/>
                  </a:lnTo>
                  <a:cubicBezTo>
                    <a:pt x="8418" y="13208"/>
                    <a:pt x="8313" y="13344"/>
                    <a:pt x="8139" y="13344"/>
                  </a:cubicBezTo>
                  <a:cubicBezTo>
                    <a:pt x="7809" y="13564"/>
                    <a:pt x="7369" y="13784"/>
                    <a:pt x="7039" y="14004"/>
                  </a:cubicBezTo>
                  <a:cubicBezTo>
                    <a:pt x="6269" y="14444"/>
                    <a:pt x="5609" y="15214"/>
                    <a:pt x="5390" y="16094"/>
                  </a:cubicBezTo>
                  <a:cubicBezTo>
                    <a:pt x="5170" y="16974"/>
                    <a:pt x="5280" y="17854"/>
                    <a:pt x="5829" y="18734"/>
                  </a:cubicBezTo>
                  <a:cubicBezTo>
                    <a:pt x="6269" y="19504"/>
                    <a:pt x="6929" y="20054"/>
                    <a:pt x="7809" y="20274"/>
                  </a:cubicBezTo>
                  <a:cubicBezTo>
                    <a:pt x="8103" y="20347"/>
                    <a:pt x="8408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184"/>
                    <a:pt x="16388" y="14554"/>
                    <a:pt x="16388" y="10485"/>
                  </a:cubicBezTo>
                  <a:cubicBezTo>
                    <a:pt x="16388" y="6525"/>
                    <a:pt x="14189" y="2896"/>
                    <a:pt x="10669" y="1136"/>
                  </a:cubicBezTo>
                  <a:cubicBezTo>
                    <a:pt x="9136" y="369"/>
                    <a:pt x="7471" y="0"/>
                    <a:pt x="5786" y="0"/>
                  </a:cubicBezTo>
                  <a:close/>
                </a:path>
              </a:pathLst>
            </a:custGeom>
            <a:solidFill>
              <a:srgbClr val="8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61"/>
            <p:cNvSpPr/>
            <p:nvPr/>
          </p:nvSpPr>
          <p:spPr>
            <a:xfrm>
              <a:off x="4528575" y="3011450"/>
              <a:ext cx="452825" cy="510200"/>
            </a:xfrm>
            <a:custGeom>
              <a:avLst/>
              <a:gdLst/>
              <a:ahLst/>
              <a:cxnLst/>
              <a:rect l="l" t="t" r="r" b="b"/>
              <a:pathLst>
                <a:path w="18113" h="20408" extrusionOk="0">
                  <a:moveTo>
                    <a:pt x="10240" y="8204"/>
                  </a:moveTo>
                  <a:lnTo>
                    <a:pt x="10240" y="8204"/>
                  </a:lnTo>
                  <a:cubicBezTo>
                    <a:pt x="10241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lnTo>
                    <a:pt x="10524" y="9302"/>
                  </a:lnTo>
                  <a:cubicBezTo>
                    <a:pt x="10551" y="9437"/>
                    <a:pt x="10579" y="9572"/>
                    <a:pt x="10633" y="9680"/>
                  </a:cubicBezTo>
                  <a:cubicBezTo>
                    <a:pt x="10586" y="9525"/>
                    <a:pt x="10551" y="9401"/>
                    <a:pt x="10524" y="9302"/>
                  </a:cubicBezTo>
                  <a:close/>
                  <a:moveTo>
                    <a:pt x="9880" y="12220"/>
                  </a:moveTo>
                  <a:cubicBezTo>
                    <a:pt x="9718" y="12406"/>
                    <a:pt x="9662" y="12477"/>
                    <a:pt x="9666" y="12477"/>
                  </a:cubicBezTo>
                  <a:cubicBezTo>
                    <a:pt x="9672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6" y="12744"/>
                    <a:pt x="9538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2" y="12829"/>
                    <a:pt x="9557" y="12744"/>
                    <a:pt x="9568" y="12744"/>
                  </a:cubicBezTo>
                  <a:close/>
                  <a:moveTo>
                    <a:pt x="8892" y="13256"/>
                  </a:moveTo>
                  <a:cubicBezTo>
                    <a:pt x="8895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8" y="13280"/>
                    <a:pt x="8887" y="13256"/>
                    <a:pt x="8892" y="13256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863" y="7700"/>
                  </a:lnTo>
                  <a:lnTo>
                    <a:pt x="9973" y="7920"/>
                  </a:lnTo>
                  <a:cubicBezTo>
                    <a:pt x="10128" y="8075"/>
                    <a:pt x="10229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2" y="8949"/>
                    <a:pt x="10449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3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9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5" y="11735"/>
                    <a:pt x="10083" y="11880"/>
                  </a:cubicBezTo>
                  <a:cubicBezTo>
                    <a:pt x="10051" y="11974"/>
                    <a:pt x="9966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5" y="12948"/>
                  </a:lnTo>
                  <a:lnTo>
                    <a:pt x="9235" y="12948"/>
                  </a:lnTo>
                  <a:cubicBezTo>
                    <a:pt x="9000" y="13064"/>
                    <a:pt x="8806" y="13222"/>
                    <a:pt x="8543" y="13309"/>
                  </a:cubicBezTo>
                  <a:cubicBezTo>
                    <a:pt x="8458" y="13352"/>
                    <a:pt x="8408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5" y="13529"/>
                    <a:pt x="7885" y="13529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665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7" y="13319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3" y="1431"/>
                    <a:pt x="11513" y="441"/>
                  </a:cubicBezTo>
                  <a:cubicBezTo>
                    <a:pt x="11000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rgbClr val="FFD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61"/>
            <p:cNvSpPr/>
            <p:nvPr/>
          </p:nvSpPr>
          <p:spPr>
            <a:xfrm>
              <a:off x="3889725" y="30133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3" y="10230"/>
                  </a:moveTo>
                  <a:lnTo>
                    <a:pt x="9553" y="10230"/>
                  </a:lnTo>
                  <a:cubicBezTo>
                    <a:pt x="9563" y="10273"/>
                    <a:pt x="9570" y="10320"/>
                    <a:pt x="9570" y="10375"/>
                  </a:cubicBezTo>
                  <a:cubicBezTo>
                    <a:pt x="9570" y="10375"/>
                    <a:pt x="9563" y="10315"/>
                    <a:pt x="9553" y="10230"/>
                  </a:cubicBezTo>
                  <a:close/>
                  <a:moveTo>
                    <a:pt x="9426" y="11683"/>
                  </a:moveTo>
                  <a:cubicBezTo>
                    <a:pt x="9407" y="11769"/>
                    <a:pt x="9384" y="11847"/>
                    <a:pt x="9350" y="11915"/>
                  </a:cubicBezTo>
                  <a:cubicBezTo>
                    <a:pt x="9387" y="11802"/>
                    <a:pt x="9412" y="11728"/>
                    <a:pt x="9426" y="11683"/>
                  </a:cubicBezTo>
                  <a:close/>
                  <a:moveTo>
                    <a:pt x="9350" y="11915"/>
                  </a:moveTo>
                  <a:cubicBezTo>
                    <a:pt x="9350" y="12048"/>
                    <a:pt x="9228" y="12263"/>
                    <a:pt x="9206" y="12263"/>
                  </a:cubicBezTo>
                  <a:cubicBezTo>
                    <a:pt x="9192" y="12263"/>
                    <a:pt x="9220" y="12174"/>
                    <a:pt x="9350" y="11915"/>
                  </a:cubicBezTo>
                  <a:close/>
                  <a:moveTo>
                    <a:pt x="5786" y="0"/>
                  </a:moveTo>
                  <a:cubicBezTo>
                    <a:pt x="4811" y="0"/>
                    <a:pt x="3828" y="124"/>
                    <a:pt x="2860" y="366"/>
                  </a:cubicBezTo>
                  <a:cubicBezTo>
                    <a:pt x="991" y="806"/>
                    <a:pt x="1" y="2786"/>
                    <a:pt x="441" y="4545"/>
                  </a:cubicBezTo>
                  <a:cubicBezTo>
                    <a:pt x="909" y="6043"/>
                    <a:pt x="2332" y="7062"/>
                    <a:pt x="3830" y="7062"/>
                  </a:cubicBezTo>
                  <a:cubicBezTo>
                    <a:pt x="4093" y="7062"/>
                    <a:pt x="4358" y="7031"/>
                    <a:pt x="462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04"/>
                    <a:pt x="6779" y="6904"/>
                  </a:cubicBezTo>
                  <a:cubicBezTo>
                    <a:pt x="6710" y="6904"/>
                    <a:pt x="6527" y="6892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73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lnTo>
                    <a:pt x="9460" y="10045"/>
                  </a:lnTo>
                  <a:cubicBezTo>
                    <a:pt x="9460" y="10265"/>
                    <a:pt x="9460" y="10595"/>
                    <a:pt x="9460" y="10925"/>
                  </a:cubicBezTo>
                  <a:cubicBezTo>
                    <a:pt x="9460" y="11035"/>
                    <a:pt x="9460" y="11255"/>
                    <a:pt x="9460" y="11365"/>
                  </a:cubicBezTo>
                  <a:cubicBezTo>
                    <a:pt x="9460" y="11365"/>
                    <a:pt x="9544" y="10775"/>
                    <a:pt x="9565" y="10775"/>
                  </a:cubicBezTo>
                  <a:cubicBezTo>
                    <a:pt x="9568" y="10775"/>
                    <a:pt x="9570" y="10787"/>
                    <a:pt x="9570" y="10815"/>
                  </a:cubicBezTo>
                  <a:cubicBezTo>
                    <a:pt x="9570" y="10815"/>
                    <a:pt x="9570" y="10925"/>
                    <a:pt x="9570" y="11035"/>
                  </a:cubicBezTo>
                  <a:cubicBezTo>
                    <a:pt x="9499" y="11247"/>
                    <a:pt x="9474" y="11458"/>
                    <a:pt x="9436" y="11641"/>
                  </a:cubicBezTo>
                  <a:lnTo>
                    <a:pt x="9436" y="11641"/>
                  </a:lnTo>
                  <a:cubicBezTo>
                    <a:pt x="9406" y="11707"/>
                    <a:pt x="9304" y="11960"/>
                    <a:pt x="9240" y="12025"/>
                  </a:cubicBezTo>
                  <a:cubicBezTo>
                    <a:pt x="9148" y="12116"/>
                    <a:pt x="8828" y="12588"/>
                    <a:pt x="8723" y="12871"/>
                  </a:cubicBezTo>
                  <a:lnTo>
                    <a:pt x="8723" y="12871"/>
                  </a:lnTo>
                  <a:cubicBezTo>
                    <a:pt x="8680" y="12914"/>
                    <a:pt x="8634" y="12960"/>
                    <a:pt x="8578" y="13016"/>
                  </a:cubicBezTo>
                  <a:lnTo>
                    <a:pt x="8578" y="13016"/>
                  </a:lnTo>
                  <a:cubicBezTo>
                    <a:pt x="8467" y="13127"/>
                    <a:pt x="8249" y="13344"/>
                    <a:pt x="8140" y="13344"/>
                  </a:cubicBezTo>
                  <a:cubicBezTo>
                    <a:pt x="7700" y="13564"/>
                    <a:pt x="7370" y="13784"/>
                    <a:pt x="6930" y="14004"/>
                  </a:cubicBezTo>
                  <a:cubicBezTo>
                    <a:pt x="616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160" y="19504"/>
                    <a:pt x="6930" y="20054"/>
                    <a:pt x="7810" y="20274"/>
                  </a:cubicBezTo>
                  <a:cubicBezTo>
                    <a:pt x="8103" y="20347"/>
                    <a:pt x="8396" y="20384"/>
                    <a:pt x="8690" y="20384"/>
                  </a:cubicBezTo>
                  <a:cubicBezTo>
                    <a:pt x="9276" y="20384"/>
                    <a:pt x="9863" y="20237"/>
                    <a:pt x="10450" y="19944"/>
                  </a:cubicBezTo>
                  <a:lnTo>
                    <a:pt x="10340" y="19944"/>
                  </a:lnTo>
                  <a:cubicBezTo>
                    <a:pt x="14079" y="18184"/>
                    <a:pt x="16389" y="14554"/>
                    <a:pt x="16389" y="10485"/>
                  </a:cubicBezTo>
                  <a:cubicBezTo>
                    <a:pt x="16389" y="6525"/>
                    <a:pt x="14189" y="2896"/>
                    <a:pt x="10670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rgbClr val="8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61"/>
            <p:cNvSpPr/>
            <p:nvPr/>
          </p:nvSpPr>
          <p:spPr>
            <a:xfrm>
              <a:off x="3197725" y="3011450"/>
              <a:ext cx="452800" cy="510200"/>
            </a:xfrm>
            <a:custGeom>
              <a:avLst/>
              <a:gdLst/>
              <a:ahLst/>
              <a:cxnLst/>
              <a:rect l="l" t="t" r="r" b="b"/>
              <a:pathLst>
                <a:path w="18112" h="20408" extrusionOk="0">
                  <a:moveTo>
                    <a:pt x="10240" y="8204"/>
                  </a:moveTo>
                  <a:cubicBezTo>
                    <a:pt x="10240" y="8204"/>
                    <a:pt x="10258" y="8248"/>
                    <a:pt x="10302" y="8360"/>
                  </a:cubicBezTo>
                  <a:cubicBezTo>
                    <a:pt x="10302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8" y="9572"/>
                    <a:pt x="10632" y="9680"/>
                  </a:cubicBezTo>
                  <a:cubicBezTo>
                    <a:pt x="10586" y="9525"/>
                    <a:pt x="10550" y="9401"/>
                    <a:pt x="10524" y="9302"/>
                  </a:cubicBezTo>
                  <a:close/>
                  <a:moveTo>
                    <a:pt x="9880" y="12220"/>
                  </a:moveTo>
                  <a:cubicBezTo>
                    <a:pt x="9718" y="12406"/>
                    <a:pt x="9662" y="12477"/>
                    <a:pt x="9666" y="12477"/>
                  </a:cubicBezTo>
                  <a:cubicBezTo>
                    <a:pt x="9671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6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59" y="13271"/>
                    <a:pt x="8763" y="13309"/>
                  </a:cubicBezTo>
                  <a:cubicBezTo>
                    <a:pt x="8752" y="13309"/>
                    <a:pt x="8741" y="13310"/>
                    <a:pt x="8730" y="13310"/>
                  </a:cubicBezTo>
                  <a:lnTo>
                    <a:pt x="8730" y="13310"/>
                  </a:lnTo>
                  <a:cubicBezTo>
                    <a:pt x="8817" y="13280"/>
                    <a:pt x="8886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3" y="111"/>
                  </a:cubicBezTo>
                  <a:cubicBezTo>
                    <a:pt x="7993" y="331"/>
                    <a:pt x="7333" y="99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8" y="8285"/>
                    <a:pt x="10312" y="8472"/>
                  </a:cubicBezTo>
                  <a:lnTo>
                    <a:pt x="10312" y="8472"/>
                  </a:lnTo>
                  <a:cubicBezTo>
                    <a:pt x="10340" y="8625"/>
                    <a:pt x="10412" y="8731"/>
                    <a:pt x="10412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7" y="8978"/>
                    <a:pt x="10465" y="8978"/>
                  </a:cubicBezTo>
                  <a:cubicBezTo>
                    <a:pt x="10489" y="8978"/>
                    <a:pt x="10575" y="9179"/>
                    <a:pt x="10632" y="9350"/>
                  </a:cubicBezTo>
                  <a:cubicBezTo>
                    <a:pt x="10742" y="9790"/>
                    <a:pt x="10632" y="9680"/>
                    <a:pt x="10632" y="9900"/>
                  </a:cubicBezTo>
                  <a:lnTo>
                    <a:pt x="10632" y="10346"/>
                  </a:lnTo>
                  <a:lnTo>
                    <a:pt x="10632" y="10346"/>
                  </a:lnTo>
                  <a:cubicBezTo>
                    <a:pt x="10603" y="10530"/>
                    <a:pt x="10563" y="10769"/>
                    <a:pt x="10522" y="10890"/>
                  </a:cubicBezTo>
                  <a:cubicBezTo>
                    <a:pt x="10467" y="11055"/>
                    <a:pt x="10412" y="11192"/>
                    <a:pt x="10357" y="11330"/>
                  </a:cubicBezTo>
                  <a:lnTo>
                    <a:pt x="10357" y="11330"/>
                  </a:lnTo>
                  <a:lnTo>
                    <a:pt x="10302" y="11440"/>
                  </a:lnTo>
                  <a:cubicBezTo>
                    <a:pt x="10302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8" y="11531"/>
                    <a:pt x="10268" y="11557"/>
                  </a:cubicBezTo>
                  <a:lnTo>
                    <a:pt x="10268" y="11557"/>
                  </a:lnTo>
                  <a:cubicBezTo>
                    <a:pt x="10227" y="11638"/>
                    <a:pt x="10155" y="11735"/>
                    <a:pt x="10083" y="11880"/>
                  </a:cubicBezTo>
                  <a:cubicBezTo>
                    <a:pt x="10051" y="11974"/>
                    <a:pt x="9965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8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2" y="143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rgbClr val="FE5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61"/>
            <p:cNvSpPr/>
            <p:nvPr/>
          </p:nvSpPr>
          <p:spPr>
            <a:xfrm>
              <a:off x="2558875" y="3013325"/>
              <a:ext cx="412475" cy="507875"/>
            </a:xfrm>
            <a:custGeom>
              <a:avLst/>
              <a:gdLst/>
              <a:ahLst/>
              <a:cxnLst/>
              <a:rect l="l" t="t" r="r" b="b"/>
              <a:pathLst>
                <a:path w="16499" h="20315" extrusionOk="0">
                  <a:moveTo>
                    <a:pt x="9459" y="11915"/>
                  </a:moveTo>
                  <a:cubicBezTo>
                    <a:pt x="9459" y="12048"/>
                    <a:pt x="9378" y="12263"/>
                    <a:pt x="9364" y="12263"/>
                  </a:cubicBezTo>
                  <a:cubicBezTo>
                    <a:pt x="9354" y="12263"/>
                    <a:pt x="9373" y="12174"/>
                    <a:pt x="9459" y="11915"/>
                  </a:cubicBezTo>
                  <a:close/>
                  <a:moveTo>
                    <a:pt x="5819" y="0"/>
                  </a:moveTo>
                  <a:cubicBezTo>
                    <a:pt x="4825" y="0"/>
                    <a:pt x="3828" y="124"/>
                    <a:pt x="2860" y="366"/>
                  </a:cubicBezTo>
                  <a:cubicBezTo>
                    <a:pt x="1100" y="806"/>
                    <a:pt x="0" y="2786"/>
                    <a:pt x="550" y="4545"/>
                  </a:cubicBezTo>
                  <a:cubicBezTo>
                    <a:pt x="1018" y="6043"/>
                    <a:pt x="2441" y="7062"/>
                    <a:pt x="3939" y="7062"/>
                  </a:cubicBezTo>
                  <a:cubicBezTo>
                    <a:pt x="4202" y="7062"/>
                    <a:pt x="4467" y="7031"/>
                    <a:pt x="4730" y="6965"/>
                  </a:cubicBezTo>
                  <a:lnTo>
                    <a:pt x="5390" y="6855"/>
                  </a:lnTo>
                  <a:lnTo>
                    <a:pt x="6380" y="6855"/>
                  </a:lnTo>
                  <a:cubicBezTo>
                    <a:pt x="6600" y="6855"/>
                    <a:pt x="6966" y="6904"/>
                    <a:pt x="6828" y="6904"/>
                  </a:cubicBezTo>
                  <a:cubicBezTo>
                    <a:pt x="6758" y="6904"/>
                    <a:pt x="6563" y="6892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905" y="6965"/>
                    <a:pt x="7158" y="7018"/>
                    <a:pt x="7394" y="7088"/>
                  </a:cubicBezTo>
                  <a:lnTo>
                    <a:pt x="7394" y="7088"/>
                  </a:lnTo>
                  <a:lnTo>
                    <a:pt x="7809" y="7295"/>
                  </a:lnTo>
                  <a:lnTo>
                    <a:pt x="8139" y="7515"/>
                  </a:lnTo>
                  <a:lnTo>
                    <a:pt x="8149" y="7520"/>
                  </a:lnTo>
                  <a:lnTo>
                    <a:pt x="8149" y="7520"/>
                  </a:lnTo>
                  <a:cubicBezTo>
                    <a:pt x="8389" y="7739"/>
                    <a:pt x="8484" y="7764"/>
                    <a:pt x="8579" y="7955"/>
                  </a:cubicBezTo>
                  <a:lnTo>
                    <a:pt x="8799" y="8175"/>
                  </a:lnTo>
                  <a:lnTo>
                    <a:pt x="8799" y="8175"/>
                  </a:lnTo>
                  <a:cubicBezTo>
                    <a:pt x="8799" y="8175"/>
                    <a:pt x="9129" y="8615"/>
                    <a:pt x="9239" y="8835"/>
                  </a:cubicBezTo>
                  <a:lnTo>
                    <a:pt x="9239" y="8835"/>
                  </a:lnTo>
                  <a:cubicBezTo>
                    <a:pt x="9239" y="8835"/>
                    <a:pt x="9239" y="8835"/>
                    <a:pt x="9239" y="8835"/>
                  </a:cubicBezTo>
                  <a:lnTo>
                    <a:pt x="9239" y="8835"/>
                  </a:lnTo>
                  <a:cubicBezTo>
                    <a:pt x="9239" y="8981"/>
                    <a:pt x="9288" y="9079"/>
                    <a:pt x="9353" y="9161"/>
                  </a:cubicBezTo>
                  <a:lnTo>
                    <a:pt x="9353" y="9161"/>
                  </a:lnTo>
                  <a:cubicBezTo>
                    <a:pt x="9374" y="9435"/>
                    <a:pt x="9471" y="9641"/>
                    <a:pt x="9569" y="9935"/>
                  </a:cubicBezTo>
                  <a:cubicBezTo>
                    <a:pt x="9569" y="9970"/>
                    <a:pt x="9569" y="10008"/>
                    <a:pt x="9569" y="10045"/>
                  </a:cubicBezTo>
                  <a:cubicBezTo>
                    <a:pt x="9679" y="10265"/>
                    <a:pt x="9679" y="10595"/>
                    <a:pt x="9569" y="10925"/>
                  </a:cubicBezTo>
                  <a:cubicBezTo>
                    <a:pt x="9569" y="11035"/>
                    <a:pt x="9569" y="11255"/>
                    <a:pt x="9569" y="11365"/>
                  </a:cubicBezTo>
                  <a:cubicBezTo>
                    <a:pt x="9569" y="11365"/>
                    <a:pt x="9638" y="11125"/>
                    <a:pt x="9679" y="10951"/>
                  </a:cubicBezTo>
                  <a:lnTo>
                    <a:pt x="9679" y="10951"/>
                  </a:lnTo>
                  <a:cubicBezTo>
                    <a:pt x="9679" y="10978"/>
                    <a:pt x="9679" y="11006"/>
                    <a:pt x="9679" y="11035"/>
                  </a:cubicBezTo>
                  <a:cubicBezTo>
                    <a:pt x="9679" y="11284"/>
                    <a:pt x="9617" y="11532"/>
                    <a:pt x="9539" y="11734"/>
                  </a:cubicBezTo>
                  <a:lnTo>
                    <a:pt x="9539" y="11734"/>
                  </a:lnTo>
                  <a:cubicBezTo>
                    <a:pt x="9480" y="11836"/>
                    <a:pt x="9395" y="11978"/>
                    <a:pt x="9349" y="12025"/>
                  </a:cubicBezTo>
                  <a:cubicBezTo>
                    <a:pt x="9349" y="12121"/>
                    <a:pt x="8925" y="12642"/>
                    <a:pt x="8822" y="12917"/>
                  </a:cubicBezTo>
                  <a:lnTo>
                    <a:pt x="8822" y="12917"/>
                  </a:lnTo>
                  <a:cubicBezTo>
                    <a:pt x="8721" y="12996"/>
                    <a:pt x="8650" y="13093"/>
                    <a:pt x="8579" y="13234"/>
                  </a:cubicBezTo>
                  <a:lnTo>
                    <a:pt x="8451" y="13299"/>
                  </a:lnTo>
                  <a:lnTo>
                    <a:pt x="8451" y="13299"/>
                  </a:lnTo>
                  <a:cubicBezTo>
                    <a:pt x="8565" y="13193"/>
                    <a:pt x="8689" y="13062"/>
                    <a:pt x="8689" y="13014"/>
                  </a:cubicBezTo>
                  <a:lnTo>
                    <a:pt x="8689" y="13014"/>
                  </a:lnTo>
                  <a:cubicBezTo>
                    <a:pt x="8579" y="13124"/>
                    <a:pt x="8469" y="13344"/>
                    <a:pt x="8249" y="13344"/>
                  </a:cubicBezTo>
                  <a:cubicBezTo>
                    <a:pt x="7919" y="13564"/>
                    <a:pt x="7479" y="13784"/>
                    <a:pt x="7040" y="14004"/>
                  </a:cubicBezTo>
                  <a:cubicBezTo>
                    <a:pt x="6270" y="14444"/>
                    <a:pt x="5720" y="15214"/>
                    <a:pt x="5500" y="16094"/>
                  </a:cubicBezTo>
                  <a:cubicBezTo>
                    <a:pt x="5280" y="16974"/>
                    <a:pt x="5390" y="17854"/>
                    <a:pt x="5830" y="18734"/>
                  </a:cubicBezTo>
                  <a:cubicBezTo>
                    <a:pt x="6270" y="19504"/>
                    <a:pt x="7040" y="20054"/>
                    <a:pt x="7919" y="20274"/>
                  </a:cubicBezTo>
                  <a:cubicBezTo>
                    <a:pt x="8139" y="20301"/>
                    <a:pt x="8359" y="20315"/>
                    <a:pt x="8578" y="20315"/>
                  </a:cubicBezTo>
                  <a:cubicBezTo>
                    <a:pt x="9232" y="20315"/>
                    <a:pt x="9872" y="20191"/>
                    <a:pt x="10449" y="19944"/>
                  </a:cubicBezTo>
                  <a:cubicBezTo>
                    <a:pt x="14079" y="18184"/>
                    <a:pt x="16499" y="14554"/>
                    <a:pt x="16499" y="10485"/>
                  </a:cubicBezTo>
                  <a:cubicBezTo>
                    <a:pt x="16389" y="6525"/>
                    <a:pt x="14299" y="2896"/>
                    <a:pt x="10779" y="1136"/>
                  </a:cubicBezTo>
                  <a:cubicBezTo>
                    <a:pt x="9246" y="369"/>
                    <a:pt x="7537" y="0"/>
                    <a:pt x="5819" y="0"/>
                  </a:cubicBezTo>
                  <a:close/>
                </a:path>
              </a:pathLst>
            </a:custGeom>
            <a:solidFill>
              <a:srgbClr val="5BF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61"/>
            <p:cNvSpPr/>
            <p:nvPr/>
          </p:nvSpPr>
          <p:spPr>
            <a:xfrm>
              <a:off x="1866850" y="3011450"/>
              <a:ext cx="452825" cy="510200"/>
            </a:xfrm>
            <a:custGeom>
              <a:avLst/>
              <a:gdLst/>
              <a:ahLst/>
              <a:cxnLst/>
              <a:rect l="l" t="t" r="r" b="b"/>
              <a:pathLst>
                <a:path w="18113" h="20408" extrusionOk="0">
                  <a:moveTo>
                    <a:pt x="10241" y="8204"/>
                  </a:moveTo>
                  <a:cubicBezTo>
                    <a:pt x="10241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1" y="8204"/>
                  </a:cubicBezTo>
                  <a:close/>
                  <a:moveTo>
                    <a:pt x="10463" y="9037"/>
                  </a:moveTo>
                  <a:cubicBezTo>
                    <a:pt x="10470" y="9087"/>
                    <a:pt x="10489" y="9172"/>
                    <a:pt x="10525" y="9302"/>
                  </a:cubicBezTo>
                  <a:lnTo>
                    <a:pt x="10525" y="9302"/>
                  </a:lnTo>
                  <a:cubicBezTo>
                    <a:pt x="10506" y="9211"/>
                    <a:pt x="10488" y="9120"/>
                    <a:pt x="10463" y="9037"/>
                  </a:cubicBezTo>
                  <a:close/>
                  <a:moveTo>
                    <a:pt x="10525" y="9302"/>
                  </a:moveTo>
                  <a:cubicBezTo>
                    <a:pt x="10552" y="9437"/>
                    <a:pt x="10579" y="9572"/>
                    <a:pt x="10633" y="9680"/>
                  </a:cubicBezTo>
                  <a:cubicBezTo>
                    <a:pt x="10587" y="9525"/>
                    <a:pt x="10551" y="9401"/>
                    <a:pt x="10525" y="9302"/>
                  </a:cubicBezTo>
                  <a:close/>
                  <a:moveTo>
                    <a:pt x="9881" y="12220"/>
                  </a:moveTo>
                  <a:cubicBezTo>
                    <a:pt x="9718" y="12406"/>
                    <a:pt x="9662" y="12477"/>
                    <a:pt x="9667" y="12477"/>
                  </a:cubicBezTo>
                  <a:cubicBezTo>
                    <a:pt x="9672" y="12477"/>
                    <a:pt x="9776" y="12360"/>
                    <a:pt x="9881" y="12220"/>
                  </a:cubicBezTo>
                  <a:close/>
                  <a:moveTo>
                    <a:pt x="9569" y="12744"/>
                  </a:moveTo>
                  <a:cubicBezTo>
                    <a:pt x="9576" y="12744"/>
                    <a:pt x="9538" y="12778"/>
                    <a:pt x="9423" y="12869"/>
                  </a:cubicBezTo>
                  <a:cubicBezTo>
                    <a:pt x="9386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2" y="12829"/>
                    <a:pt x="9557" y="12744"/>
                    <a:pt x="9569" y="12744"/>
                  </a:cubicBezTo>
                  <a:close/>
                  <a:moveTo>
                    <a:pt x="8892" y="13256"/>
                  </a:moveTo>
                  <a:cubicBezTo>
                    <a:pt x="8896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8" y="13280"/>
                    <a:pt x="8887" y="13256"/>
                    <a:pt x="8892" y="13256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4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lnTo>
                    <a:pt x="9313" y="7150"/>
                  </a:lnTo>
                  <a:cubicBezTo>
                    <a:pt x="9561" y="7398"/>
                    <a:pt x="9670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9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3" y="8949"/>
                    <a:pt x="10449" y="8992"/>
                    <a:pt x="10463" y="9037"/>
                  </a:cubicBezTo>
                  <a:lnTo>
                    <a:pt x="10463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4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9" y="11505"/>
                    <a:pt x="10279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6" y="11735"/>
                    <a:pt x="10083" y="11880"/>
                  </a:cubicBezTo>
                  <a:cubicBezTo>
                    <a:pt x="10052" y="11974"/>
                    <a:pt x="9966" y="12105"/>
                    <a:pt x="9881" y="12220"/>
                  </a:cubicBezTo>
                  <a:lnTo>
                    <a:pt x="9881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5" y="12948"/>
                  </a:lnTo>
                  <a:lnTo>
                    <a:pt x="9235" y="12948"/>
                  </a:lnTo>
                  <a:cubicBezTo>
                    <a:pt x="9000" y="13064"/>
                    <a:pt x="8807" y="13222"/>
                    <a:pt x="8543" y="13309"/>
                  </a:cubicBezTo>
                  <a:cubicBezTo>
                    <a:pt x="8458" y="13352"/>
                    <a:pt x="8408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8" y="13419"/>
                    <a:pt x="8213" y="13419"/>
                  </a:cubicBezTo>
                  <a:cubicBezTo>
                    <a:pt x="7995" y="13529"/>
                    <a:pt x="7885" y="13529"/>
                    <a:pt x="7668" y="13637"/>
                  </a:cubicBezTo>
                  <a:lnTo>
                    <a:pt x="7668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665" y="13639"/>
                    <a:pt x="7666" y="13638"/>
                    <a:pt x="7668" y="13637"/>
                  </a:cubicBezTo>
                  <a:lnTo>
                    <a:pt x="7668" y="13637"/>
                  </a:lnTo>
                  <a:cubicBezTo>
                    <a:pt x="7662" y="13638"/>
                    <a:pt x="7656" y="13639"/>
                    <a:pt x="7650" y="13639"/>
                  </a:cubicBezTo>
                  <a:lnTo>
                    <a:pt x="6673" y="13639"/>
                  </a:lnTo>
                  <a:cubicBezTo>
                    <a:pt x="6673" y="13529"/>
                    <a:pt x="6014" y="13419"/>
                    <a:pt x="5904" y="13419"/>
                  </a:cubicBezTo>
                  <a:cubicBezTo>
                    <a:pt x="5537" y="13319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3" y="17709"/>
                    <a:pt x="15693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3" y="2971"/>
                    <a:pt x="13603" y="1431"/>
                    <a:pt x="11513" y="441"/>
                  </a:cubicBezTo>
                  <a:cubicBezTo>
                    <a:pt x="11000" y="148"/>
                    <a:pt x="10389" y="1"/>
                    <a:pt x="9778" y="1"/>
                  </a:cubicBezTo>
                  <a:close/>
                </a:path>
              </a:pathLst>
            </a:custGeom>
            <a:solidFill>
              <a:srgbClr val="8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61"/>
            <p:cNvSpPr/>
            <p:nvPr/>
          </p:nvSpPr>
          <p:spPr>
            <a:xfrm>
              <a:off x="1225250" y="3013325"/>
              <a:ext cx="412500" cy="507850"/>
            </a:xfrm>
            <a:custGeom>
              <a:avLst/>
              <a:gdLst/>
              <a:ahLst/>
              <a:cxnLst/>
              <a:rect l="l" t="t" r="r" b="b"/>
              <a:pathLst>
                <a:path w="16500" h="20314" extrusionOk="0">
                  <a:moveTo>
                    <a:pt x="8758" y="8055"/>
                  </a:moveTo>
                  <a:lnTo>
                    <a:pt x="8758" y="8055"/>
                  </a:lnTo>
                  <a:cubicBezTo>
                    <a:pt x="8772" y="8061"/>
                    <a:pt x="8786" y="8065"/>
                    <a:pt x="8800" y="8065"/>
                  </a:cubicBezTo>
                  <a:cubicBezTo>
                    <a:pt x="8800" y="8080"/>
                    <a:pt x="8806" y="8100"/>
                    <a:pt x="8816" y="8125"/>
                  </a:cubicBezTo>
                  <a:lnTo>
                    <a:pt x="8816" y="8125"/>
                  </a:lnTo>
                  <a:cubicBezTo>
                    <a:pt x="8797" y="8102"/>
                    <a:pt x="8777" y="8078"/>
                    <a:pt x="8758" y="8055"/>
                  </a:cubicBezTo>
                  <a:close/>
                  <a:moveTo>
                    <a:pt x="9179" y="8612"/>
                  </a:moveTo>
                  <a:cubicBezTo>
                    <a:pt x="9182" y="8612"/>
                    <a:pt x="9200" y="8645"/>
                    <a:pt x="9240" y="8725"/>
                  </a:cubicBezTo>
                  <a:lnTo>
                    <a:pt x="9308" y="8928"/>
                  </a:lnTo>
                  <a:lnTo>
                    <a:pt x="9308" y="8928"/>
                  </a:lnTo>
                  <a:cubicBezTo>
                    <a:pt x="9238" y="8768"/>
                    <a:pt x="9172" y="8612"/>
                    <a:pt x="9179" y="8612"/>
                  </a:cubicBezTo>
                  <a:close/>
                  <a:moveTo>
                    <a:pt x="9460" y="11915"/>
                  </a:moveTo>
                  <a:cubicBezTo>
                    <a:pt x="9460" y="11985"/>
                    <a:pt x="9370" y="12234"/>
                    <a:pt x="9363" y="12234"/>
                  </a:cubicBezTo>
                  <a:cubicBezTo>
                    <a:pt x="9358" y="12234"/>
                    <a:pt x="9380" y="12154"/>
                    <a:pt x="9460" y="11915"/>
                  </a:cubicBezTo>
                  <a:close/>
                  <a:moveTo>
                    <a:pt x="8690" y="13015"/>
                  </a:moveTo>
                  <a:cubicBezTo>
                    <a:pt x="8690" y="13015"/>
                    <a:pt x="8690" y="13015"/>
                    <a:pt x="8690" y="13015"/>
                  </a:cubicBezTo>
                  <a:lnTo>
                    <a:pt x="8690" y="13015"/>
                  </a:lnTo>
                  <a:cubicBezTo>
                    <a:pt x="8690" y="13015"/>
                    <a:pt x="8690" y="13015"/>
                    <a:pt x="8690" y="13015"/>
                  </a:cubicBezTo>
                  <a:close/>
                  <a:moveTo>
                    <a:pt x="5896" y="0"/>
                  </a:moveTo>
                  <a:cubicBezTo>
                    <a:pt x="4921" y="0"/>
                    <a:pt x="3938" y="124"/>
                    <a:pt x="2971" y="366"/>
                  </a:cubicBezTo>
                  <a:cubicBezTo>
                    <a:pt x="1101" y="806"/>
                    <a:pt x="1" y="2676"/>
                    <a:pt x="551" y="4545"/>
                  </a:cubicBezTo>
                  <a:cubicBezTo>
                    <a:pt x="1004" y="5996"/>
                    <a:pt x="2279" y="6998"/>
                    <a:pt x="3760" y="6998"/>
                  </a:cubicBezTo>
                  <a:cubicBezTo>
                    <a:pt x="4076" y="6998"/>
                    <a:pt x="4401" y="6952"/>
                    <a:pt x="4730" y="6855"/>
                  </a:cubicBezTo>
                  <a:lnTo>
                    <a:pt x="5390" y="6745"/>
                  </a:lnTo>
                  <a:lnTo>
                    <a:pt x="6380" y="6745"/>
                  </a:lnTo>
                  <a:cubicBezTo>
                    <a:pt x="6600" y="6745"/>
                    <a:pt x="6967" y="6843"/>
                    <a:pt x="6828" y="6843"/>
                  </a:cubicBezTo>
                  <a:cubicBezTo>
                    <a:pt x="6759" y="6843"/>
                    <a:pt x="6564" y="6818"/>
                    <a:pt x="6160" y="6745"/>
                  </a:cubicBezTo>
                  <a:lnTo>
                    <a:pt x="6160" y="6745"/>
                  </a:lnTo>
                  <a:lnTo>
                    <a:pt x="6600" y="6855"/>
                  </a:lnTo>
                  <a:cubicBezTo>
                    <a:pt x="6840" y="6935"/>
                    <a:pt x="7138" y="7015"/>
                    <a:pt x="7410" y="7095"/>
                  </a:cubicBezTo>
                  <a:lnTo>
                    <a:pt x="7410" y="7095"/>
                  </a:lnTo>
                  <a:lnTo>
                    <a:pt x="7810" y="7295"/>
                  </a:lnTo>
                  <a:lnTo>
                    <a:pt x="8140" y="7515"/>
                  </a:lnTo>
                  <a:lnTo>
                    <a:pt x="8150" y="7520"/>
                  </a:lnTo>
                  <a:lnTo>
                    <a:pt x="8150" y="7520"/>
                  </a:lnTo>
                  <a:cubicBezTo>
                    <a:pt x="8389" y="7739"/>
                    <a:pt x="8485" y="7764"/>
                    <a:pt x="8580" y="7955"/>
                  </a:cubicBezTo>
                  <a:lnTo>
                    <a:pt x="8890" y="8265"/>
                  </a:lnTo>
                  <a:lnTo>
                    <a:pt x="8890" y="8265"/>
                  </a:lnTo>
                  <a:cubicBezTo>
                    <a:pt x="8995" y="8444"/>
                    <a:pt x="9167" y="8688"/>
                    <a:pt x="9240" y="8835"/>
                  </a:cubicBezTo>
                  <a:cubicBezTo>
                    <a:pt x="9240" y="8908"/>
                    <a:pt x="9289" y="9031"/>
                    <a:pt x="9354" y="9137"/>
                  </a:cubicBezTo>
                  <a:lnTo>
                    <a:pt x="9354" y="9137"/>
                  </a:lnTo>
                  <a:cubicBezTo>
                    <a:pt x="9372" y="9316"/>
                    <a:pt x="9443" y="9541"/>
                    <a:pt x="9523" y="9723"/>
                  </a:cubicBezTo>
                  <a:lnTo>
                    <a:pt x="9523" y="9723"/>
                  </a:lnTo>
                  <a:cubicBezTo>
                    <a:pt x="9519" y="9651"/>
                    <a:pt x="9521" y="9602"/>
                    <a:pt x="9530" y="9602"/>
                  </a:cubicBezTo>
                  <a:cubicBezTo>
                    <a:pt x="9537" y="9602"/>
                    <a:pt x="9550" y="9635"/>
                    <a:pt x="9570" y="9715"/>
                  </a:cubicBezTo>
                  <a:lnTo>
                    <a:pt x="9570" y="9825"/>
                  </a:lnTo>
                  <a:cubicBezTo>
                    <a:pt x="9554" y="9793"/>
                    <a:pt x="9538" y="9759"/>
                    <a:pt x="9523" y="9723"/>
                  </a:cubicBezTo>
                  <a:lnTo>
                    <a:pt x="9523" y="9723"/>
                  </a:lnTo>
                  <a:cubicBezTo>
                    <a:pt x="9531" y="9915"/>
                    <a:pt x="9570" y="10265"/>
                    <a:pt x="9570" y="10265"/>
                  </a:cubicBezTo>
                  <a:cubicBezTo>
                    <a:pt x="9570" y="10485"/>
                    <a:pt x="9570" y="10705"/>
                    <a:pt x="9570" y="10925"/>
                  </a:cubicBezTo>
                  <a:cubicBezTo>
                    <a:pt x="9570" y="11035"/>
                    <a:pt x="9570" y="11145"/>
                    <a:pt x="9570" y="11365"/>
                  </a:cubicBezTo>
                  <a:cubicBezTo>
                    <a:pt x="9570" y="11365"/>
                    <a:pt x="9638" y="11090"/>
                    <a:pt x="9680" y="10886"/>
                  </a:cubicBezTo>
                  <a:lnTo>
                    <a:pt x="9680" y="10886"/>
                  </a:lnTo>
                  <a:cubicBezTo>
                    <a:pt x="9680" y="10936"/>
                    <a:pt x="9680" y="10985"/>
                    <a:pt x="9680" y="11035"/>
                  </a:cubicBezTo>
                  <a:cubicBezTo>
                    <a:pt x="9680" y="11327"/>
                    <a:pt x="9593" y="11533"/>
                    <a:pt x="9497" y="11807"/>
                  </a:cubicBezTo>
                  <a:lnTo>
                    <a:pt x="9497" y="11807"/>
                  </a:lnTo>
                  <a:cubicBezTo>
                    <a:pt x="9445" y="11895"/>
                    <a:pt x="9386" y="11989"/>
                    <a:pt x="9350" y="12025"/>
                  </a:cubicBezTo>
                  <a:cubicBezTo>
                    <a:pt x="9350" y="12114"/>
                    <a:pt x="8983" y="12497"/>
                    <a:pt x="8849" y="12755"/>
                  </a:cubicBezTo>
                  <a:lnTo>
                    <a:pt x="8849" y="12755"/>
                  </a:lnTo>
                  <a:cubicBezTo>
                    <a:pt x="8756" y="12872"/>
                    <a:pt x="8650" y="13035"/>
                    <a:pt x="8470" y="13124"/>
                  </a:cubicBezTo>
                  <a:lnTo>
                    <a:pt x="8360" y="13234"/>
                  </a:lnTo>
                  <a:cubicBezTo>
                    <a:pt x="8348" y="13250"/>
                    <a:pt x="8337" y="13265"/>
                    <a:pt x="8328" y="13278"/>
                  </a:cubicBezTo>
                  <a:lnTo>
                    <a:pt x="8328" y="13278"/>
                  </a:lnTo>
                  <a:cubicBezTo>
                    <a:pt x="8299" y="13300"/>
                    <a:pt x="8272" y="13322"/>
                    <a:pt x="8250" y="13344"/>
                  </a:cubicBezTo>
                  <a:cubicBezTo>
                    <a:pt x="7810" y="13564"/>
                    <a:pt x="7480" y="13784"/>
                    <a:pt x="7040" y="13894"/>
                  </a:cubicBezTo>
                  <a:cubicBezTo>
                    <a:pt x="6270" y="14444"/>
                    <a:pt x="5720" y="15104"/>
                    <a:pt x="5500" y="15984"/>
                  </a:cubicBezTo>
                  <a:cubicBezTo>
                    <a:pt x="5280" y="16864"/>
                    <a:pt x="5390" y="17854"/>
                    <a:pt x="5830" y="18624"/>
                  </a:cubicBezTo>
                  <a:cubicBezTo>
                    <a:pt x="6270" y="19394"/>
                    <a:pt x="7040" y="19944"/>
                    <a:pt x="7920" y="20274"/>
                  </a:cubicBezTo>
                  <a:cubicBezTo>
                    <a:pt x="8128" y="20300"/>
                    <a:pt x="8335" y="20313"/>
                    <a:pt x="8543" y="20313"/>
                  </a:cubicBezTo>
                  <a:cubicBezTo>
                    <a:pt x="9215" y="20313"/>
                    <a:pt x="9888" y="20170"/>
                    <a:pt x="10560" y="19834"/>
                  </a:cubicBezTo>
                  <a:lnTo>
                    <a:pt x="10560" y="19834"/>
                  </a:lnTo>
                  <a:lnTo>
                    <a:pt x="10450" y="19944"/>
                  </a:lnTo>
                  <a:cubicBezTo>
                    <a:pt x="14189" y="18184"/>
                    <a:pt x="16499" y="14554"/>
                    <a:pt x="16499" y="10485"/>
                  </a:cubicBezTo>
                  <a:cubicBezTo>
                    <a:pt x="16499" y="6525"/>
                    <a:pt x="14299" y="2896"/>
                    <a:pt x="10780" y="1136"/>
                  </a:cubicBezTo>
                  <a:cubicBezTo>
                    <a:pt x="9247" y="369"/>
                    <a:pt x="7582" y="0"/>
                    <a:pt x="5896" y="0"/>
                  </a:cubicBezTo>
                  <a:close/>
                </a:path>
              </a:pathLst>
            </a:custGeom>
            <a:solidFill>
              <a:srgbClr val="FFD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61"/>
            <p:cNvSpPr/>
            <p:nvPr/>
          </p:nvSpPr>
          <p:spPr>
            <a:xfrm>
              <a:off x="536000" y="3011450"/>
              <a:ext cx="452800" cy="510200"/>
            </a:xfrm>
            <a:custGeom>
              <a:avLst/>
              <a:gdLst/>
              <a:ahLst/>
              <a:cxnLst/>
              <a:rect l="l" t="t" r="r" b="b"/>
              <a:pathLst>
                <a:path w="18112" h="20408" extrusionOk="0">
                  <a:moveTo>
                    <a:pt x="10240" y="8204"/>
                  </a:moveTo>
                  <a:cubicBezTo>
                    <a:pt x="10240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9" y="9572"/>
                    <a:pt x="10633" y="9680"/>
                  </a:cubicBezTo>
                  <a:cubicBezTo>
                    <a:pt x="10586" y="9525"/>
                    <a:pt x="10551" y="9401"/>
                    <a:pt x="10524" y="9302"/>
                  </a:cubicBezTo>
                  <a:close/>
                  <a:moveTo>
                    <a:pt x="9880" y="12220"/>
                  </a:moveTo>
                  <a:lnTo>
                    <a:pt x="9880" y="12220"/>
                  </a:lnTo>
                  <a:cubicBezTo>
                    <a:pt x="9718" y="12406"/>
                    <a:pt x="9662" y="12477"/>
                    <a:pt x="9666" y="12477"/>
                  </a:cubicBezTo>
                  <a:cubicBezTo>
                    <a:pt x="9672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7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7" y="13280"/>
                    <a:pt x="8887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8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3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8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5" y="11735"/>
                    <a:pt x="10083" y="11880"/>
                  </a:cubicBezTo>
                  <a:cubicBezTo>
                    <a:pt x="10051" y="11974"/>
                    <a:pt x="9966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8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7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2" y="1431"/>
                    <a:pt x="11513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rgbClr val="8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61"/>
            <p:cNvSpPr/>
            <p:nvPr/>
          </p:nvSpPr>
          <p:spPr>
            <a:xfrm>
              <a:off x="238125" y="34954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984" y="7116"/>
                  </a:moveTo>
                  <a:lnTo>
                    <a:pt x="7984" y="7116"/>
                  </a:lnTo>
                  <a:cubicBezTo>
                    <a:pt x="7959" y="7132"/>
                    <a:pt x="7933" y="7151"/>
                    <a:pt x="7907" y="7173"/>
                  </a:cubicBezTo>
                  <a:lnTo>
                    <a:pt x="7907" y="7173"/>
                  </a:lnTo>
                  <a:cubicBezTo>
                    <a:pt x="7903" y="7180"/>
                    <a:pt x="7899" y="7187"/>
                    <a:pt x="7895" y="7194"/>
                  </a:cubicBezTo>
                  <a:lnTo>
                    <a:pt x="7895" y="7194"/>
                  </a:lnTo>
                  <a:cubicBezTo>
                    <a:pt x="7924" y="7168"/>
                    <a:pt x="7955" y="7142"/>
                    <a:pt x="7984" y="7116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227" y="12825"/>
                  </a:moveTo>
                  <a:lnTo>
                    <a:pt x="8227" y="12825"/>
                  </a:lnTo>
                  <a:cubicBezTo>
                    <a:pt x="8259" y="12853"/>
                    <a:pt x="8293" y="12881"/>
                    <a:pt x="8325" y="12908"/>
                  </a:cubicBezTo>
                  <a:lnTo>
                    <a:pt x="8325" y="12908"/>
                  </a:lnTo>
                  <a:lnTo>
                    <a:pt x="8249" y="12869"/>
                  </a:lnTo>
                  <a:lnTo>
                    <a:pt x="8227" y="12825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10" y="13480"/>
                  </a:moveTo>
                  <a:cubicBezTo>
                    <a:pt x="9679" y="13480"/>
                    <a:pt x="9862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7"/>
                    <a:pt x="6049" y="441"/>
                  </a:cubicBez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5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469" y="12979"/>
                  </a:lnTo>
                  <a:cubicBezTo>
                    <a:pt x="8317" y="12828"/>
                    <a:pt x="8218" y="12728"/>
                    <a:pt x="8144" y="12659"/>
                  </a:cubicBezTo>
                  <a:lnTo>
                    <a:pt x="8144" y="12659"/>
                  </a:lnTo>
                  <a:lnTo>
                    <a:pt x="8139" y="12649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cubicBezTo>
                    <a:pt x="6929" y="10010"/>
                    <a:pt x="6929" y="9790"/>
                    <a:pt x="6929" y="9460"/>
                  </a:cubicBezTo>
                  <a:lnTo>
                    <a:pt x="6929" y="9020"/>
                  </a:lnTo>
                  <a:cubicBezTo>
                    <a:pt x="6929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39" y="8434"/>
                    <a:pt x="7039" y="8360"/>
                  </a:cubicBezTo>
                  <a:cubicBezTo>
                    <a:pt x="7039" y="8307"/>
                    <a:pt x="7078" y="8234"/>
                    <a:pt x="7135" y="8151"/>
                  </a:cubicBezTo>
                  <a:lnTo>
                    <a:pt x="7135" y="8151"/>
                  </a:lnTo>
                  <a:cubicBezTo>
                    <a:pt x="7093" y="8239"/>
                    <a:pt x="7039" y="8381"/>
                    <a:pt x="7039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8" y="8105"/>
                    <a:pt x="7151" y="8129"/>
                    <a:pt x="7135" y="8151"/>
                  </a:cubicBezTo>
                  <a:lnTo>
                    <a:pt x="7135" y="8151"/>
                  </a:lnTo>
                  <a:cubicBezTo>
                    <a:pt x="7158" y="8105"/>
                    <a:pt x="7177" y="8073"/>
                    <a:pt x="7184" y="8073"/>
                  </a:cubicBezTo>
                  <a:cubicBezTo>
                    <a:pt x="7185" y="8073"/>
                    <a:pt x="7186" y="8076"/>
                    <a:pt x="7186" y="8081"/>
                  </a:cubicBezTo>
                  <a:lnTo>
                    <a:pt x="7186" y="8081"/>
                  </a:lnTo>
                  <a:cubicBezTo>
                    <a:pt x="7330" y="7890"/>
                    <a:pt x="7536" y="7662"/>
                    <a:pt x="7589" y="7498"/>
                  </a:cubicBezTo>
                  <a:lnTo>
                    <a:pt x="7589" y="7498"/>
                  </a:lnTo>
                  <a:cubicBezTo>
                    <a:pt x="7690" y="7420"/>
                    <a:pt x="7813" y="7330"/>
                    <a:pt x="7895" y="7194"/>
                  </a:cubicBezTo>
                  <a:lnTo>
                    <a:pt x="7895" y="7194"/>
                  </a:lnTo>
                  <a:cubicBezTo>
                    <a:pt x="7810" y="7269"/>
                    <a:pt x="7731" y="7338"/>
                    <a:pt x="7699" y="7370"/>
                  </a:cubicBezTo>
                  <a:cubicBezTo>
                    <a:pt x="7780" y="7290"/>
                    <a:pt x="7845" y="7224"/>
                    <a:pt x="7907" y="7173"/>
                  </a:cubicBezTo>
                  <a:lnTo>
                    <a:pt x="7907" y="7173"/>
                  </a:lnTo>
                  <a:cubicBezTo>
                    <a:pt x="7911" y="7165"/>
                    <a:pt x="7915" y="7158"/>
                    <a:pt x="7919" y="7150"/>
                  </a:cubicBezTo>
                  <a:lnTo>
                    <a:pt x="8029" y="7040"/>
                  </a:lnTo>
                  <a:cubicBezTo>
                    <a:pt x="8128" y="6966"/>
                    <a:pt x="8172" y="6936"/>
                    <a:pt x="8178" y="6936"/>
                  </a:cubicBezTo>
                  <a:cubicBezTo>
                    <a:pt x="8188" y="6936"/>
                    <a:pt x="8094" y="7020"/>
                    <a:pt x="7984" y="7116"/>
                  </a:cubicBezTo>
                  <a:lnTo>
                    <a:pt x="7984" y="7116"/>
                  </a:lnTo>
                  <a:cubicBezTo>
                    <a:pt x="8063" y="7065"/>
                    <a:pt x="8144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229" y="5940"/>
                    <a:pt x="10889" y="5280"/>
                    <a:pt x="11109" y="4400"/>
                  </a:cubicBezTo>
                  <a:cubicBezTo>
                    <a:pt x="11659" y="2531"/>
                    <a:pt x="10559" y="661"/>
                    <a:pt x="8689" y="111"/>
                  </a:cubicBezTo>
                  <a:cubicBezTo>
                    <a:pt x="8396" y="37"/>
                    <a:pt x="8102" y="1"/>
                    <a:pt x="7809" y="1"/>
                  </a:cubicBezTo>
                  <a:close/>
                </a:path>
              </a:pathLst>
            </a:custGeom>
            <a:solidFill>
              <a:srgbClr val="8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61"/>
            <p:cNvSpPr/>
            <p:nvPr/>
          </p:nvSpPr>
          <p:spPr>
            <a:xfrm>
              <a:off x="854050" y="3496700"/>
              <a:ext cx="485800" cy="510175"/>
            </a:xfrm>
            <a:custGeom>
              <a:avLst/>
              <a:gdLst/>
              <a:ahLst/>
              <a:cxnLst/>
              <a:rect l="l" t="t" r="r" b="b"/>
              <a:pathLst>
                <a:path w="19432" h="20407" extrusionOk="0">
                  <a:moveTo>
                    <a:pt x="8959" y="9068"/>
                  </a:moveTo>
                  <a:cubicBezTo>
                    <a:pt x="8926" y="9145"/>
                    <a:pt x="8899" y="9201"/>
                    <a:pt x="8890" y="9201"/>
                  </a:cubicBezTo>
                  <a:cubicBezTo>
                    <a:pt x="8883" y="9201"/>
                    <a:pt x="8887" y="9166"/>
                    <a:pt x="8909" y="9078"/>
                  </a:cubicBezTo>
                  <a:cubicBezTo>
                    <a:pt x="8929" y="9078"/>
                    <a:pt x="8946" y="9074"/>
                    <a:pt x="8959" y="9068"/>
                  </a:cubicBezTo>
                  <a:close/>
                  <a:moveTo>
                    <a:pt x="8799" y="10618"/>
                  </a:moveTo>
                  <a:lnTo>
                    <a:pt x="8799" y="10618"/>
                  </a:lnTo>
                  <a:cubicBezTo>
                    <a:pt x="8825" y="10711"/>
                    <a:pt x="8847" y="10795"/>
                    <a:pt x="8867" y="10870"/>
                  </a:cubicBezTo>
                  <a:lnTo>
                    <a:pt x="8867" y="10870"/>
                  </a:lnTo>
                  <a:cubicBezTo>
                    <a:pt x="8849" y="10788"/>
                    <a:pt x="8828" y="10703"/>
                    <a:pt x="8799" y="10618"/>
                  </a:cubicBezTo>
                  <a:close/>
                  <a:moveTo>
                    <a:pt x="8867" y="10870"/>
                  </a:moveTo>
                  <a:lnTo>
                    <a:pt x="8867" y="10870"/>
                  </a:lnTo>
                  <a:cubicBezTo>
                    <a:pt x="8903" y="11039"/>
                    <a:pt x="8924" y="11192"/>
                    <a:pt x="8964" y="11295"/>
                  </a:cubicBezTo>
                  <a:lnTo>
                    <a:pt x="8964" y="11295"/>
                  </a:lnTo>
                  <a:cubicBezTo>
                    <a:pt x="8950" y="11211"/>
                    <a:pt x="8919" y="11075"/>
                    <a:pt x="8867" y="10870"/>
                  </a:cubicBezTo>
                  <a:close/>
                  <a:moveTo>
                    <a:pt x="9639" y="12826"/>
                  </a:moveTo>
                  <a:cubicBezTo>
                    <a:pt x="9691" y="12903"/>
                    <a:pt x="9728" y="12960"/>
                    <a:pt x="9718" y="12960"/>
                  </a:cubicBezTo>
                  <a:cubicBezTo>
                    <a:pt x="9714" y="12960"/>
                    <a:pt x="9702" y="12950"/>
                    <a:pt x="9679" y="12927"/>
                  </a:cubicBezTo>
                  <a:lnTo>
                    <a:pt x="9639" y="12826"/>
                  </a:lnTo>
                  <a:close/>
                  <a:moveTo>
                    <a:pt x="12339" y="0"/>
                  </a:moveTo>
                  <a:cubicBezTo>
                    <a:pt x="11129" y="0"/>
                    <a:pt x="9932" y="191"/>
                    <a:pt x="8799" y="609"/>
                  </a:cubicBezTo>
                  <a:cubicBezTo>
                    <a:pt x="2750" y="2809"/>
                    <a:pt x="0" y="9738"/>
                    <a:pt x="2970" y="15457"/>
                  </a:cubicBezTo>
                  <a:cubicBezTo>
                    <a:pt x="4070" y="17437"/>
                    <a:pt x="5830" y="19087"/>
                    <a:pt x="7920" y="19967"/>
                  </a:cubicBezTo>
                  <a:cubicBezTo>
                    <a:pt x="8433" y="20260"/>
                    <a:pt x="8995" y="20407"/>
                    <a:pt x="9606" y="20407"/>
                  </a:cubicBezTo>
                  <a:cubicBezTo>
                    <a:pt x="9912" y="20407"/>
                    <a:pt x="10229" y="20370"/>
                    <a:pt x="1055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549" y="13917"/>
                  </a:lnTo>
                  <a:cubicBezTo>
                    <a:pt x="11109" y="13807"/>
                    <a:pt x="10779" y="13587"/>
                    <a:pt x="10449" y="13477"/>
                  </a:cubicBezTo>
                  <a:lnTo>
                    <a:pt x="10119" y="13147"/>
                  </a:lnTo>
                  <a:cubicBezTo>
                    <a:pt x="10002" y="13069"/>
                    <a:pt x="9940" y="13033"/>
                    <a:pt x="9916" y="13024"/>
                  </a:cubicBezTo>
                  <a:lnTo>
                    <a:pt x="9916" y="13024"/>
                  </a:lnTo>
                  <a:cubicBezTo>
                    <a:pt x="9793" y="12913"/>
                    <a:pt x="9701" y="12795"/>
                    <a:pt x="9569" y="12597"/>
                  </a:cubicBezTo>
                  <a:lnTo>
                    <a:pt x="9533" y="12561"/>
                  </a:lnTo>
                  <a:lnTo>
                    <a:pt x="9533" y="12561"/>
                  </a:lnTo>
                  <a:lnTo>
                    <a:pt x="9459" y="12377"/>
                  </a:lnTo>
                  <a:cubicBezTo>
                    <a:pt x="9306" y="12224"/>
                    <a:pt x="9206" y="12071"/>
                    <a:pt x="9123" y="11881"/>
                  </a:cubicBezTo>
                  <a:lnTo>
                    <a:pt x="9123" y="11881"/>
                  </a:lnTo>
                  <a:cubicBezTo>
                    <a:pt x="9099" y="11761"/>
                    <a:pt x="9019" y="11574"/>
                    <a:pt x="9019" y="11388"/>
                  </a:cubicBezTo>
                  <a:cubicBezTo>
                    <a:pt x="8997" y="11365"/>
                    <a:pt x="8979" y="11333"/>
                    <a:pt x="8964" y="11295"/>
                  </a:cubicBezTo>
                  <a:lnTo>
                    <a:pt x="8964" y="11295"/>
                  </a:lnTo>
                  <a:cubicBezTo>
                    <a:pt x="8977" y="11370"/>
                    <a:pt x="8976" y="11402"/>
                    <a:pt x="8967" y="11402"/>
                  </a:cubicBezTo>
                  <a:cubicBezTo>
                    <a:pt x="8942" y="11402"/>
                    <a:pt x="8856" y="11175"/>
                    <a:pt x="8799" y="10948"/>
                  </a:cubicBezTo>
                  <a:cubicBezTo>
                    <a:pt x="8690" y="10618"/>
                    <a:pt x="8799" y="10618"/>
                    <a:pt x="8799" y="10508"/>
                  </a:cubicBezTo>
                  <a:lnTo>
                    <a:pt x="8799" y="10005"/>
                  </a:lnTo>
                  <a:lnTo>
                    <a:pt x="8799" y="10005"/>
                  </a:lnTo>
                  <a:cubicBezTo>
                    <a:pt x="8829" y="9818"/>
                    <a:pt x="8869" y="9569"/>
                    <a:pt x="8909" y="9408"/>
                  </a:cubicBezTo>
                  <a:cubicBezTo>
                    <a:pt x="8999" y="9228"/>
                    <a:pt x="9089" y="8975"/>
                    <a:pt x="9119" y="8769"/>
                  </a:cubicBezTo>
                  <a:lnTo>
                    <a:pt x="9119" y="8769"/>
                  </a:lnTo>
                  <a:lnTo>
                    <a:pt x="9239" y="8528"/>
                  </a:lnTo>
                  <a:cubicBezTo>
                    <a:pt x="9385" y="8310"/>
                    <a:pt x="9770" y="7900"/>
                    <a:pt x="9730" y="7900"/>
                  </a:cubicBezTo>
                  <a:cubicBezTo>
                    <a:pt x="9709" y="7900"/>
                    <a:pt x="9576" y="8009"/>
                    <a:pt x="9239" y="8308"/>
                  </a:cubicBezTo>
                  <a:cubicBezTo>
                    <a:pt x="9459" y="8088"/>
                    <a:pt x="9679" y="7868"/>
                    <a:pt x="9899" y="7648"/>
                  </a:cubicBezTo>
                  <a:lnTo>
                    <a:pt x="10009" y="7538"/>
                  </a:lnTo>
                  <a:lnTo>
                    <a:pt x="10009" y="7538"/>
                  </a:lnTo>
                  <a:cubicBezTo>
                    <a:pt x="10339" y="7318"/>
                    <a:pt x="10559" y="7208"/>
                    <a:pt x="10889" y="7098"/>
                  </a:cubicBezTo>
                  <a:cubicBezTo>
                    <a:pt x="10925" y="7074"/>
                    <a:pt x="10954" y="7054"/>
                    <a:pt x="10978" y="7036"/>
                  </a:cubicBezTo>
                  <a:lnTo>
                    <a:pt x="10978" y="7036"/>
                  </a:lnTo>
                  <a:lnTo>
                    <a:pt x="11219" y="6988"/>
                  </a:lnTo>
                  <a:lnTo>
                    <a:pt x="11659" y="6878"/>
                  </a:lnTo>
                  <a:lnTo>
                    <a:pt x="11989" y="6878"/>
                  </a:lnTo>
                  <a:cubicBezTo>
                    <a:pt x="12090" y="6838"/>
                    <a:pt x="12121" y="6812"/>
                    <a:pt x="12107" y="6797"/>
                  </a:cubicBezTo>
                  <a:lnTo>
                    <a:pt x="12107" y="6797"/>
                  </a:lnTo>
                  <a:cubicBezTo>
                    <a:pt x="12136" y="6796"/>
                    <a:pt x="12166" y="6796"/>
                    <a:pt x="12195" y="6796"/>
                  </a:cubicBezTo>
                  <a:cubicBezTo>
                    <a:pt x="12402" y="6796"/>
                    <a:pt x="12594" y="6823"/>
                    <a:pt x="12759" y="6878"/>
                  </a:cubicBezTo>
                  <a:cubicBezTo>
                    <a:pt x="12979" y="6878"/>
                    <a:pt x="13309" y="6878"/>
                    <a:pt x="13529" y="6988"/>
                  </a:cubicBezTo>
                  <a:cubicBezTo>
                    <a:pt x="13896" y="7089"/>
                    <a:pt x="14245" y="7135"/>
                    <a:pt x="14574" y="7135"/>
                  </a:cubicBezTo>
                  <a:cubicBezTo>
                    <a:pt x="18197" y="7135"/>
                    <a:pt x="19432" y="1498"/>
                    <a:pt x="15399" y="389"/>
                  </a:cubicBezTo>
                  <a:cubicBezTo>
                    <a:pt x="14391" y="137"/>
                    <a:pt x="13361" y="0"/>
                    <a:pt x="12339" y="0"/>
                  </a:cubicBezTo>
                  <a:close/>
                </a:path>
              </a:pathLst>
            </a:custGeom>
            <a:solidFill>
              <a:srgbClr val="5BF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61"/>
            <p:cNvSpPr/>
            <p:nvPr/>
          </p:nvSpPr>
          <p:spPr>
            <a:xfrm>
              <a:off x="1566225" y="3495400"/>
              <a:ext cx="412475" cy="509625"/>
            </a:xfrm>
            <a:custGeom>
              <a:avLst/>
              <a:gdLst/>
              <a:ahLst/>
              <a:cxnLst/>
              <a:rect l="l" t="t" r="r" b="b"/>
              <a:pathLst>
                <a:path w="16499" h="20385" extrusionOk="0">
                  <a:moveTo>
                    <a:pt x="6966" y="10381"/>
                  </a:moveTo>
                  <a:lnTo>
                    <a:pt x="6966" y="10381"/>
                  </a:lnTo>
                  <a:cubicBezTo>
                    <a:pt x="6971" y="10442"/>
                    <a:pt x="6975" y="10501"/>
                    <a:pt x="6977" y="10550"/>
                  </a:cubicBezTo>
                  <a:lnTo>
                    <a:pt x="6977" y="10550"/>
                  </a:lnTo>
                  <a:cubicBezTo>
                    <a:pt x="7027" y="10526"/>
                    <a:pt x="7024" y="10457"/>
                    <a:pt x="6966" y="10381"/>
                  </a:cubicBezTo>
                  <a:close/>
                  <a:moveTo>
                    <a:pt x="7150" y="11110"/>
                  </a:moveTo>
                  <a:cubicBezTo>
                    <a:pt x="7150" y="11110"/>
                    <a:pt x="7186" y="11205"/>
                    <a:pt x="7226" y="11318"/>
                  </a:cubicBezTo>
                  <a:lnTo>
                    <a:pt x="7226" y="11318"/>
                  </a:lnTo>
                  <a:cubicBezTo>
                    <a:pt x="7193" y="11248"/>
                    <a:pt x="7150" y="11179"/>
                    <a:pt x="7150" y="11110"/>
                  </a:cubicBezTo>
                  <a:close/>
                  <a:moveTo>
                    <a:pt x="7260" y="11414"/>
                  </a:moveTo>
                  <a:cubicBezTo>
                    <a:pt x="7260" y="11423"/>
                    <a:pt x="7260" y="11431"/>
                    <a:pt x="7260" y="11440"/>
                  </a:cubicBezTo>
                  <a:cubicBezTo>
                    <a:pt x="7266" y="11449"/>
                    <a:pt x="7272" y="11458"/>
                    <a:pt x="7278" y="11467"/>
                  </a:cubicBezTo>
                  <a:lnTo>
                    <a:pt x="7278" y="11467"/>
                  </a:lnTo>
                  <a:cubicBezTo>
                    <a:pt x="7272" y="11450"/>
                    <a:pt x="7266" y="11432"/>
                    <a:pt x="7260" y="11414"/>
                  </a:cubicBezTo>
                  <a:close/>
                  <a:moveTo>
                    <a:pt x="8710" y="13146"/>
                  </a:moveTo>
                  <a:cubicBezTo>
                    <a:pt x="8729" y="13146"/>
                    <a:pt x="8861" y="13197"/>
                    <a:pt x="8992" y="13249"/>
                  </a:cubicBezTo>
                  <a:lnTo>
                    <a:pt x="8992" y="13249"/>
                  </a:lnTo>
                  <a:cubicBezTo>
                    <a:pt x="8930" y="13233"/>
                    <a:pt x="8866" y="13216"/>
                    <a:pt x="8800" y="13199"/>
                  </a:cubicBezTo>
                  <a:cubicBezTo>
                    <a:pt x="8724" y="13161"/>
                    <a:pt x="8700" y="13146"/>
                    <a:pt x="8710" y="13146"/>
                  </a:cubicBezTo>
                  <a:close/>
                  <a:moveTo>
                    <a:pt x="9077" y="13283"/>
                  </a:moveTo>
                  <a:cubicBezTo>
                    <a:pt x="9182" y="13326"/>
                    <a:pt x="9269" y="13362"/>
                    <a:pt x="9266" y="13362"/>
                  </a:cubicBezTo>
                  <a:cubicBezTo>
                    <a:pt x="9264" y="13362"/>
                    <a:pt x="9224" y="13347"/>
                    <a:pt x="9129" y="13309"/>
                  </a:cubicBezTo>
                  <a:lnTo>
                    <a:pt x="9077" y="13283"/>
                  </a:lnTo>
                  <a:close/>
                  <a:moveTo>
                    <a:pt x="9671" y="13480"/>
                  </a:moveTo>
                  <a:cubicBezTo>
                    <a:pt x="9741" y="13480"/>
                    <a:pt x="9936" y="13493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3" y="13480"/>
                    <a:pt x="9671" y="13480"/>
                  </a:cubicBezTo>
                  <a:close/>
                  <a:moveTo>
                    <a:pt x="11549" y="13498"/>
                  </a:moveTo>
                  <a:cubicBezTo>
                    <a:pt x="11551" y="13498"/>
                    <a:pt x="11492" y="13506"/>
                    <a:pt x="11329" y="13529"/>
                  </a:cubicBezTo>
                  <a:lnTo>
                    <a:pt x="11302" y="13529"/>
                  </a:lnTo>
                  <a:cubicBezTo>
                    <a:pt x="11429" y="13513"/>
                    <a:pt x="11547" y="13498"/>
                    <a:pt x="11549" y="13498"/>
                  </a:cubicBezTo>
                  <a:close/>
                  <a:moveTo>
                    <a:pt x="7810" y="1"/>
                  </a:moveTo>
                  <a:cubicBezTo>
                    <a:pt x="7223" y="1"/>
                    <a:pt x="6636" y="147"/>
                    <a:pt x="6050" y="441"/>
                  </a:cubicBezTo>
                  <a:lnTo>
                    <a:pt x="6160" y="441"/>
                  </a:lnTo>
                  <a:cubicBezTo>
                    <a:pt x="2420" y="2091"/>
                    <a:pt x="0" y="5830"/>
                    <a:pt x="110" y="9900"/>
                  </a:cubicBezTo>
                  <a:cubicBezTo>
                    <a:pt x="110" y="13859"/>
                    <a:pt x="2310" y="17489"/>
                    <a:pt x="5720" y="19249"/>
                  </a:cubicBezTo>
                  <a:cubicBezTo>
                    <a:pt x="7322" y="20015"/>
                    <a:pt x="9013" y="20384"/>
                    <a:pt x="10708" y="20384"/>
                  </a:cubicBezTo>
                  <a:cubicBezTo>
                    <a:pt x="11689" y="20384"/>
                    <a:pt x="12671" y="20261"/>
                    <a:pt x="13639" y="20019"/>
                  </a:cubicBezTo>
                  <a:cubicBezTo>
                    <a:pt x="15399" y="19579"/>
                    <a:pt x="16499" y="17599"/>
                    <a:pt x="16059" y="15839"/>
                  </a:cubicBezTo>
                  <a:cubicBezTo>
                    <a:pt x="15596" y="14266"/>
                    <a:pt x="14199" y="13316"/>
                    <a:pt x="12654" y="13316"/>
                  </a:cubicBezTo>
                  <a:cubicBezTo>
                    <a:pt x="12363" y="13316"/>
                    <a:pt x="12066" y="13350"/>
                    <a:pt x="1176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899" y="13419"/>
                  </a:lnTo>
                  <a:cubicBezTo>
                    <a:pt x="9629" y="13419"/>
                    <a:pt x="9358" y="13345"/>
                    <a:pt x="9027" y="13258"/>
                  </a:cubicBezTo>
                  <a:lnTo>
                    <a:pt x="9027" y="13258"/>
                  </a:lnTo>
                  <a:lnTo>
                    <a:pt x="8690" y="13089"/>
                  </a:lnTo>
                  <a:lnTo>
                    <a:pt x="8414" y="12906"/>
                  </a:lnTo>
                  <a:lnTo>
                    <a:pt x="8414" y="12906"/>
                  </a:lnTo>
                  <a:cubicBezTo>
                    <a:pt x="8139" y="12539"/>
                    <a:pt x="8127" y="12533"/>
                    <a:pt x="7920" y="12429"/>
                  </a:cubicBezTo>
                  <a:cubicBezTo>
                    <a:pt x="7920" y="12429"/>
                    <a:pt x="7810" y="12319"/>
                    <a:pt x="7700" y="12210"/>
                  </a:cubicBezTo>
                  <a:cubicBezTo>
                    <a:pt x="7700" y="12210"/>
                    <a:pt x="7697" y="12204"/>
                    <a:pt x="7691" y="12193"/>
                  </a:cubicBezTo>
                  <a:lnTo>
                    <a:pt x="7691" y="12193"/>
                  </a:lnTo>
                  <a:cubicBezTo>
                    <a:pt x="7802" y="12312"/>
                    <a:pt x="7920" y="12429"/>
                    <a:pt x="7920" y="12429"/>
                  </a:cubicBezTo>
                  <a:lnTo>
                    <a:pt x="7590" y="11990"/>
                  </a:lnTo>
                  <a:cubicBezTo>
                    <a:pt x="7587" y="11988"/>
                    <a:pt x="7584" y="11986"/>
                    <a:pt x="7582" y="11984"/>
                  </a:cubicBezTo>
                  <a:lnTo>
                    <a:pt x="7582" y="11984"/>
                  </a:lnTo>
                  <a:cubicBezTo>
                    <a:pt x="7502" y="11836"/>
                    <a:pt x="7391" y="11639"/>
                    <a:pt x="7278" y="11467"/>
                  </a:cubicBezTo>
                  <a:lnTo>
                    <a:pt x="7278" y="11467"/>
                  </a:lnTo>
                  <a:cubicBezTo>
                    <a:pt x="7316" y="11579"/>
                    <a:pt x="7344" y="11673"/>
                    <a:pt x="7333" y="11673"/>
                  </a:cubicBezTo>
                  <a:cubicBezTo>
                    <a:pt x="7326" y="11673"/>
                    <a:pt x="7304" y="11638"/>
                    <a:pt x="7260" y="11550"/>
                  </a:cubicBezTo>
                  <a:cubicBezTo>
                    <a:pt x="7260" y="11550"/>
                    <a:pt x="7260" y="11503"/>
                    <a:pt x="7260" y="11440"/>
                  </a:cubicBezTo>
                  <a:cubicBezTo>
                    <a:pt x="7260" y="11427"/>
                    <a:pt x="7258" y="11415"/>
                    <a:pt x="7256" y="11403"/>
                  </a:cubicBezTo>
                  <a:lnTo>
                    <a:pt x="7256" y="11403"/>
                  </a:lnTo>
                  <a:cubicBezTo>
                    <a:pt x="7257" y="11407"/>
                    <a:pt x="7258" y="11410"/>
                    <a:pt x="7260" y="11414"/>
                  </a:cubicBezTo>
                  <a:lnTo>
                    <a:pt x="7260" y="11414"/>
                  </a:lnTo>
                  <a:cubicBezTo>
                    <a:pt x="7260" y="11387"/>
                    <a:pt x="7260" y="11358"/>
                    <a:pt x="7260" y="11330"/>
                  </a:cubicBezTo>
                  <a:cubicBezTo>
                    <a:pt x="7166" y="11048"/>
                    <a:pt x="7072" y="10847"/>
                    <a:pt x="6978" y="10589"/>
                  </a:cubicBezTo>
                  <a:lnTo>
                    <a:pt x="6978" y="10589"/>
                  </a:lnTo>
                  <a:cubicBezTo>
                    <a:pt x="6979" y="10640"/>
                    <a:pt x="6977" y="10672"/>
                    <a:pt x="6970" y="10672"/>
                  </a:cubicBezTo>
                  <a:cubicBezTo>
                    <a:pt x="6962" y="10672"/>
                    <a:pt x="6950" y="10640"/>
                    <a:pt x="6930" y="10560"/>
                  </a:cubicBezTo>
                  <a:cubicBezTo>
                    <a:pt x="6944" y="10560"/>
                    <a:pt x="6956" y="10558"/>
                    <a:pt x="6966" y="10555"/>
                  </a:cubicBezTo>
                  <a:lnTo>
                    <a:pt x="6966" y="10555"/>
                  </a:lnTo>
                  <a:cubicBezTo>
                    <a:pt x="6970" y="10566"/>
                    <a:pt x="6974" y="10578"/>
                    <a:pt x="6978" y="10589"/>
                  </a:cubicBezTo>
                  <a:lnTo>
                    <a:pt x="6978" y="10589"/>
                  </a:lnTo>
                  <a:cubicBezTo>
                    <a:pt x="6978" y="10577"/>
                    <a:pt x="6978" y="10564"/>
                    <a:pt x="6977" y="10550"/>
                  </a:cubicBezTo>
                  <a:lnTo>
                    <a:pt x="6977" y="10550"/>
                  </a:lnTo>
                  <a:cubicBezTo>
                    <a:pt x="6974" y="10552"/>
                    <a:pt x="6970" y="10553"/>
                    <a:pt x="6966" y="10555"/>
                  </a:cubicBezTo>
                  <a:lnTo>
                    <a:pt x="6966" y="10555"/>
                  </a:lnTo>
                  <a:cubicBezTo>
                    <a:pt x="6954" y="10521"/>
                    <a:pt x="6942" y="10486"/>
                    <a:pt x="6930" y="10450"/>
                  </a:cubicBezTo>
                  <a:lnTo>
                    <a:pt x="6930" y="10340"/>
                  </a:lnTo>
                  <a:cubicBezTo>
                    <a:pt x="6943" y="10353"/>
                    <a:pt x="6955" y="10367"/>
                    <a:pt x="6966" y="10381"/>
                  </a:cubicBezTo>
                  <a:lnTo>
                    <a:pt x="6966" y="10381"/>
                  </a:lnTo>
                  <a:cubicBezTo>
                    <a:pt x="6951" y="10203"/>
                    <a:pt x="6930" y="10010"/>
                    <a:pt x="6930" y="10010"/>
                  </a:cubicBezTo>
                  <a:lnTo>
                    <a:pt x="6930" y="9570"/>
                  </a:lnTo>
                  <a:cubicBezTo>
                    <a:pt x="6930" y="9350"/>
                    <a:pt x="6930" y="9460"/>
                    <a:pt x="6930" y="9350"/>
                  </a:cubicBezTo>
                  <a:cubicBezTo>
                    <a:pt x="6930" y="9020"/>
                    <a:pt x="7040" y="8690"/>
                    <a:pt x="7150" y="8470"/>
                  </a:cubicBezTo>
                  <a:lnTo>
                    <a:pt x="7150" y="8470"/>
                  </a:lnTo>
                  <a:cubicBezTo>
                    <a:pt x="7043" y="8684"/>
                    <a:pt x="7005" y="8759"/>
                    <a:pt x="7003" y="8759"/>
                  </a:cubicBezTo>
                  <a:cubicBezTo>
                    <a:pt x="6999" y="8759"/>
                    <a:pt x="7150" y="8434"/>
                    <a:pt x="7150" y="8360"/>
                  </a:cubicBezTo>
                  <a:cubicBezTo>
                    <a:pt x="7155" y="8350"/>
                    <a:pt x="7161" y="8339"/>
                    <a:pt x="7167" y="8328"/>
                  </a:cubicBezTo>
                  <a:lnTo>
                    <a:pt x="7167" y="8328"/>
                  </a:lnTo>
                  <a:cubicBezTo>
                    <a:pt x="7157" y="8379"/>
                    <a:pt x="7150" y="8430"/>
                    <a:pt x="7150" y="8470"/>
                  </a:cubicBezTo>
                  <a:cubicBezTo>
                    <a:pt x="7173" y="8389"/>
                    <a:pt x="7191" y="8323"/>
                    <a:pt x="7205" y="8270"/>
                  </a:cubicBezTo>
                  <a:lnTo>
                    <a:pt x="7205" y="8270"/>
                  </a:lnTo>
                  <a:cubicBezTo>
                    <a:pt x="7191" y="8291"/>
                    <a:pt x="7178" y="8310"/>
                    <a:pt x="7167" y="8328"/>
                  </a:cubicBezTo>
                  <a:lnTo>
                    <a:pt x="7167" y="8328"/>
                  </a:lnTo>
                  <a:cubicBezTo>
                    <a:pt x="7193" y="8204"/>
                    <a:pt x="7237" y="8073"/>
                    <a:pt x="7246" y="8073"/>
                  </a:cubicBezTo>
                  <a:cubicBezTo>
                    <a:pt x="7252" y="8073"/>
                    <a:pt x="7243" y="8127"/>
                    <a:pt x="7205" y="8270"/>
                  </a:cubicBezTo>
                  <a:lnTo>
                    <a:pt x="7205" y="8270"/>
                  </a:lnTo>
                  <a:cubicBezTo>
                    <a:pt x="7381" y="8015"/>
                    <a:pt x="7810" y="7564"/>
                    <a:pt x="7810" y="7370"/>
                  </a:cubicBezTo>
                  <a:lnTo>
                    <a:pt x="7810" y="7370"/>
                  </a:lnTo>
                  <a:lnTo>
                    <a:pt x="8030" y="7150"/>
                  </a:lnTo>
                  <a:lnTo>
                    <a:pt x="8085" y="7123"/>
                  </a:lnTo>
                  <a:lnTo>
                    <a:pt x="8085" y="7123"/>
                  </a:lnTo>
                  <a:cubicBezTo>
                    <a:pt x="8002" y="7178"/>
                    <a:pt x="7920" y="7260"/>
                    <a:pt x="7810" y="7370"/>
                  </a:cubicBezTo>
                  <a:cubicBezTo>
                    <a:pt x="7854" y="7326"/>
                    <a:pt x="7986" y="7212"/>
                    <a:pt x="8107" y="7111"/>
                  </a:cubicBezTo>
                  <a:lnTo>
                    <a:pt x="8107" y="7111"/>
                  </a:lnTo>
                  <a:lnTo>
                    <a:pt x="8085" y="7123"/>
                  </a:lnTo>
                  <a:lnTo>
                    <a:pt x="8085" y="7123"/>
                  </a:lnTo>
                  <a:cubicBezTo>
                    <a:pt x="8096" y="7115"/>
                    <a:pt x="8108" y="7107"/>
                    <a:pt x="8120" y="7101"/>
                  </a:cubicBezTo>
                  <a:lnTo>
                    <a:pt x="8120" y="7101"/>
                  </a:lnTo>
                  <a:cubicBezTo>
                    <a:pt x="8116" y="7104"/>
                    <a:pt x="8111" y="7108"/>
                    <a:pt x="8107" y="7111"/>
                  </a:cubicBezTo>
                  <a:lnTo>
                    <a:pt x="8107" y="7111"/>
                  </a:lnTo>
                  <a:lnTo>
                    <a:pt x="8202" y="7064"/>
                  </a:lnTo>
                  <a:lnTo>
                    <a:pt x="8202" y="7064"/>
                  </a:lnTo>
                  <a:cubicBezTo>
                    <a:pt x="8250" y="7048"/>
                    <a:pt x="8301" y="7040"/>
                    <a:pt x="8360" y="7040"/>
                  </a:cubicBezTo>
                  <a:cubicBezTo>
                    <a:pt x="8690" y="6710"/>
                    <a:pt x="9129" y="660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531"/>
                    <a:pt x="10559" y="551"/>
                    <a:pt x="8690" y="111"/>
                  </a:cubicBezTo>
                  <a:cubicBezTo>
                    <a:pt x="8396" y="37"/>
                    <a:pt x="8103" y="1"/>
                    <a:pt x="7810" y="1"/>
                  </a:cubicBezTo>
                  <a:close/>
                </a:path>
              </a:pathLst>
            </a:custGeom>
            <a:solidFill>
              <a:srgbClr val="FE5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61"/>
            <p:cNvSpPr/>
            <p:nvPr/>
          </p:nvSpPr>
          <p:spPr>
            <a:xfrm>
              <a:off x="2184900" y="3496700"/>
              <a:ext cx="485825" cy="510175"/>
            </a:xfrm>
            <a:custGeom>
              <a:avLst/>
              <a:gdLst/>
              <a:ahLst/>
              <a:cxnLst/>
              <a:rect l="l" t="t" r="r" b="b"/>
              <a:pathLst>
                <a:path w="19433" h="20407" extrusionOk="0">
                  <a:moveTo>
                    <a:pt x="8959" y="9068"/>
                  </a:moveTo>
                  <a:cubicBezTo>
                    <a:pt x="8926" y="9145"/>
                    <a:pt x="8899" y="9201"/>
                    <a:pt x="8891" y="9201"/>
                  </a:cubicBezTo>
                  <a:cubicBezTo>
                    <a:pt x="8883" y="9201"/>
                    <a:pt x="8888" y="9166"/>
                    <a:pt x="8910" y="9078"/>
                  </a:cubicBezTo>
                  <a:cubicBezTo>
                    <a:pt x="8930" y="9078"/>
                    <a:pt x="8946" y="9074"/>
                    <a:pt x="8959" y="9068"/>
                  </a:cubicBezTo>
                  <a:close/>
                  <a:moveTo>
                    <a:pt x="8800" y="10618"/>
                  </a:moveTo>
                  <a:cubicBezTo>
                    <a:pt x="8825" y="10711"/>
                    <a:pt x="8848" y="10795"/>
                    <a:pt x="8867" y="10870"/>
                  </a:cubicBezTo>
                  <a:lnTo>
                    <a:pt x="8867" y="10870"/>
                  </a:lnTo>
                  <a:cubicBezTo>
                    <a:pt x="8849" y="10788"/>
                    <a:pt x="8828" y="10703"/>
                    <a:pt x="8800" y="10618"/>
                  </a:cubicBezTo>
                  <a:close/>
                  <a:moveTo>
                    <a:pt x="8867" y="10870"/>
                  </a:moveTo>
                  <a:cubicBezTo>
                    <a:pt x="8903" y="11039"/>
                    <a:pt x="8924" y="11192"/>
                    <a:pt x="8964" y="11295"/>
                  </a:cubicBezTo>
                  <a:lnTo>
                    <a:pt x="8964" y="11295"/>
                  </a:lnTo>
                  <a:cubicBezTo>
                    <a:pt x="8950" y="11211"/>
                    <a:pt x="8920" y="11075"/>
                    <a:pt x="8867" y="10870"/>
                  </a:cubicBezTo>
                  <a:close/>
                  <a:moveTo>
                    <a:pt x="9639" y="12826"/>
                  </a:moveTo>
                  <a:lnTo>
                    <a:pt x="9639" y="12826"/>
                  </a:lnTo>
                  <a:cubicBezTo>
                    <a:pt x="9692" y="12903"/>
                    <a:pt x="9728" y="12960"/>
                    <a:pt x="9718" y="12960"/>
                  </a:cubicBezTo>
                  <a:cubicBezTo>
                    <a:pt x="9714" y="12960"/>
                    <a:pt x="9702" y="12950"/>
                    <a:pt x="9680" y="12927"/>
                  </a:cubicBezTo>
                  <a:lnTo>
                    <a:pt x="9639" y="12826"/>
                  </a:lnTo>
                  <a:close/>
                  <a:moveTo>
                    <a:pt x="12339" y="0"/>
                  </a:moveTo>
                  <a:cubicBezTo>
                    <a:pt x="11130" y="0"/>
                    <a:pt x="9932" y="191"/>
                    <a:pt x="8800" y="609"/>
                  </a:cubicBezTo>
                  <a:cubicBezTo>
                    <a:pt x="2751" y="2809"/>
                    <a:pt x="1" y="9738"/>
                    <a:pt x="2971" y="15457"/>
                  </a:cubicBezTo>
                  <a:cubicBezTo>
                    <a:pt x="4070" y="17437"/>
                    <a:pt x="5830" y="19087"/>
                    <a:pt x="7920" y="19967"/>
                  </a:cubicBezTo>
                  <a:cubicBezTo>
                    <a:pt x="8433" y="20260"/>
                    <a:pt x="8995" y="20407"/>
                    <a:pt x="9606" y="20407"/>
                  </a:cubicBezTo>
                  <a:cubicBezTo>
                    <a:pt x="9912" y="20407"/>
                    <a:pt x="10230" y="20370"/>
                    <a:pt x="10560" y="20297"/>
                  </a:cubicBezTo>
                  <a:cubicBezTo>
                    <a:pt x="11330" y="20077"/>
                    <a:pt x="12100" y="19527"/>
                    <a:pt x="12540" y="18757"/>
                  </a:cubicBezTo>
                  <a:cubicBezTo>
                    <a:pt x="13309" y="17217"/>
                    <a:pt x="13089" y="14797"/>
                    <a:pt x="11330" y="14027"/>
                  </a:cubicBezTo>
                  <a:lnTo>
                    <a:pt x="11550" y="13917"/>
                  </a:lnTo>
                  <a:cubicBezTo>
                    <a:pt x="11110" y="13807"/>
                    <a:pt x="10780" y="13587"/>
                    <a:pt x="10450" y="13477"/>
                  </a:cubicBezTo>
                  <a:lnTo>
                    <a:pt x="10120" y="13147"/>
                  </a:lnTo>
                  <a:cubicBezTo>
                    <a:pt x="10002" y="13069"/>
                    <a:pt x="9941" y="13033"/>
                    <a:pt x="9917" y="13024"/>
                  </a:cubicBezTo>
                  <a:lnTo>
                    <a:pt x="9917" y="13024"/>
                  </a:lnTo>
                  <a:cubicBezTo>
                    <a:pt x="9793" y="12913"/>
                    <a:pt x="9701" y="12795"/>
                    <a:pt x="9570" y="12597"/>
                  </a:cubicBezTo>
                  <a:lnTo>
                    <a:pt x="9533" y="12561"/>
                  </a:lnTo>
                  <a:lnTo>
                    <a:pt x="9460" y="12377"/>
                  </a:lnTo>
                  <a:cubicBezTo>
                    <a:pt x="9307" y="12224"/>
                    <a:pt x="9207" y="12071"/>
                    <a:pt x="9123" y="11881"/>
                  </a:cubicBezTo>
                  <a:lnTo>
                    <a:pt x="9123" y="11881"/>
                  </a:lnTo>
                  <a:cubicBezTo>
                    <a:pt x="9099" y="11761"/>
                    <a:pt x="9020" y="11574"/>
                    <a:pt x="9020" y="11388"/>
                  </a:cubicBezTo>
                  <a:cubicBezTo>
                    <a:pt x="8997" y="11365"/>
                    <a:pt x="8980" y="11333"/>
                    <a:pt x="8964" y="11295"/>
                  </a:cubicBezTo>
                  <a:lnTo>
                    <a:pt x="8964" y="11295"/>
                  </a:lnTo>
                  <a:cubicBezTo>
                    <a:pt x="8977" y="11370"/>
                    <a:pt x="8977" y="11402"/>
                    <a:pt x="8967" y="11402"/>
                  </a:cubicBezTo>
                  <a:cubicBezTo>
                    <a:pt x="8943" y="11402"/>
                    <a:pt x="8857" y="11175"/>
                    <a:pt x="8800" y="10948"/>
                  </a:cubicBezTo>
                  <a:cubicBezTo>
                    <a:pt x="8690" y="10618"/>
                    <a:pt x="8800" y="10618"/>
                    <a:pt x="8800" y="10508"/>
                  </a:cubicBezTo>
                  <a:lnTo>
                    <a:pt x="8800" y="10005"/>
                  </a:lnTo>
                  <a:lnTo>
                    <a:pt x="8800" y="10005"/>
                  </a:lnTo>
                  <a:cubicBezTo>
                    <a:pt x="8829" y="9818"/>
                    <a:pt x="8870" y="9569"/>
                    <a:pt x="8910" y="9408"/>
                  </a:cubicBezTo>
                  <a:cubicBezTo>
                    <a:pt x="9000" y="9228"/>
                    <a:pt x="9090" y="8975"/>
                    <a:pt x="9119" y="8769"/>
                  </a:cubicBezTo>
                  <a:lnTo>
                    <a:pt x="9119" y="8769"/>
                  </a:lnTo>
                  <a:lnTo>
                    <a:pt x="9240" y="8528"/>
                  </a:lnTo>
                  <a:cubicBezTo>
                    <a:pt x="9385" y="8310"/>
                    <a:pt x="9770" y="7900"/>
                    <a:pt x="9730" y="7900"/>
                  </a:cubicBezTo>
                  <a:cubicBezTo>
                    <a:pt x="9709" y="7900"/>
                    <a:pt x="9576" y="8009"/>
                    <a:pt x="9240" y="8308"/>
                  </a:cubicBezTo>
                  <a:cubicBezTo>
                    <a:pt x="9460" y="8088"/>
                    <a:pt x="9680" y="7868"/>
                    <a:pt x="9900" y="7648"/>
                  </a:cubicBezTo>
                  <a:lnTo>
                    <a:pt x="10010" y="7538"/>
                  </a:lnTo>
                  <a:lnTo>
                    <a:pt x="10010" y="7538"/>
                  </a:lnTo>
                  <a:cubicBezTo>
                    <a:pt x="10340" y="7318"/>
                    <a:pt x="10560" y="7208"/>
                    <a:pt x="10890" y="7098"/>
                  </a:cubicBezTo>
                  <a:cubicBezTo>
                    <a:pt x="10925" y="7074"/>
                    <a:pt x="10955" y="7054"/>
                    <a:pt x="10979" y="7036"/>
                  </a:cubicBezTo>
                  <a:lnTo>
                    <a:pt x="10979" y="7036"/>
                  </a:lnTo>
                  <a:lnTo>
                    <a:pt x="11220" y="6988"/>
                  </a:lnTo>
                  <a:lnTo>
                    <a:pt x="11660" y="6878"/>
                  </a:lnTo>
                  <a:lnTo>
                    <a:pt x="11990" y="6878"/>
                  </a:lnTo>
                  <a:cubicBezTo>
                    <a:pt x="12091" y="6838"/>
                    <a:pt x="12121" y="6812"/>
                    <a:pt x="12107" y="6797"/>
                  </a:cubicBezTo>
                  <a:lnTo>
                    <a:pt x="12107" y="6797"/>
                  </a:lnTo>
                  <a:cubicBezTo>
                    <a:pt x="12137" y="6796"/>
                    <a:pt x="12166" y="6796"/>
                    <a:pt x="12196" y="6796"/>
                  </a:cubicBezTo>
                  <a:cubicBezTo>
                    <a:pt x="12402" y="6796"/>
                    <a:pt x="12595" y="6823"/>
                    <a:pt x="12759" y="6878"/>
                  </a:cubicBezTo>
                  <a:cubicBezTo>
                    <a:pt x="12979" y="6878"/>
                    <a:pt x="13309" y="6878"/>
                    <a:pt x="13529" y="6988"/>
                  </a:cubicBezTo>
                  <a:cubicBezTo>
                    <a:pt x="13896" y="7089"/>
                    <a:pt x="14245" y="7135"/>
                    <a:pt x="14574" y="7135"/>
                  </a:cubicBezTo>
                  <a:cubicBezTo>
                    <a:pt x="18197" y="7135"/>
                    <a:pt x="19432" y="1498"/>
                    <a:pt x="15399" y="389"/>
                  </a:cubicBezTo>
                  <a:cubicBezTo>
                    <a:pt x="14392" y="137"/>
                    <a:pt x="13361" y="0"/>
                    <a:pt x="12339" y="0"/>
                  </a:cubicBezTo>
                  <a:close/>
                </a:path>
              </a:pathLst>
            </a:custGeom>
            <a:solidFill>
              <a:srgbClr val="8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61"/>
            <p:cNvSpPr/>
            <p:nvPr/>
          </p:nvSpPr>
          <p:spPr>
            <a:xfrm>
              <a:off x="2899825" y="3495400"/>
              <a:ext cx="409750" cy="509625"/>
            </a:xfrm>
            <a:custGeom>
              <a:avLst/>
              <a:gdLst/>
              <a:ahLst/>
              <a:cxnLst/>
              <a:rect l="l" t="t" r="r" b="b"/>
              <a:pathLst>
                <a:path w="16390" h="20385" extrusionOk="0">
                  <a:moveTo>
                    <a:pt x="8066" y="7100"/>
                  </a:moveTo>
                  <a:cubicBezTo>
                    <a:pt x="7985" y="7168"/>
                    <a:pt x="7899" y="7244"/>
                    <a:pt x="7850" y="7301"/>
                  </a:cubicBezTo>
                  <a:lnTo>
                    <a:pt x="7850" y="7301"/>
                  </a:lnTo>
                  <a:cubicBezTo>
                    <a:pt x="7911" y="7211"/>
                    <a:pt x="7991" y="7143"/>
                    <a:pt x="8066" y="7100"/>
                  </a:cubicBezTo>
                  <a:close/>
                  <a:moveTo>
                    <a:pt x="7184" y="8073"/>
                  </a:moveTo>
                  <a:cubicBezTo>
                    <a:pt x="7196" y="8073"/>
                    <a:pt x="7167" y="8175"/>
                    <a:pt x="7040" y="8470"/>
                  </a:cubicBezTo>
                  <a:cubicBezTo>
                    <a:pt x="7040" y="8334"/>
                    <a:pt x="7165" y="8073"/>
                    <a:pt x="7184" y="8073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3" y="8582"/>
                    <a:pt x="6978" y="8656"/>
                    <a:pt x="6963" y="8701"/>
                  </a:cubicBezTo>
                  <a:lnTo>
                    <a:pt x="6963" y="8701"/>
                  </a:lnTo>
                  <a:cubicBezTo>
                    <a:pt x="6983" y="8616"/>
                    <a:pt x="7006" y="8538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6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2" y="13217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9611" y="13480"/>
                  </a:moveTo>
                  <a:cubicBezTo>
                    <a:pt x="9680" y="13480"/>
                    <a:pt x="9863" y="13493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11" y="13480"/>
                  </a:cubicBezTo>
                  <a:close/>
                  <a:moveTo>
                    <a:pt x="7700" y="1"/>
                  </a:moveTo>
                  <a:cubicBezTo>
                    <a:pt x="7113" y="1"/>
                    <a:pt x="6527" y="147"/>
                    <a:pt x="5940" y="441"/>
                  </a:cubicBezTo>
                  <a:lnTo>
                    <a:pt x="6050" y="441"/>
                  </a:lnTo>
                  <a:cubicBezTo>
                    <a:pt x="2311" y="2091"/>
                    <a:pt x="1" y="5830"/>
                    <a:pt x="1" y="9900"/>
                  </a:cubicBezTo>
                  <a:cubicBezTo>
                    <a:pt x="1" y="13859"/>
                    <a:pt x="2201" y="17489"/>
                    <a:pt x="5720" y="19249"/>
                  </a:cubicBezTo>
                  <a:cubicBezTo>
                    <a:pt x="7253" y="20015"/>
                    <a:pt x="8918" y="20384"/>
                    <a:pt x="10604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90" y="13316"/>
                    <a:pt x="12544" y="13316"/>
                  </a:cubicBezTo>
                  <a:cubicBezTo>
                    <a:pt x="12253" y="13316"/>
                    <a:pt x="11956" y="13350"/>
                    <a:pt x="11660" y="13419"/>
                  </a:cubicBezTo>
                  <a:lnTo>
                    <a:pt x="11110" y="13529"/>
                  </a:lnTo>
                  <a:lnTo>
                    <a:pt x="10230" y="13529"/>
                  </a:lnTo>
                  <a:lnTo>
                    <a:pt x="9790" y="13419"/>
                  </a:lnTo>
                  <a:cubicBezTo>
                    <a:pt x="9563" y="13419"/>
                    <a:pt x="9336" y="13367"/>
                    <a:pt x="9110" y="13299"/>
                  </a:cubicBezTo>
                  <a:lnTo>
                    <a:pt x="9110" y="13299"/>
                  </a:lnTo>
                  <a:lnTo>
                    <a:pt x="8690" y="13089"/>
                  </a:lnTo>
                  <a:lnTo>
                    <a:pt x="8360" y="12869"/>
                  </a:lnTo>
                  <a:lnTo>
                    <a:pt x="8140" y="12649"/>
                  </a:lnTo>
                  <a:cubicBezTo>
                    <a:pt x="8136" y="12648"/>
                    <a:pt x="8133" y="12646"/>
                    <a:pt x="8129" y="12644"/>
                  </a:cubicBezTo>
                  <a:lnTo>
                    <a:pt x="8129" y="12644"/>
                  </a:lnTo>
                  <a:cubicBezTo>
                    <a:pt x="8000" y="12524"/>
                    <a:pt x="7949" y="12499"/>
                    <a:pt x="7810" y="12429"/>
                  </a:cubicBezTo>
                  <a:cubicBezTo>
                    <a:pt x="7810" y="12429"/>
                    <a:pt x="7789" y="12408"/>
                    <a:pt x="7765" y="12376"/>
                  </a:cubicBezTo>
                  <a:lnTo>
                    <a:pt x="7765" y="12376"/>
                  </a:lnTo>
                  <a:cubicBezTo>
                    <a:pt x="7793" y="12409"/>
                    <a:pt x="7810" y="124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8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3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1" y="9138"/>
                    <a:pt x="6916" y="8926"/>
                    <a:pt x="6954" y="8743"/>
                  </a:cubicBezTo>
                  <a:lnTo>
                    <a:pt x="6954" y="8743"/>
                  </a:lnTo>
                  <a:cubicBezTo>
                    <a:pt x="6984" y="8677"/>
                    <a:pt x="7086" y="8424"/>
                    <a:pt x="7150" y="8360"/>
                  </a:cubicBezTo>
                  <a:cubicBezTo>
                    <a:pt x="7150" y="8184"/>
                    <a:pt x="7500" y="7799"/>
                    <a:pt x="7642" y="7538"/>
                  </a:cubicBezTo>
                  <a:lnTo>
                    <a:pt x="7642" y="7538"/>
                  </a:lnTo>
                  <a:lnTo>
                    <a:pt x="8030" y="7150"/>
                  </a:lnTo>
                  <a:lnTo>
                    <a:pt x="8096" y="7084"/>
                  </a:lnTo>
                  <a:lnTo>
                    <a:pt x="8096" y="7084"/>
                  </a:lnTo>
                  <a:cubicBezTo>
                    <a:pt x="8155" y="7055"/>
                    <a:pt x="8210" y="7040"/>
                    <a:pt x="8250" y="7040"/>
                  </a:cubicBezTo>
                  <a:cubicBezTo>
                    <a:pt x="8690" y="6710"/>
                    <a:pt x="9020" y="6600"/>
                    <a:pt x="9460" y="6380"/>
                  </a:cubicBezTo>
                  <a:cubicBezTo>
                    <a:pt x="10230" y="5940"/>
                    <a:pt x="10780" y="5170"/>
                    <a:pt x="11000" y="4290"/>
                  </a:cubicBezTo>
                  <a:cubicBezTo>
                    <a:pt x="11550" y="2531"/>
                    <a:pt x="10450" y="551"/>
                    <a:pt x="8580" y="111"/>
                  </a:cubicBezTo>
                  <a:cubicBezTo>
                    <a:pt x="8287" y="37"/>
                    <a:pt x="7993" y="1"/>
                    <a:pt x="7700" y="1"/>
                  </a:cubicBezTo>
                  <a:close/>
                </a:path>
              </a:pathLst>
            </a:custGeom>
            <a:solidFill>
              <a:srgbClr val="FFD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61"/>
            <p:cNvSpPr/>
            <p:nvPr/>
          </p:nvSpPr>
          <p:spPr>
            <a:xfrm>
              <a:off x="3518525" y="3496700"/>
              <a:ext cx="483050" cy="510175"/>
            </a:xfrm>
            <a:custGeom>
              <a:avLst/>
              <a:gdLst/>
              <a:ahLst/>
              <a:cxnLst/>
              <a:rect l="l" t="t" r="r" b="b"/>
              <a:pathLst>
                <a:path w="19322" h="20407" extrusionOk="0">
                  <a:moveTo>
                    <a:pt x="9529" y="12826"/>
                  </a:moveTo>
                  <a:cubicBezTo>
                    <a:pt x="9581" y="12903"/>
                    <a:pt x="9618" y="12960"/>
                    <a:pt x="9608" y="12960"/>
                  </a:cubicBezTo>
                  <a:cubicBezTo>
                    <a:pt x="9604" y="12960"/>
                    <a:pt x="9592" y="12950"/>
                    <a:pt x="9569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2" y="191"/>
                    <a:pt x="8689" y="609"/>
                  </a:cubicBezTo>
                  <a:cubicBezTo>
                    <a:pt x="2640" y="2809"/>
                    <a:pt x="0" y="9738"/>
                    <a:pt x="2970" y="15457"/>
                  </a:cubicBezTo>
                  <a:cubicBezTo>
                    <a:pt x="4070" y="17437"/>
                    <a:pt x="5720" y="19087"/>
                    <a:pt x="7809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0" y="20407"/>
                    <a:pt x="10156" y="20370"/>
                    <a:pt x="1044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439" y="13917"/>
                  </a:lnTo>
                  <a:cubicBezTo>
                    <a:pt x="10999" y="13807"/>
                    <a:pt x="10669" y="13587"/>
                    <a:pt x="10339" y="13477"/>
                  </a:cubicBezTo>
                  <a:lnTo>
                    <a:pt x="10009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1" y="12795"/>
                    <a:pt x="9459" y="12597"/>
                  </a:cubicBezTo>
                  <a:lnTo>
                    <a:pt x="9423" y="12561"/>
                  </a:lnTo>
                  <a:lnTo>
                    <a:pt x="9423" y="12561"/>
                  </a:lnTo>
                  <a:lnTo>
                    <a:pt x="9349" y="12377"/>
                  </a:lnTo>
                  <a:cubicBezTo>
                    <a:pt x="9196" y="12224"/>
                    <a:pt x="9096" y="12071"/>
                    <a:pt x="9013" y="11881"/>
                  </a:cubicBezTo>
                  <a:lnTo>
                    <a:pt x="9013" y="11881"/>
                  </a:lnTo>
                  <a:cubicBezTo>
                    <a:pt x="8989" y="11761"/>
                    <a:pt x="8909" y="11574"/>
                    <a:pt x="8909" y="11388"/>
                  </a:cubicBezTo>
                  <a:cubicBezTo>
                    <a:pt x="8889" y="11368"/>
                    <a:pt x="8873" y="11340"/>
                    <a:pt x="8859" y="11307"/>
                  </a:cubicBezTo>
                  <a:lnTo>
                    <a:pt x="8859" y="11307"/>
                  </a:lnTo>
                  <a:cubicBezTo>
                    <a:pt x="8871" y="11374"/>
                    <a:pt x="8873" y="11402"/>
                    <a:pt x="8869" y="11402"/>
                  </a:cubicBezTo>
                  <a:cubicBezTo>
                    <a:pt x="8861" y="11402"/>
                    <a:pt x="8831" y="11292"/>
                    <a:pt x="8813" y="11149"/>
                  </a:cubicBezTo>
                  <a:lnTo>
                    <a:pt x="8813" y="11149"/>
                  </a:lnTo>
                  <a:cubicBezTo>
                    <a:pt x="8826" y="11210"/>
                    <a:pt x="8840" y="11264"/>
                    <a:pt x="8859" y="11307"/>
                  </a:cubicBezTo>
                  <a:lnTo>
                    <a:pt x="8859" y="11307"/>
                  </a:lnTo>
                  <a:cubicBezTo>
                    <a:pt x="8849" y="11252"/>
                    <a:pt x="8831" y="11170"/>
                    <a:pt x="8803" y="11057"/>
                  </a:cubicBezTo>
                  <a:lnTo>
                    <a:pt x="8803" y="11057"/>
                  </a:lnTo>
                  <a:cubicBezTo>
                    <a:pt x="8806" y="11089"/>
                    <a:pt x="8809" y="11120"/>
                    <a:pt x="8813" y="11149"/>
                  </a:cubicBezTo>
                  <a:lnTo>
                    <a:pt x="8813" y="11149"/>
                  </a:lnTo>
                  <a:cubicBezTo>
                    <a:pt x="8794" y="11066"/>
                    <a:pt x="8778" y="10970"/>
                    <a:pt x="8756" y="10868"/>
                  </a:cubicBezTo>
                  <a:lnTo>
                    <a:pt x="8756" y="10868"/>
                  </a:lnTo>
                  <a:cubicBezTo>
                    <a:pt x="8774" y="10939"/>
                    <a:pt x="8790" y="11002"/>
                    <a:pt x="8803" y="11057"/>
                  </a:cubicBezTo>
                  <a:lnTo>
                    <a:pt x="8803" y="11057"/>
                  </a:lnTo>
                  <a:cubicBezTo>
                    <a:pt x="8801" y="11021"/>
                    <a:pt x="8799" y="10984"/>
                    <a:pt x="8799" y="10948"/>
                  </a:cubicBezTo>
                  <a:cubicBezTo>
                    <a:pt x="8689" y="10618"/>
                    <a:pt x="8799" y="10618"/>
                    <a:pt x="8799" y="10508"/>
                  </a:cubicBezTo>
                  <a:lnTo>
                    <a:pt x="8799" y="9628"/>
                  </a:lnTo>
                  <a:cubicBezTo>
                    <a:pt x="8793" y="9699"/>
                    <a:pt x="8788" y="9762"/>
                    <a:pt x="8783" y="9820"/>
                  </a:cubicBezTo>
                  <a:lnTo>
                    <a:pt x="8783" y="9820"/>
                  </a:lnTo>
                  <a:cubicBezTo>
                    <a:pt x="8792" y="9673"/>
                    <a:pt x="8799" y="9519"/>
                    <a:pt x="8799" y="9408"/>
                  </a:cubicBezTo>
                  <a:cubicBezTo>
                    <a:pt x="8854" y="9298"/>
                    <a:pt x="8909" y="9160"/>
                    <a:pt x="8964" y="9023"/>
                  </a:cubicBezTo>
                  <a:lnTo>
                    <a:pt x="8964" y="9023"/>
                  </a:lnTo>
                  <a:cubicBezTo>
                    <a:pt x="8992" y="8995"/>
                    <a:pt x="9019" y="8968"/>
                    <a:pt x="9019" y="8968"/>
                  </a:cubicBezTo>
                  <a:lnTo>
                    <a:pt x="9239" y="8528"/>
                  </a:lnTo>
                  <a:cubicBezTo>
                    <a:pt x="9384" y="8310"/>
                    <a:pt x="9721" y="7900"/>
                    <a:pt x="9681" y="7900"/>
                  </a:cubicBezTo>
                  <a:cubicBezTo>
                    <a:pt x="9659" y="7900"/>
                    <a:pt x="9538" y="8009"/>
                    <a:pt x="9239" y="8308"/>
                  </a:cubicBezTo>
                  <a:cubicBezTo>
                    <a:pt x="9459" y="8088"/>
                    <a:pt x="9679" y="7868"/>
                    <a:pt x="9899" y="7648"/>
                  </a:cubicBezTo>
                  <a:lnTo>
                    <a:pt x="10009" y="7538"/>
                  </a:lnTo>
                  <a:cubicBezTo>
                    <a:pt x="10229" y="7318"/>
                    <a:pt x="10559" y="7208"/>
                    <a:pt x="10779" y="7098"/>
                  </a:cubicBezTo>
                  <a:cubicBezTo>
                    <a:pt x="10803" y="7082"/>
                    <a:pt x="10824" y="7068"/>
                    <a:pt x="10842" y="7055"/>
                  </a:cubicBezTo>
                  <a:lnTo>
                    <a:pt x="10842" y="7055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97" y="6839"/>
                    <a:pt x="12045" y="6813"/>
                    <a:pt x="12047" y="6798"/>
                  </a:cubicBezTo>
                  <a:lnTo>
                    <a:pt x="12047" y="6798"/>
                  </a:lnTo>
                  <a:cubicBezTo>
                    <a:pt x="12082" y="6797"/>
                    <a:pt x="12118" y="6796"/>
                    <a:pt x="12154" y="6796"/>
                  </a:cubicBezTo>
                  <a:cubicBezTo>
                    <a:pt x="12323" y="6796"/>
                    <a:pt x="12493" y="6817"/>
                    <a:pt x="12681" y="6859"/>
                  </a:cubicBezTo>
                  <a:lnTo>
                    <a:pt x="12681" y="6859"/>
                  </a:lnTo>
                  <a:cubicBezTo>
                    <a:pt x="12667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529" y="6988"/>
                  </a:cubicBezTo>
                  <a:cubicBezTo>
                    <a:pt x="13895" y="7089"/>
                    <a:pt x="14244" y="7135"/>
                    <a:pt x="14572" y="7135"/>
                  </a:cubicBezTo>
                  <a:cubicBezTo>
                    <a:pt x="18179" y="7135"/>
                    <a:pt x="19322" y="1498"/>
                    <a:pt x="15289" y="389"/>
                  </a:cubicBezTo>
                  <a:cubicBezTo>
                    <a:pt x="14281" y="137"/>
                    <a:pt x="13273" y="0"/>
                    <a:pt x="12266" y="0"/>
                  </a:cubicBezTo>
                  <a:close/>
                </a:path>
              </a:pathLst>
            </a:custGeom>
            <a:solidFill>
              <a:srgbClr val="8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61"/>
            <p:cNvSpPr/>
            <p:nvPr/>
          </p:nvSpPr>
          <p:spPr>
            <a:xfrm>
              <a:off x="4230700" y="34954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985" y="7116"/>
                  </a:moveTo>
                  <a:cubicBezTo>
                    <a:pt x="7899" y="7171"/>
                    <a:pt x="7814" y="7256"/>
                    <a:pt x="7699" y="7370"/>
                  </a:cubicBezTo>
                  <a:cubicBezTo>
                    <a:pt x="7743" y="7327"/>
                    <a:pt x="7871" y="7215"/>
                    <a:pt x="7985" y="7116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20" y="9597"/>
                    <a:pt x="6820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lnTo>
                    <a:pt x="8671" y="13146"/>
                  </a:lnTo>
                  <a:cubicBezTo>
                    <a:pt x="8676" y="13146"/>
                    <a:pt x="8814" y="13198"/>
                    <a:pt x="8954" y="13251"/>
                  </a:cubicBezTo>
                  <a:lnTo>
                    <a:pt x="8954" y="13251"/>
                  </a:lnTo>
                  <a:cubicBezTo>
                    <a:pt x="8903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10" y="13480"/>
                  </a:moveTo>
                  <a:cubicBezTo>
                    <a:pt x="9679" y="13480"/>
                    <a:pt x="9863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20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9" y="20384"/>
                    <a:pt x="12561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359" y="12869"/>
                  </a:lnTo>
                  <a:lnTo>
                    <a:pt x="8139" y="12649"/>
                  </a:lnTo>
                  <a:cubicBezTo>
                    <a:pt x="8136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4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40" y="8434"/>
                    <a:pt x="7040" y="8360"/>
                  </a:cubicBezTo>
                  <a:cubicBezTo>
                    <a:pt x="7040" y="8307"/>
                    <a:pt x="7078" y="8234"/>
                    <a:pt x="7135" y="8151"/>
                  </a:cubicBezTo>
                  <a:lnTo>
                    <a:pt x="7135" y="8151"/>
                  </a:lnTo>
                  <a:cubicBezTo>
                    <a:pt x="7093" y="8239"/>
                    <a:pt x="7040" y="8381"/>
                    <a:pt x="7040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8" y="8105"/>
                    <a:pt x="7151" y="8129"/>
                    <a:pt x="7135" y="8151"/>
                  </a:cubicBezTo>
                  <a:lnTo>
                    <a:pt x="7135" y="8151"/>
                  </a:lnTo>
                  <a:cubicBezTo>
                    <a:pt x="7158" y="8105"/>
                    <a:pt x="7177" y="8073"/>
                    <a:pt x="7184" y="8073"/>
                  </a:cubicBezTo>
                  <a:cubicBezTo>
                    <a:pt x="7186" y="8073"/>
                    <a:pt x="7186" y="8076"/>
                    <a:pt x="7186" y="8081"/>
                  </a:cubicBezTo>
                  <a:lnTo>
                    <a:pt x="7186" y="8081"/>
                  </a:lnTo>
                  <a:cubicBezTo>
                    <a:pt x="7338" y="7880"/>
                    <a:pt x="7557" y="7639"/>
                    <a:pt x="7596" y="7474"/>
                  </a:cubicBezTo>
                  <a:lnTo>
                    <a:pt x="7596" y="7474"/>
                  </a:lnTo>
                  <a:lnTo>
                    <a:pt x="7919" y="7150"/>
                  </a:lnTo>
                  <a:lnTo>
                    <a:pt x="8029" y="7040"/>
                  </a:lnTo>
                  <a:cubicBezTo>
                    <a:pt x="8129" y="6966"/>
                    <a:pt x="8172" y="6936"/>
                    <a:pt x="8178" y="6936"/>
                  </a:cubicBezTo>
                  <a:cubicBezTo>
                    <a:pt x="8189" y="6936"/>
                    <a:pt x="8094" y="7020"/>
                    <a:pt x="7985" y="7116"/>
                  </a:cubicBezTo>
                  <a:lnTo>
                    <a:pt x="7985" y="7116"/>
                  </a:lnTo>
                  <a:cubicBezTo>
                    <a:pt x="8064" y="7065"/>
                    <a:pt x="8144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7"/>
                    <a:pt x="7981" y="1"/>
                    <a:pt x="7675" y="1"/>
                  </a:cubicBezTo>
                  <a:close/>
                </a:path>
              </a:pathLst>
            </a:custGeom>
            <a:solidFill>
              <a:srgbClr val="5BF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61"/>
            <p:cNvSpPr/>
            <p:nvPr/>
          </p:nvSpPr>
          <p:spPr>
            <a:xfrm>
              <a:off x="4849375" y="3496700"/>
              <a:ext cx="483050" cy="510175"/>
            </a:xfrm>
            <a:custGeom>
              <a:avLst/>
              <a:gdLst/>
              <a:ahLst/>
              <a:cxnLst/>
              <a:rect l="l" t="t" r="r" b="b"/>
              <a:pathLst>
                <a:path w="19322" h="20407" extrusionOk="0">
                  <a:moveTo>
                    <a:pt x="9529" y="12826"/>
                  </a:moveTo>
                  <a:cubicBezTo>
                    <a:pt x="9582" y="12903"/>
                    <a:pt x="9618" y="12960"/>
                    <a:pt x="9608" y="12960"/>
                  </a:cubicBezTo>
                  <a:cubicBezTo>
                    <a:pt x="9604" y="12960"/>
                    <a:pt x="9592" y="12950"/>
                    <a:pt x="9570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2" y="191"/>
                    <a:pt x="8690" y="609"/>
                  </a:cubicBezTo>
                  <a:cubicBezTo>
                    <a:pt x="2640" y="2809"/>
                    <a:pt x="1" y="9738"/>
                    <a:pt x="2970" y="15457"/>
                  </a:cubicBezTo>
                  <a:cubicBezTo>
                    <a:pt x="4070" y="17437"/>
                    <a:pt x="5720" y="19087"/>
                    <a:pt x="7810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1" y="20407"/>
                    <a:pt x="10156" y="20370"/>
                    <a:pt x="10450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439" y="13917"/>
                  </a:lnTo>
                  <a:cubicBezTo>
                    <a:pt x="10999" y="13807"/>
                    <a:pt x="10670" y="13587"/>
                    <a:pt x="10340" y="13477"/>
                  </a:cubicBezTo>
                  <a:lnTo>
                    <a:pt x="10010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1" y="12795"/>
                    <a:pt x="9460" y="12597"/>
                  </a:cubicBezTo>
                  <a:lnTo>
                    <a:pt x="9423" y="12561"/>
                  </a:lnTo>
                  <a:lnTo>
                    <a:pt x="9350" y="12377"/>
                  </a:lnTo>
                  <a:cubicBezTo>
                    <a:pt x="9196" y="12224"/>
                    <a:pt x="9097" y="12071"/>
                    <a:pt x="9013" y="11881"/>
                  </a:cubicBezTo>
                  <a:lnTo>
                    <a:pt x="9013" y="11881"/>
                  </a:lnTo>
                  <a:cubicBezTo>
                    <a:pt x="8989" y="11761"/>
                    <a:pt x="8910" y="11574"/>
                    <a:pt x="8910" y="11388"/>
                  </a:cubicBezTo>
                  <a:cubicBezTo>
                    <a:pt x="8890" y="11368"/>
                    <a:pt x="8873" y="11340"/>
                    <a:pt x="8859" y="11307"/>
                  </a:cubicBezTo>
                  <a:lnTo>
                    <a:pt x="8859" y="11307"/>
                  </a:lnTo>
                  <a:cubicBezTo>
                    <a:pt x="8872" y="11374"/>
                    <a:pt x="8874" y="11402"/>
                    <a:pt x="8870" y="11402"/>
                  </a:cubicBezTo>
                  <a:cubicBezTo>
                    <a:pt x="8862" y="11402"/>
                    <a:pt x="8831" y="11292"/>
                    <a:pt x="8813" y="11149"/>
                  </a:cubicBezTo>
                  <a:lnTo>
                    <a:pt x="8813" y="11149"/>
                  </a:lnTo>
                  <a:cubicBezTo>
                    <a:pt x="8827" y="11210"/>
                    <a:pt x="8841" y="11264"/>
                    <a:pt x="8859" y="11307"/>
                  </a:cubicBezTo>
                  <a:lnTo>
                    <a:pt x="8859" y="11307"/>
                  </a:lnTo>
                  <a:cubicBezTo>
                    <a:pt x="8849" y="11252"/>
                    <a:pt x="8831" y="11170"/>
                    <a:pt x="8804" y="11057"/>
                  </a:cubicBezTo>
                  <a:lnTo>
                    <a:pt x="8804" y="11057"/>
                  </a:lnTo>
                  <a:cubicBezTo>
                    <a:pt x="8806" y="11089"/>
                    <a:pt x="8809" y="11120"/>
                    <a:pt x="8813" y="11149"/>
                  </a:cubicBezTo>
                  <a:lnTo>
                    <a:pt x="8813" y="11149"/>
                  </a:lnTo>
                  <a:cubicBezTo>
                    <a:pt x="8795" y="11066"/>
                    <a:pt x="8778" y="10970"/>
                    <a:pt x="8757" y="10868"/>
                  </a:cubicBezTo>
                  <a:lnTo>
                    <a:pt x="8757" y="10868"/>
                  </a:lnTo>
                  <a:cubicBezTo>
                    <a:pt x="8775" y="10939"/>
                    <a:pt x="8791" y="11002"/>
                    <a:pt x="8804" y="11057"/>
                  </a:cubicBezTo>
                  <a:lnTo>
                    <a:pt x="8804" y="11057"/>
                  </a:lnTo>
                  <a:cubicBezTo>
                    <a:pt x="8801" y="11021"/>
                    <a:pt x="8800" y="10984"/>
                    <a:pt x="8800" y="10948"/>
                  </a:cubicBezTo>
                  <a:cubicBezTo>
                    <a:pt x="8690" y="10618"/>
                    <a:pt x="8800" y="10618"/>
                    <a:pt x="8800" y="10508"/>
                  </a:cubicBezTo>
                  <a:lnTo>
                    <a:pt x="8800" y="9628"/>
                  </a:lnTo>
                  <a:cubicBezTo>
                    <a:pt x="8794" y="9699"/>
                    <a:pt x="8789" y="9762"/>
                    <a:pt x="8784" y="9820"/>
                  </a:cubicBezTo>
                  <a:lnTo>
                    <a:pt x="8784" y="9820"/>
                  </a:lnTo>
                  <a:cubicBezTo>
                    <a:pt x="8793" y="9673"/>
                    <a:pt x="8800" y="9519"/>
                    <a:pt x="8800" y="9408"/>
                  </a:cubicBezTo>
                  <a:cubicBezTo>
                    <a:pt x="8855" y="9298"/>
                    <a:pt x="8910" y="9160"/>
                    <a:pt x="8965" y="9023"/>
                  </a:cubicBezTo>
                  <a:lnTo>
                    <a:pt x="8965" y="9023"/>
                  </a:lnTo>
                  <a:cubicBezTo>
                    <a:pt x="8992" y="8995"/>
                    <a:pt x="9020" y="8968"/>
                    <a:pt x="9020" y="8968"/>
                  </a:cubicBezTo>
                  <a:lnTo>
                    <a:pt x="9240" y="8528"/>
                  </a:lnTo>
                  <a:cubicBezTo>
                    <a:pt x="9385" y="8310"/>
                    <a:pt x="9722" y="7900"/>
                    <a:pt x="9681" y="7900"/>
                  </a:cubicBezTo>
                  <a:cubicBezTo>
                    <a:pt x="9660" y="7900"/>
                    <a:pt x="9539" y="8009"/>
                    <a:pt x="9240" y="8308"/>
                  </a:cubicBezTo>
                  <a:cubicBezTo>
                    <a:pt x="9460" y="8088"/>
                    <a:pt x="9680" y="7868"/>
                    <a:pt x="9900" y="7648"/>
                  </a:cubicBezTo>
                  <a:lnTo>
                    <a:pt x="10010" y="7538"/>
                  </a:lnTo>
                  <a:lnTo>
                    <a:pt x="10010" y="7538"/>
                  </a:lnTo>
                  <a:cubicBezTo>
                    <a:pt x="10230" y="7318"/>
                    <a:pt x="10560" y="7208"/>
                    <a:pt x="10780" y="7098"/>
                  </a:cubicBezTo>
                  <a:cubicBezTo>
                    <a:pt x="10803" y="7082"/>
                    <a:pt x="10824" y="7068"/>
                    <a:pt x="10843" y="7055"/>
                  </a:cubicBezTo>
                  <a:lnTo>
                    <a:pt x="10843" y="7055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98" y="6839"/>
                    <a:pt x="12045" y="6813"/>
                    <a:pt x="12047" y="6798"/>
                  </a:cubicBezTo>
                  <a:lnTo>
                    <a:pt x="12047" y="6798"/>
                  </a:lnTo>
                  <a:cubicBezTo>
                    <a:pt x="12083" y="6797"/>
                    <a:pt x="12119" y="6796"/>
                    <a:pt x="12154" y="6796"/>
                  </a:cubicBezTo>
                  <a:cubicBezTo>
                    <a:pt x="12324" y="6796"/>
                    <a:pt x="12493" y="6817"/>
                    <a:pt x="12681" y="6859"/>
                  </a:cubicBezTo>
                  <a:lnTo>
                    <a:pt x="12681" y="6859"/>
                  </a:lnTo>
                  <a:cubicBezTo>
                    <a:pt x="12667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529" y="6988"/>
                  </a:cubicBezTo>
                  <a:cubicBezTo>
                    <a:pt x="13896" y="7089"/>
                    <a:pt x="14244" y="7135"/>
                    <a:pt x="14572" y="7135"/>
                  </a:cubicBezTo>
                  <a:cubicBezTo>
                    <a:pt x="18179" y="7135"/>
                    <a:pt x="19322" y="1498"/>
                    <a:pt x="15289" y="389"/>
                  </a:cubicBezTo>
                  <a:cubicBezTo>
                    <a:pt x="14281" y="137"/>
                    <a:pt x="13274" y="0"/>
                    <a:pt x="12266" y="0"/>
                  </a:cubicBezTo>
                  <a:close/>
                </a:path>
              </a:pathLst>
            </a:custGeom>
            <a:solidFill>
              <a:srgbClr val="FE5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61"/>
            <p:cNvSpPr/>
            <p:nvPr/>
          </p:nvSpPr>
          <p:spPr>
            <a:xfrm>
              <a:off x="5561550" y="34954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040" y="8470"/>
                  </a:moveTo>
                  <a:cubicBezTo>
                    <a:pt x="7007" y="8536"/>
                    <a:pt x="6984" y="8613"/>
                    <a:pt x="6964" y="8696"/>
                  </a:cubicBezTo>
                  <a:lnTo>
                    <a:pt x="6964" y="8696"/>
                  </a:lnTo>
                  <a:cubicBezTo>
                    <a:pt x="6980" y="8651"/>
                    <a:pt x="7004" y="8578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5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lnTo>
                    <a:pt x="8672" y="13146"/>
                  </a:ln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1" y="13217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9643" y="13480"/>
                  </a:moveTo>
                  <a:cubicBezTo>
                    <a:pt x="9729" y="13480"/>
                    <a:pt x="9936" y="13493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43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1" y="5830"/>
                    <a:pt x="1" y="9900"/>
                  </a:cubicBezTo>
                  <a:cubicBezTo>
                    <a:pt x="1" y="13859"/>
                    <a:pt x="2200" y="17489"/>
                    <a:pt x="5720" y="19249"/>
                  </a:cubicBezTo>
                  <a:cubicBezTo>
                    <a:pt x="7253" y="20015"/>
                    <a:pt x="8918" y="20384"/>
                    <a:pt x="10603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3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40" y="13529"/>
                  </a:lnTo>
                  <a:lnTo>
                    <a:pt x="9790" y="13419"/>
                  </a:lnTo>
                  <a:cubicBezTo>
                    <a:pt x="9563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90" y="13089"/>
                  </a:lnTo>
                  <a:lnTo>
                    <a:pt x="8360" y="12869"/>
                  </a:lnTo>
                  <a:lnTo>
                    <a:pt x="8140" y="12649"/>
                  </a:lnTo>
                  <a:cubicBezTo>
                    <a:pt x="8136" y="12648"/>
                    <a:pt x="8132" y="12646"/>
                    <a:pt x="8129" y="12644"/>
                  </a:cubicBezTo>
                  <a:lnTo>
                    <a:pt x="8129" y="12644"/>
                  </a:lnTo>
                  <a:cubicBezTo>
                    <a:pt x="8000" y="12524"/>
                    <a:pt x="7948" y="12499"/>
                    <a:pt x="7810" y="12429"/>
                  </a:cubicBezTo>
                  <a:cubicBezTo>
                    <a:pt x="7810" y="12429"/>
                    <a:pt x="7789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10" y="124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7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3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7" y="9119"/>
                    <a:pt x="6920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3" y="8759"/>
                    <a:pt x="6942" y="8759"/>
                  </a:cubicBezTo>
                  <a:cubicBezTo>
                    <a:pt x="6940" y="8759"/>
                    <a:pt x="7040" y="8434"/>
                    <a:pt x="7040" y="8360"/>
                  </a:cubicBezTo>
                  <a:cubicBezTo>
                    <a:pt x="7040" y="8307"/>
                    <a:pt x="7079" y="8234"/>
                    <a:pt x="7136" y="8151"/>
                  </a:cubicBezTo>
                  <a:lnTo>
                    <a:pt x="7136" y="8151"/>
                  </a:lnTo>
                  <a:cubicBezTo>
                    <a:pt x="7094" y="8239"/>
                    <a:pt x="7040" y="8381"/>
                    <a:pt x="7040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9" y="8105"/>
                    <a:pt x="7152" y="8129"/>
                    <a:pt x="7136" y="8151"/>
                  </a:cubicBezTo>
                  <a:lnTo>
                    <a:pt x="7136" y="8151"/>
                  </a:lnTo>
                  <a:cubicBezTo>
                    <a:pt x="7158" y="8105"/>
                    <a:pt x="7178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6"/>
                    <a:pt x="7186" y="8081"/>
                  </a:cubicBezTo>
                  <a:lnTo>
                    <a:pt x="7186" y="8081"/>
                  </a:lnTo>
                  <a:cubicBezTo>
                    <a:pt x="7331" y="7890"/>
                    <a:pt x="7536" y="7662"/>
                    <a:pt x="7589" y="7498"/>
                  </a:cubicBezTo>
                  <a:lnTo>
                    <a:pt x="7589" y="7498"/>
                  </a:lnTo>
                  <a:cubicBezTo>
                    <a:pt x="7689" y="7421"/>
                    <a:pt x="7811" y="7332"/>
                    <a:pt x="7892" y="7199"/>
                  </a:cubicBezTo>
                  <a:lnTo>
                    <a:pt x="7892" y="7199"/>
                  </a:lnTo>
                  <a:cubicBezTo>
                    <a:pt x="7807" y="7272"/>
                    <a:pt x="7731" y="7339"/>
                    <a:pt x="7700" y="7370"/>
                  </a:cubicBezTo>
                  <a:cubicBezTo>
                    <a:pt x="7780" y="7290"/>
                    <a:pt x="7846" y="7224"/>
                    <a:pt x="7908" y="7173"/>
                  </a:cubicBezTo>
                  <a:lnTo>
                    <a:pt x="7908" y="7173"/>
                  </a:lnTo>
                  <a:cubicBezTo>
                    <a:pt x="7912" y="7165"/>
                    <a:pt x="7916" y="7158"/>
                    <a:pt x="7920" y="7150"/>
                  </a:cubicBezTo>
                  <a:lnTo>
                    <a:pt x="7975" y="7123"/>
                  </a:lnTo>
                  <a:lnTo>
                    <a:pt x="7975" y="7123"/>
                  </a:lnTo>
                  <a:cubicBezTo>
                    <a:pt x="7953" y="7137"/>
                    <a:pt x="7931" y="7154"/>
                    <a:pt x="7908" y="7173"/>
                  </a:cubicBezTo>
                  <a:lnTo>
                    <a:pt x="7908" y="7173"/>
                  </a:lnTo>
                  <a:cubicBezTo>
                    <a:pt x="7903" y="7182"/>
                    <a:pt x="7898" y="7191"/>
                    <a:pt x="7892" y="7199"/>
                  </a:cubicBezTo>
                  <a:lnTo>
                    <a:pt x="7892" y="7199"/>
                  </a:lnTo>
                  <a:cubicBezTo>
                    <a:pt x="7927" y="7170"/>
                    <a:pt x="7962" y="7140"/>
                    <a:pt x="7997" y="7111"/>
                  </a:cubicBezTo>
                  <a:lnTo>
                    <a:pt x="7997" y="7111"/>
                  </a:lnTo>
                  <a:lnTo>
                    <a:pt x="7975" y="7123"/>
                  </a:lnTo>
                  <a:lnTo>
                    <a:pt x="7975" y="7123"/>
                  </a:lnTo>
                  <a:cubicBezTo>
                    <a:pt x="7987" y="7115"/>
                    <a:pt x="7998" y="7107"/>
                    <a:pt x="8010" y="7101"/>
                  </a:cubicBezTo>
                  <a:lnTo>
                    <a:pt x="8010" y="7101"/>
                  </a:lnTo>
                  <a:cubicBezTo>
                    <a:pt x="8006" y="7104"/>
                    <a:pt x="8002" y="7108"/>
                    <a:pt x="7997" y="7111"/>
                  </a:cubicBezTo>
                  <a:lnTo>
                    <a:pt x="7997" y="7111"/>
                  </a:lnTo>
                  <a:lnTo>
                    <a:pt x="8092" y="7064"/>
                  </a:lnTo>
                  <a:lnTo>
                    <a:pt x="8092" y="7064"/>
                  </a:lnTo>
                  <a:cubicBezTo>
                    <a:pt x="8140" y="7048"/>
                    <a:pt x="8191" y="7040"/>
                    <a:pt x="8250" y="7040"/>
                  </a:cubicBezTo>
                  <a:cubicBezTo>
                    <a:pt x="8580" y="6710"/>
                    <a:pt x="9020" y="6600"/>
                    <a:pt x="9350" y="6380"/>
                  </a:cubicBezTo>
                  <a:cubicBezTo>
                    <a:pt x="10120" y="5940"/>
                    <a:pt x="10780" y="5170"/>
                    <a:pt x="10999" y="4290"/>
                  </a:cubicBezTo>
                  <a:cubicBezTo>
                    <a:pt x="11439" y="2531"/>
                    <a:pt x="10450" y="551"/>
                    <a:pt x="8580" y="111"/>
                  </a:cubicBezTo>
                  <a:cubicBezTo>
                    <a:pt x="8286" y="37"/>
                    <a:pt x="7981" y="1"/>
                    <a:pt x="7675" y="1"/>
                  </a:cubicBezTo>
                  <a:close/>
                </a:path>
              </a:pathLst>
            </a:custGeom>
            <a:solidFill>
              <a:srgbClr val="8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61"/>
            <p:cNvSpPr/>
            <p:nvPr/>
          </p:nvSpPr>
          <p:spPr>
            <a:xfrm>
              <a:off x="6180250" y="3496700"/>
              <a:ext cx="483050" cy="510175"/>
            </a:xfrm>
            <a:custGeom>
              <a:avLst/>
              <a:gdLst/>
              <a:ahLst/>
              <a:cxnLst/>
              <a:rect l="l" t="t" r="r" b="b"/>
              <a:pathLst>
                <a:path w="19322" h="20407" extrusionOk="0">
                  <a:moveTo>
                    <a:pt x="9529" y="12826"/>
                  </a:moveTo>
                  <a:cubicBezTo>
                    <a:pt x="9581" y="12903"/>
                    <a:pt x="9617" y="12960"/>
                    <a:pt x="9608" y="12960"/>
                  </a:cubicBezTo>
                  <a:cubicBezTo>
                    <a:pt x="9604" y="12960"/>
                    <a:pt x="9591" y="12950"/>
                    <a:pt x="9569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1" y="191"/>
                    <a:pt x="8689" y="609"/>
                  </a:cubicBezTo>
                  <a:cubicBezTo>
                    <a:pt x="2640" y="2809"/>
                    <a:pt x="0" y="9738"/>
                    <a:pt x="2970" y="15457"/>
                  </a:cubicBezTo>
                  <a:cubicBezTo>
                    <a:pt x="4070" y="17437"/>
                    <a:pt x="5719" y="19087"/>
                    <a:pt x="7809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0" y="20407"/>
                    <a:pt x="10156" y="20370"/>
                    <a:pt x="1044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329" y="13917"/>
                  </a:lnTo>
                  <a:cubicBezTo>
                    <a:pt x="10999" y="13807"/>
                    <a:pt x="10669" y="13587"/>
                    <a:pt x="10339" y="13477"/>
                  </a:cubicBezTo>
                  <a:lnTo>
                    <a:pt x="10009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0" y="12795"/>
                    <a:pt x="9459" y="12597"/>
                  </a:cubicBezTo>
                  <a:lnTo>
                    <a:pt x="9422" y="12561"/>
                  </a:lnTo>
                  <a:lnTo>
                    <a:pt x="9349" y="12377"/>
                  </a:lnTo>
                  <a:cubicBezTo>
                    <a:pt x="9195" y="12224"/>
                    <a:pt x="9095" y="12070"/>
                    <a:pt x="9012" y="11879"/>
                  </a:cubicBezTo>
                  <a:lnTo>
                    <a:pt x="9012" y="11879"/>
                  </a:lnTo>
                  <a:cubicBezTo>
                    <a:pt x="8997" y="11811"/>
                    <a:pt x="8960" y="11722"/>
                    <a:pt x="8915" y="11624"/>
                  </a:cubicBezTo>
                  <a:lnTo>
                    <a:pt x="8915" y="11624"/>
                  </a:lnTo>
                  <a:cubicBezTo>
                    <a:pt x="8913" y="11619"/>
                    <a:pt x="8911" y="11613"/>
                    <a:pt x="8909" y="11608"/>
                  </a:cubicBezTo>
                  <a:cubicBezTo>
                    <a:pt x="8903" y="11595"/>
                    <a:pt x="8898" y="11587"/>
                    <a:pt x="8896" y="11583"/>
                  </a:cubicBezTo>
                  <a:lnTo>
                    <a:pt x="8896" y="11583"/>
                  </a:lnTo>
                  <a:cubicBezTo>
                    <a:pt x="8865" y="11520"/>
                    <a:pt x="8832" y="11454"/>
                    <a:pt x="8799" y="11388"/>
                  </a:cubicBezTo>
                  <a:cubicBezTo>
                    <a:pt x="8799" y="11352"/>
                    <a:pt x="8799" y="11294"/>
                    <a:pt x="8795" y="11220"/>
                  </a:cubicBezTo>
                  <a:lnTo>
                    <a:pt x="8795" y="11220"/>
                  </a:lnTo>
                  <a:cubicBezTo>
                    <a:pt x="8817" y="11350"/>
                    <a:pt x="8826" y="11402"/>
                    <a:pt x="8827" y="11402"/>
                  </a:cubicBezTo>
                  <a:cubicBezTo>
                    <a:pt x="8828" y="11402"/>
                    <a:pt x="8799" y="11175"/>
                    <a:pt x="8799" y="10948"/>
                  </a:cubicBezTo>
                  <a:cubicBezTo>
                    <a:pt x="8689" y="10618"/>
                    <a:pt x="8799" y="10618"/>
                    <a:pt x="8799" y="10508"/>
                  </a:cubicBezTo>
                  <a:lnTo>
                    <a:pt x="8799" y="9628"/>
                  </a:lnTo>
                  <a:cubicBezTo>
                    <a:pt x="8793" y="9699"/>
                    <a:pt x="8788" y="9762"/>
                    <a:pt x="8783" y="9820"/>
                  </a:cubicBezTo>
                  <a:lnTo>
                    <a:pt x="8783" y="9820"/>
                  </a:lnTo>
                  <a:cubicBezTo>
                    <a:pt x="8792" y="9673"/>
                    <a:pt x="8799" y="9519"/>
                    <a:pt x="8799" y="9408"/>
                  </a:cubicBezTo>
                  <a:cubicBezTo>
                    <a:pt x="8854" y="9298"/>
                    <a:pt x="8909" y="9160"/>
                    <a:pt x="8964" y="9023"/>
                  </a:cubicBezTo>
                  <a:lnTo>
                    <a:pt x="8964" y="9023"/>
                  </a:lnTo>
                  <a:cubicBezTo>
                    <a:pt x="8992" y="8995"/>
                    <a:pt x="9019" y="8968"/>
                    <a:pt x="9019" y="8968"/>
                  </a:cubicBezTo>
                  <a:lnTo>
                    <a:pt x="9239" y="8528"/>
                  </a:lnTo>
                  <a:cubicBezTo>
                    <a:pt x="9384" y="8310"/>
                    <a:pt x="9721" y="7900"/>
                    <a:pt x="9680" y="7900"/>
                  </a:cubicBezTo>
                  <a:cubicBezTo>
                    <a:pt x="9659" y="7900"/>
                    <a:pt x="9538" y="8009"/>
                    <a:pt x="9239" y="8308"/>
                  </a:cubicBezTo>
                  <a:cubicBezTo>
                    <a:pt x="9459" y="8088"/>
                    <a:pt x="9569" y="7868"/>
                    <a:pt x="9789" y="7648"/>
                  </a:cubicBezTo>
                  <a:lnTo>
                    <a:pt x="9839" y="7611"/>
                  </a:lnTo>
                  <a:lnTo>
                    <a:pt x="9839" y="7611"/>
                  </a:lnTo>
                  <a:cubicBezTo>
                    <a:pt x="9869" y="7603"/>
                    <a:pt x="9923" y="7581"/>
                    <a:pt x="10009" y="7538"/>
                  </a:cubicBezTo>
                  <a:cubicBezTo>
                    <a:pt x="10229" y="7318"/>
                    <a:pt x="10559" y="7208"/>
                    <a:pt x="10779" y="7098"/>
                  </a:cubicBezTo>
                  <a:cubicBezTo>
                    <a:pt x="10814" y="7074"/>
                    <a:pt x="10844" y="7054"/>
                    <a:pt x="10868" y="7036"/>
                  </a:cubicBezTo>
                  <a:lnTo>
                    <a:pt x="10868" y="7036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72" y="6841"/>
                    <a:pt x="12008" y="6816"/>
                    <a:pt x="12007" y="6801"/>
                  </a:cubicBezTo>
                  <a:lnTo>
                    <a:pt x="12007" y="6801"/>
                  </a:lnTo>
                  <a:cubicBezTo>
                    <a:pt x="12056" y="6797"/>
                    <a:pt x="12105" y="6796"/>
                    <a:pt x="12154" y="6796"/>
                  </a:cubicBezTo>
                  <a:cubicBezTo>
                    <a:pt x="12323" y="6796"/>
                    <a:pt x="12492" y="6817"/>
                    <a:pt x="12680" y="6859"/>
                  </a:cubicBezTo>
                  <a:lnTo>
                    <a:pt x="12680" y="6859"/>
                  </a:lnTo>
                  <a:cubicBezTo>
                    <a:pt x="12666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419" y="6988"/>
                  </a:cubicBezTo>
                  <a:cubicBezTo>
                    <a:pt x="13794" y="7089"/>
                    <a:pt x="14151" y="7135"/>
                    <a:pt x="14487" y="7135"/>
                  </a:cubicBezTo>
                  <a:cubicBezTo>
                    <a:pt x="18179" y="7135"/>
                    <a:pt x="19321" y="1498"/>
                    <a:pt x="15288" y="389"/>
                  </a:cubicBezTo>
                  <a:cubicBezTo>
                    <a:pt x="14281" y="137"/>
                    <a:pt x="13273" y="0"/>
                    <a:pt x="12266" y="0"/>
                  </a:cubicBezTo>
                  <a:close/>
                </a:path>
              </a:pathLst>
            </a:custGeom>
            <a:solidFill>
              <a:srgbClr val="FFD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61"/>
            <p:cNvSpPr/>
            <p:nvPr/>
          </p:nvSpPr>
          <p:spPr>
            <a:xfrm>
              <a:off x="6892425" y="34954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699" y="7370"/>
                  </a:moveTo>
                  <a:lnTo>
                    <a:pt x="7699" y="7370"/>
                  </a:lnTo>
                  <a:cubicBezTo>
                    <a:pt x="7699" y="7370"/>
                    <a:pt x="7699" y="7370"/>
                    <a:pt x="7699" y="7370"/>
                  </a:cubicBezTo>
                  <a:cubicBezTo>
                    <a:pt x="7699" y="7370"/>
                    <a:pt x="7699" y="7370"/>
                    <a:pt x="7699" y="7370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42" y="13480"/>
                  </a:moveTo>
                  <a:cubicBezTo>
                    <a:pt x="9728" y="13480"/>
                    <a:pt x="9936" y="13493"/>
                    <a:pt x="1033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42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359" y="12869"/>
                  </a:lnTo>
                  <a:lnTo>
                    <a:pt x="8139" y="12649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lnTo>
                    <a:pt x="6929" y="9460"/>
                  </a:lnTo>
                  <a:lnTo>
                    <a:pt x="6929" y="9020"/>
                  </a:lnTo>
                  <a:cubicBezTo>
                    <a:pt x="6929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39" y="8434"/>
                    <a:pt x="7039" y="8360"/>
                  </a:cubicBezTo>
                  <a:cubicBezTo>
                    <a:pt x="7039" y="8308"/>
                    <a:pt x="7076" y="8238"/>
                    <a:pt x="7132" y="8158"/>
                  </a:cubicBezTo>
                  <a:lnTo>
                    <a:pt x="7132" y="8158"/>
                  </a:lnTo>
                  <a:cubicBezTo>
                    <a:pt x="7090" y="8246"/>
                    <a:pt x="7039" y="8384"/>
                    <a:pt x="7039" y="8470"/>
                  </a:cubicBezTo>
                  <a:cubicBezTo>
                    <a:pt x="7141" y="8234"/>
                    <a:pt x="7180" y="8122"/>
                    <a:pt x="7185" y="8086"/>
                  </a:cubicBezTo>
                  <a:lnTo>
                    <a:pt x="7185" y="8086"/>
                  </a:lnTo>
                  <a:cubicBezTo>
                    <a:pt x="7166" y="8111"/>
                    <a:pt x="7148" y="8135"/>
                    <a:pt x="7132" y="8158"/>
                  </a:cubicBezTo>
                  <a:lnTo>
                    <a:pt x="7132" y="8158"/>
                  </a:lnTo>
                  <a:cubicBezTo>
                    <a:pt x="7156" y="8108"/>
                    <a:pt x="7177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7"/>
                    <a:pt x="7185" y="8086"/>
                  </a:cubicBezTo>
                  <a:lnTo>
                    <a:pt x="7185" y="8086"/>
                  </a:lnTo>
                  <a:cubicBezTo>
                    <a:pt x="7380" y="7836"/>
                    <a:pt x="7699" y="7523"/>
                    <a:pt x="7699" y="7370"/>
                  </a:cubicBezTo>
                  <a:lnTo>
                    <a:pt x="7699" y="7370"/>
                  </a:lnTo>
                  <a:lnTo>
                    <a:pt x="7919" y="7150"/>
                  </a:lnTo>
                  <a:lnTo>
                    <a:pt x="7974" y="7123"/>
                  </a:lnTo>
                  <a:lnTo>
                    <a:pt x="7974" y="7123"/>
                  </a:lnTo>
                  <a:cubicBezTo>
                    <a:pt x="7892" y="7178"/>
                    <a:pt x="7809" y="7260"/>
                    <a:pt x="7699" y="7370"/>
                  </a:cubicBezTo>
                  <a:cubicBezTo>
                    <a:pt x="7743" y="7326"/>
                    <a:pt x="7875" y="7212"/>
                    <a:pt x="7997" y="7111"/>
                  </a:cubicBezTo>
                  <a:lnTo>
                    <a:pt x="7997" y="7111"/>
                  </a:lnTo>
                  <a:lnTo>
                    <a:pt x="7974" y="7123"/>
                  </a:lnTo>
                  <a:lnTo>
                    <a:pt x="7974" y="7123"/>
                  </a:lnTo>
                  <a:cubicBezTo>
                    <a:pt x="7986" y="7115"/>
                    <a:pt x="7998" y="7107"/>
                    <a:pt x="8009" y="7101"/>
                  </a:cubicBezTo>
                  <a:lnTo>
                    <a:pt x="8009" y="7101"/>
                  </a:lnTo>
                  <a:cubicBezTo>
                    <a:pt x="8005" y="7104"/>
                    <a:pt x="8001" y="7108"/>
                    <a:pt x="7997" y="7111"/>
                  </a:cubicBezTo>
                  <a:lnTo>
                    <a:pt x="7997" y="7111"/>
                  </a:lnTo>
                  <a:lnTo>
                    <a:pt x="8092" y="7064"/>
                  </a:lnTo>
                  <a:lnTo>
                    <a:pt x="8092" y="7064"/>
                  </a:lnTo>
                  <a:cubicBezTo>
                    <a:pt x="8139" y="7048"/>
                    <a:pt x="8190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7"/>
                    <a:pt x="7980" y="1"/>
                    <a:pt x="7675" y="1"/>
                  </a:cubicBezTo>
                  <a:close/>
                </a:path>
              </a:pathLst>
            </a:custGeom>
            <a:solidFill>
              <a:srgbClr val="8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7" name="Google Shape;4937;p61"/>
          <p:cNvGrpSpPr/>
          <p:nvPr/>
        </p:nvGrpSpPr>
        <p:grpSpPr>
          <a:xfrm rot="5069849">
            <a:off x="115435" y="4729201"/>
            <a:ext cx="508354" cy="488225"/>
            <a:chOff x="8191126" y="4468511"/>
            <a:chExt cx="508299" cy="488173"/>
          </a:xfrm>
        </p:grpSpPr>
        <p:sp>
          <p:nvSpPr>
            <p:cNvPr id="4938" name="Google Shape;4938;p61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avLst/>
              <a:gdLst/>
              <a:ahLst/>
              <a:cxnLst/>
              <a:rect l="l" t="t" r="r" b="b"/>
              <a:pathLst>
                <a:path w="117274" h="126152" extrusionOk="0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61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avLst/>
              <a:gdLst/>
              <a:ahLst/>
              <a:cxnLst/>
              <a:rect l="l" t="t" r="r" b="b"/>
              <a:pathLst>
                <a:path w="87371" h="116340" extrusionOk="0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61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avLst/>
              <a:gdLst/>
              <a:ahLst/>
              <a:cxnLst/>
              <a:rect l="l" t="t" r="r" b="b"/>
              <a:pathLst>
                <a:path w="90643" h="68482" extrusionOk="0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61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avLst/>
              <a:gdLst/>
              <a:ahLst/>
              <a:cxnLst/>
              <a:rect l="l" t="t" r="r" b="b"/>
              <a:pathLst>
                <a:path w="90876" h="68453" extrusionOk="0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2C322C5-6EEF-3151-FB15-7A6839CFD6CB}"/>
              </a:ext>
            </a:extLst>
          </p:cNvPr>
          <p:cNvSpPr txBox="1"/>
          <p:nvPr/>
        </p:nvSpPr>
        <p:spPr>
          <a:xfrm>
            <a:off x="702702" y="777359"/>
            <a:ext cx="7372826" cy="4059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it-IT" alt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DOPO LA SCADENZA DEI TERMINI LA SEGRETERIA PROCEDE ALL’ACCETTAZIONE IN BASE AI CRITERI PRESTABILITI DAL CONSIGLIO DI ISTITUTO (circa 10- 14 giorni per tempi tecnici)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it-IT" alt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it-IT" alt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SE EMERGONO CRITICITÀ, LA FAMIGLIA VIENE CONTATTATA PER E-MAIL O PER TELEFONO DALLA SEGRETERIA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it-IT" alt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it-IT" altLang="it-IT" sz="1400" dirty="0">
                <a:latin typeface="Arial" panose="020B0604020202020204" pitchFamily="34" charset="0"/>
                <a:cs typeface="Arial" panose="020B0604020202020204" pitchFamily="34" charset="0"/>
              </a:rPr>
              <a:t>LA FAMIGLIA RESTA COSTANTEMENTE INFORMATA SUGLI EVENTUALI PASSAGGI DELLA DOMANDA E SULL’ACCETTAZIONE FINALE, TRAMITE E-MAIL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it-IT" alt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it-IT" altLang="it-IT" sz="1400" dirty="0">
                <a:latin typeface="Arial" panose="020B0604020202020204" pitchFamily="34" charset="0"/>
                <a:cs typeface="Arial" panose="020B0604020202020204" pitchFamily="34" charset="0"/>
              </a:rPr>
              <a:t>I GENITORI SEPARATI, CON AFFIDAMENTO NON CONGIUNTO, DEVONO PERFEZIONARE LA DOMANDA PRESSO LA SEGRETERIA, SU APPUNTAMENTO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alt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defRPr/>
            </a:pP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SE CI SONO DOCUMENTAZIONI RISERVATE, NON ANCORA IN POSSESSO DELLA SCUOLA, E’ OPPORTUNO CHE SIANO CONSEGNATE ALLA DIRIGENZA, SU APPUNTAMENTO.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defRPr/>
            </a:pPr>
            <a:endParaRPr lang="it-IT" sz="14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indent="0"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defRPr/>
            </a:pP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ENTRO IL </a:t>
            </a:r>
            <a:r>
              <a:rPr lang="it-IT" sz="14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10 LUGLIO </a:t>
            </a:r>
            <a:r>
              <a:rPr lang="it-IT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2025 </a:t>
            </a: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DEVE ESSERE  CONSEGNATA IN SEGR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ETERIA </a:t>
            </a: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LA DOCUMENTAZIONE VACCINALE. </a:t>
            </a:r>
            <a:endParaRPr lang="it-IT" sz="14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38"/>
          <p:cNvSpPr/>
          <p:nvPr/>
        </p:nvSpPr>
        <p:spPr>
          <a:xfrm>
            <a:off x="752948" y="289649"/>
            <a:ext cx="7748846" cy="420584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5" name="Google Shape;1455;p38"/>
          <p:cNvGrpSpPr/>
          <p:nvPr/>
        </p:nvGrpSpPr>
        <p:grpSpPr>
          <a:xfrm rot="-644053">
            <a:off x="79766" y="2682502"/>
            <a:ext cx="951744" cy="1910176"/>
            <a:chOff x="541194" y="553785"/>
            <a:chExt cx="1849552" cy="4035931"/>
          </a:xfrm>
        </p:grpSpPr>
        <p:grpSp>
          <p:nvGrpSpPr>
            <p:cNvPr id="1456" name="Google Shape;1456;p38"/>
            <p:cNvGrpSpPr/>
            <p:nvPr/>
          </p:nvGrpSpPr>
          <p:grpSpPr>
            <a:xfrm>
              <a:off x="541194" y="553785"/>
              <a:ext cx="1849552" cy="4035931"/>
              <a:chOff x="2618750" y="356575"/>
              <a:chExt cx="2209475" cy="4821325"/>
            </a:xfrm>
          </p:grpSpPr>
          <p:sp>
            <p:nvSpPr>
              <p:cNvPr id="1457" name="Google Shape;1457;p38"/>
              <p:cNvSpPr/>
              <p:nvPr/>
            </p:nvSpPr>
            <p:spPr>
              <a:xfrm>
                <a:off x="3504425" y="1351300"/>
                <a:ext cx="372325" cy="270800"/>
              </a:xfrm>
              <a:custGeom>
                <a:avLst/>
                <a:gdLst/>
                <a:ahLst/>
                <a:cxnLst/>
                <a:rect l="l" t="t" r="r" b="b"/>
                <a:pathLst>
                  <a:path w="14893" h="10832" fill="none" extrusionOk="0">
                    <a:moveTo>
                      <a:pt x="3686" y="10832"/>
                    </a:moveTo>
                    <a:cubicBezTo>
                      <a:pt x="3686" y="10832"/>
                      <a:pt x="0" y="1204"/>
                      <a:pt x="7597" y="602"/>
                    </a:cubicBezTo>
                    <a:cubicBezTo>
                      <a:pt x="14893" y="0"/>
                      <a:pt x="14216" y="8049"/>
                      <a:pt x="13012" y="9778"/>
                    </a:cubicBezTo>
                  </a:path>
                </a:pathLst>
              </a:custGeom>
              <a:noFill/>
              <a:ln w="47000" cap="rnd" cmpd="sng">
                <a:solidFill>
                  <a:schemeClr val="accent3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8"/>
              <p:cNvSpPr/>
              <p:nvPr/>
            </p:nvSpPr>
            <p:spPr>
              <a:xfrm>
                <a:off x="2618750" y="1441550"/>
                <a:ext cx="2209475" cy="3736350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49454" extrusionOk="0">
                    <a:moveTo>
                      <a:pt x="44954" y="13622"/>
                    </a:moveTo>
                    <a:cubicBezTo>
                      <a:pt x="48072" y="13622"/>
                      <a:pt x="51047" y="16046"/>
                      <a:pt x="50997" y="19707"/>
                    </a:cubicBezTo>
                    <a:cubicBezTo>
                      <a:pt x="50997" y="23017"/>
                      <a:pt x="48364" y="25724"/>
                      <a:pt x="44979" y="25724"/>
                    </a:cubicBezTo>
                    <a:cubicBezTo>
                      <a:pt x="39639" y="25724"/>
                      <a:pt x="36931" y="19181"/>
                      <a:pt x="40692" y="15420"/>
                    </a:cubicBezTo>
                    <a:cubicBezTo>
                      <a:pt x="41934" y="14178"/>
                      <a:pt x="43461" y="13622"/>
                      <a:pt x="44954" y="13622"/>
                    </a:cubicBezTo>
                    <a:close/>
                    <a:moveTo>
                      <a:pt x="24145" y="1"/>
                    </a:moveTo>
                    <a:lnTo>
                      <a:pt x="1" y="23318"/>
                    </a:lnTo>
                    <a:lnTo>
                      <a:pt x="1" y="149454"/>
                    </a:lnTo>
                    <a:lnTo>
                      <a:pt x="88378" y="149454"/>
                    </a:lnTo>
                    <a:lnTo>
                      <a:pt x="88378" y="23318"/>
                    </a:lnTo>
                    <a:lnTo>
                      <a:pt x="6799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8"/>
              <p:cNvSpPr/>
              <p:nvPr/>
            </p:nvSpPr>
            <p:spPr>
              <a:xfrm>
                <a:off x="2634598" y="4508400"/>
                <a:ext cx="252000" cy="20692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7" extrusionOk="0">
                    <a:moveTo>
                      <a:pt x="7051" y="0"/>
                    </a:moveTo>
                    <a:cubicBezTo>
                      <a:pt x="7008" y="0"/>
                      <a:pt x="6964" y="1"/>
                      <a:pt x="6921" y="3"/>
                    </a:cubicBezTo>
                    <a:cubicBezTo>
                      <a:pt x="6244" y="3"/>
                      <a:pt x="5567" y="229"/>
                      <a:pt x="5040" y="680"/>
                    </a:cubicBezTo>
                    <a:cubicBezTo>
                      <a:pt x="4514" y="229"/>
                      <a:pt x="3837" y="3"/>
                      <a:pt x="3160" y="3"/>
                    </a:cubicBezTo>
                    <a:cubicBezTo>
                      <a:pt x="1430" y="3"/>
                      <a:pt x="1" y="1357"/>
                      <a:pt x="1" y="3087"/>
                    </a:cubicBezTo>
                    <a:cubicBezTo>
                      <a:pt x="1" y="4366"/>
                      <a:pt x="828" y="5494"/>
                      <a:pt x="2107" y="6622"/>
                    </a:cubicBezTo>
                    <a:cubicBezTo>
                      <a:pt x="3010" y="7224"/>
                      <a:pt x="3987" y="7825"/>
                      <a:pt x="5040" y="8277"/>
                    </a:cubicBezTo>
                    <a:cubicBezTo>
                      <a:pt x="6093" y="7825"/>
                      <a:pt x="7071" y="7224"/>
                      <a:pt x="7974" y="6622"/>
                    </a:cubicBezTo>
                    <a:cubicBezTo>
                      <a:pt x="9328" y="5494"/>
                      <a:pt x="10080" y="4366"/>
                      <a:pt x="10080" y="3087"/>
                    </a:cubicBezTo>
                    <a:cubicBezTo>
                      <a:pt x="10080" y="1401"/>
                      <a:pt x="8722" y="0"/>
                      <a:pt x="7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8"/>
              <p:cNvSpPr/>
              <p:nvPr/>
            </p:nvSpPr>
            <p:spPr>
              <a:xfrm>
                <a:off x="2634598" y="3797600"/>
                <a:ext cx="252000" cy="2050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03" extrusionOk="0">
                    <a:moveTo>
                      <a:pt x="7051" y="1"/>
                    </a:moveTo>
                    <a:cubicBezTo>
                      <a:pt x="7008" y="1"/>
                      <a:pt x="6964" y="2"/>
                      <a:pt x="6921" y="4"/>
                    </a:cubicBezTo>
                    <a:cubicBezTo>
                      <a:pt x="6244" y="4"/>
                      <a:pt x="5567" y="229"/>
                      <a:pt x="5040" y="681"/>
                    </a:cubicBezTo>
                    <a:cubicBezTo>
                      <a:pt x="4514" y="229"/>
                      <a:pt x="3837" y="4"/>
                      <a:pt x="3160" y="4"/>
                    </a:cubicBezTo>
                    <a:cubicBezTo>
                      <a:pt x="1430" y="4"/>
                      <a:pt x="1" y="1358"/>
                      <a:pt x="1" y="3088"/>
                    </a:cubicBezTo>
                    <a:cubicBezTo>
                      <a:pt x="1" y="4366"/>
                      <a:pt x="828" y="5494"/>
                      <a:pt x="2107" y="6547"/>
                    </a:cubicBezTo>
                    <a:cubicBezTo>
                      <a:pt x="3010" y="7224"/>
                      <a:pt x="3987" y="7751"/>
                      <a:pt x="5040" y="8202"/>
                    </a:cubicBezTo>
                    <a:cubicBezTo>
                      <a:pt x="6093" y="7751"/>
                      <a:pt x="7071" y="7224"/>
                      <a:pt x="7974" y="6547"/>
                    </a:cubicBezTo>
                    <a:cubicBezTo>
                      <a:pt x="9328" y="5494"/>
                      <a:pt x="10080" y="4366"/>
                      <a:pt x="10080" y="3088"/>
                    </a:cubicBezTo>
                    <a:cubicBezTo>
                      <a:pt x="10080" y="1401"/>
                      <a:pt x="8722" y="1"/>
                      <a:pt x="70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8"/>
              <p:cNvSpPr/>
              <p:nvPr/>
            </p:nvSpPr>
            <p:spPr>
              <a:xfrm>
                <a:off x="2634598" y="3084600"/>
                <a:ext cx="252000" cy="20540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16" extrusionOk="0">
                    <a:moveTo>
                      <a:pt x="3125" y="0"/>
                    </a:moveTo>
                    <a:cubicBezTo>
                      <a:pt x="1518" y="0"/>
                      <a:pt x="1" y="1285"/>
                      <a:pt x="1" y="3101"/>
                    </a:cubicBezTo>
                    <a:cubicBezTo>
                      <a:pt x="1" y="4380"/>
                      <a:pt x="753" y="5508"/>
                      <a:pt x="2107" y="6561"/>
                    </a:cubicBezTo>
                    <a:cubicBezTo>
                      <a:pt x="3010" y="7238"/>
                      <a:pt x="3987" y="7764"/>
                      <a:pt x="5040" y="8216"/>
                    </a:cubicBezTo>
                    <a:cubicBezTo>
                      <a:pt x="6093" y="7764"/>
                      <a:pt x="7071" y="7238"/>
                      <a:pt x="7974" y="6561"/>
                    </a:cubicBezTo>
                    <a:cubicBezTo>
                      <a:pt x="9252" y="5508"/>
                      <a:pt x="10080" y="4380"/>
                      <a:pt x="10080" y="3101"/>
                    </a:cubicBezTo>
                    <a:cubicBezTo>
                      <a:pt x="10080" y="1415"/>
                      <a:pt x="8722" y="14"/>
                      <a:pt x="7051" y="14"/>
                    </a:cubicBezTo>
                    <a:cubicBezTo>
                      <a:pt x="7008" y="14"/>
                      <a:pt x="6964" y="15"/>
                      <a:pt x="6921" y="17"/>
                    </a:cubicBezTo>
                    <a:cubicBezTo>
                      <a:pt x="6244" y="17"/>
                      <a:pt x="5567" y="243"/>
                      <a:pt x="5040" y="694"/>
                    </a:cubicBezTo>
                    <a:cubicBezTo>
                      <a:pt x="4452" y="214"/>
                      <a:pt x="3781" y="0"/>
                      <a:pt x="31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38"/>
              <p:cNvSpPr/>
              <p:nvPr/>
            </p:nvSpPr>
            <p:spPr>
              <a:xfrm>
                <a:off x="2634598" y="2371925"/>
                <a:ext cx="252000" cy="20730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92" extrusionOk="0">
                    <a:moveTo>
                      <a:pt x="3125" y="0"/>
                    </a:moveTo>
                    <a:cubicBezTo>
                      <a:pt x="1518" y="0"/>
                      <a:pt x="1" y="1285"/>
                      <a:pt x="1" y="3101"/>
                    </a:cubicBezTo>
                    <a:cubicBezTo>
                      <a:pt x="1" y="4380"/>
                      <a:pt x="753" y="5508"/>
                      <a:pt x="2107" y="6636"/>
                    </a:cubicBezTo>
                    <a:cubicBezTo>
                      <a:pt x="3010" y="7238"/>
                      <a:pt x="3987" y="7840"/>
                      <a:pt x="5040" y="8291"/>
                    </a:cubicBezTo>
                    <a:cubicBezTo>
                      <a:pt x="6093" y="7840"/>
                      <a:pt x="7071" y="7238"/>
                      <a:pt x="7974" y="6636"/>
                    </a:cubicBezTo>
                    <a:cubicBezTo>
                      <a:pt x="9252" y="5508"/>
                      <a:pt x="10080" y="4380"/>
                      <a:pt x="10080" y="3101"/>
                    </a:cubicBezTo>
                    <a:cubicBezTo>
                      <a:pt x="10080" y="1371"/>
                      <a:pt x="8651" y="17"/>
                      <a:pt x="6921" y="17"/>
                    </a:cubicBezTo>
                    <a:cubicBezTo>
                      <a:pt x="6244" y="17"/>
                      <a:pt x="5567" y="243"/>
                      <a:pt x="5040" y="694"/>
                    </a:cubicBezTo>
                    <a:cubicBezTo>
                      <a:pt x="4452" y="215"/>
                      <a:pt x="3781" y="0"/>
                      <a:pt x="31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38"/>
              <p:cNvSpPr/>
              <p:nvPr/>
            </p:nvSpPr>
            <p:spPr>
              <a:xfrm>
                <a:off x="2997250" y="4788650"/>
                <a:ext cx="251450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058" h="8274" extrusionOk="0">
                    <a:moveTo>
                      <a:pt x="6899" y="0"/>
                    </a:moveTo>
                    <a:cubicBezTo>
                      <a:pt x="6222" y="0"/>
                      <a:pt x="5620" y="301"/>
                      <a:pt x="5019" y="677"/>
                    </a:cubicBezTo>
                    <a:cubicBezTo>
                      <a:pt x="4457" y="223"/>
                      <a:pt x="3802" y="18"/>
                      <a:pt x="3156" y="18"/>
                    </a:cubicBezTo>
                    <a:cubicBezTo>
                      <a:pt x="1552" y="18"/>
                      <a:pt x="1" y="1283"/>
                      <a:pt x="54" y="3159"/>
                    </a:cubicBezTo>
                    <a:cubicBezTo>
                      <a:pt x="54" y="4363"/>
                      <a:pt x="806" y="5491"/>
                      <a:pt x="2085" y="6619"/>
                    </a:cubicBezTo>
                    <a:cubicBezTo>
                      <a:pt x="3063" y="7296"/>
                      <a:pt x="4041" y="7823"/>
                      <a:pt x="5019" y="8274"/>
                    </a:cubicBezTo>
                    <a:cubicBezTo>
                      <a:pt x="6072" y="7823"/>
                      <a:pt x="7049" y="7296"/>
                      <a:pt x="7952" y="6694"/>
                    </a:cubicBezTo>
                    <a:cubicBezTo>
                      <a:pt x="9306" y="5566"/>
                      <a:pt x="10058" y="4438"/>
                      <a:pt x="10058" y="3159"/>
                    </a:cubicBezTo>
                    <a:cubicBezTo>
                      <a:pt x="10058" y="1429"/>
                      <a:pt x="8704" y="0"/>
                      <a:pt x="68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38"/>
              <p:cNvSpPr/>
              <p:nvPr/>
            </p:nvSpPr>
            <p:spPr>
              <a:xfrm>
                <a:off x="2997250" y="4075975"/>
                <a:ext cx="251450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58" h="8275" extrusionOk="0">
                    <a:moveTo>
                      <a:pt x="6899" y="1"/>
                    </a:moveTo>
                    <a:cubicBezTo>
                      <a:pt x="6222" y="1"/>
                      <a:pt x="5620" y="301"/>
                      <a:pt x="5019" y="678"/>
                    </a:cubicBezTo>
                    <a:cubicBezTo>
                      <a:pt x="4435" y="224"/>
                      <a:pt x="3771" y="18"/>
                      <a:pt x="3123" y="18"/>
                    </a:cubicBezTo>
                    <a:cubicBezTo>
                      <a:pt x="1514" y="18"/>
                      <a:pt x="1" y="1283"/>
                      <a:pt x="54" y="3160"/>
                    </a:cubicBezTo>
                    <a:cubicBezTo>
                      <a:pt x="54" y="4438"/>
                      <a:pt x="806" y="5566"/>
                      <a:pt x="2085" y="6620"/>
                    </a:cubicBezTo>
                    <a:cubicBezTo>
                      <a:pt x="3063" y="7296"/>
                      <a:pt x="4041" y="7823"/>
                      <a:pt x="5019" y="8274"/>
                    </a:cubicBezTo>
                    <a:cubicBezTo>
                      <a:pt x="6072" y="7823"/>
                      <a:pt x="7049" y="7296"/>
                      <a:pt x="7952" y="6620"/>
                    </a:cubicBezTo>
                    <a:cubicBezTo>
                      <a:pt x="9306" y="5566"/>
                      <a:pt x="10058" y="4438"/>
                      <a:pt x="10058" y="3160"/>
                    </a:cubicBezTo>
                    <a:cubicBezTo>
                      <a:pt x="10058" y="1430"/>
                      <a:pt x="8629" y="1"/>
                      <a:pt x="6899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38"/>
              <p:cNvSpPr/>
              <p:nvPr/>
            </p:nvSpPr>
            <p:spPr>
              <a:xfrm>
                <a:off x="2998600" y="3364425"/>
                <a:ext cx="25010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10004" h="8230" extrusionOk="0">
                    <a:moveTo>
                      <a:pt x="3032" y="0"/>
                    </a:moveTo>
                    <a:cubicBezTo>
                      <a:pt x="1459" y="0"/>
                      <a:pt x="0" y="1258"/>
                      <a:pt x="0" y="3115"/>
                    </a:cubicBezTo>
                    <a:cubicBezTo>
                      <a:pt x="0" y="4394"/>
                      <a:pt x="752" y="5522"/>
                      <a:pt x="2031" y="6575"/>
                    </a:cubicBezTo>
                    <a:cubicBezTo>
                      <a:pt x="3009" y="7252"/>
                      <a:pt x="3987" y="7778"/>
                      <a:pt x="4965" y="8230"/>
                    </a:cubicBezTo>
                    <a:cubicBezTo>
                      <a:pt x="6018" y="7778"/>
                      <a:pt x="6995" y="7252"/>
                      <a:pt x="7898" y="6575"/>
                    </a:cubicBezTo>
                    <a:cubicBezTo>
                      <a:pt x="9252" y="5522"/>
                      <a:pt x="10004" y="4394"/>
                      <a:pt x="10004" y="3115"/>
                    </a:cubicBezTo>
                    <a:cubicBezTo>
                      <a:pt x="10004" y="1429"/>
                      <a:pt x="8646" y="28"/>
                      <a:pt x="6975" y="28"/>
                    </a:cubicBezTo>
                    <a:cubicBezTo>
                      <a:pt x="6932" y="28"/>
                      <a:pt x="6889" y="29"/>
                      <a:pt x="6845" y="31"/>
                    </a:cubicBezTo>
                    <a:cubicBezTo>
                      <a:pt x="6168" y="31"/>
                      <a:pt x="5566" y="257"/>
                      <a:pt x="4965" y="708"/>
                    </a:cubicBezTo>
                    <a:cubicBezTo>
                      <a:pt x="4366" y="220"/>
                      <a:pt x="3689" y="0"/>
                      <a:pt x="3032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38"/>
              <p:cNvSpPr/>
              <p:nvPr/>
            </p:nvSpPr>
            <p:spPr>
              <a:xfrm>
                <a:off x="2998600" y="2651100"/>
                <a:ext cx="250100" cy="206400"/>
              </a:xfrm>
              <a:custGeom>
                <a:avLst/>
                <a:gdLst/>
                <a:ahLst/>
                <a:cxnLst/>
                <a:rect l="l" t="t" r="r" b="b"/>
                <a:pathLst>
                  <a:path w="10004" h="8256" extrusionOk="0">
                    <a:moveTo>
                      <a:pt x="3082" y="0"/>
                    </a:moveTo>
                    <a:cubicBezTo>
                      <a:pt x="1491" y="0"/>
                      <a:pt x="0" y="1265"/>
                      <a:pt x="0" y="3141"/>
                    </a:cubicBezTo>
                    <a:cubicBezTo>
                      <a:pt x="0" y="4420"/>
                      <a:pt x="752" y="5548"/>
                      <a:pt x="2031" y="6601"/>
                    </a:cubicBezTo>
                    <a:cubicBezTo>
                      <a:pt x="3009" y="7278"/>
                      <a:pt x="3987" y="7805"/>
                      <a:pt x="4965" y="8256"/>
                    </a:cubicBezTo>
                    <a:cubicBezTo>
                      <a:pt x="6018" y="7805"/>
                      <a:pt x="6995" y="7278"/>
                      <a:pt x="7898" y="6601"/>
                    </a:cubicBezTo>
                    <a:cubicBezTo>
                      <a:pt x="9252" y="5473"/>
                      <a:pt x="10004" y="4420"/>
                      <a:pt x="10004" y="3141"/>
                    </a:cubicBezTo>
                    <a:cubicBezTo>
                      <a:pt x="10004" y="1455"/>
                      <a:pt x="8646" y="55"/>
                      <a:pt x="6975" y="55"/>
                    </a:cubicBezTo>
                    <a:cubicBezTo>
                      <a:pt x="6932" y="55"/>
                      <a:pt x="6889" y="56"/>
                      <a:pt x="6845" y="58"/>
                    </a:cubicBezTo>
                    <a:cubicBezTo>
                      <a:pt x="6168" y="58"/>
                      <a:pt x="5566" y="283"/>
                      <a:pt x="4965" y="659"/>
                    </a:cubicBezTo>
                    <a:cubicBezTo>
                      <a:pt x="4381" y="206"/>
                      <a:pt x="3723" y="0"/>
                      <a:pt x="3082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38"/>
              <p:cNvSpPr/>
              <p:nvPr/>
            </p:nvSpPr>
            <p:spPr>
              <a:xfrm>
                <a:off x="2998600" y="1939850"/>
                <a:ext cx="250100" cy="205000"/>
              </a:xfrm>
              <a:custGeom>
                <a:avLst/>
                <a:gdLst/>
                <a:ahLst/>
                <a:cxnLst/>
                <a:rect l="l" t="t" r="r" b="b"/>
                <a:pathLst>
                  <a:path w="10004" h="8200" extrusionOk="0">
                    <a:moveTo>
                      <a:pt x="3084" y="1"/>
                    </a:moveTo>
                    <a:cubicBezTo>
                      <a:pt x="1354" y="1"/>
                      <a:pt x="0" y="1355"/>
                      <a:pt x="0" y="3085"/>
                    </a:cubicBezTo>
                    <a:cubicBezTo>
                      <a:pt x="0" y="4363"/>
                      <a:pt x="752" y="5492"/>
                      <a:pt x="2031" y="6545"/>
                    </a:cubicBezTo>
                    <a:cubicBezTo>
                      <a:pt x="3009" y="7222"/>
                      <a:pt x="3987" y="7823"/>
                      <a:pt x="5040" y="8199"/>
                    </a:cubicBezTo>
                    <a:cubicBezTo>
                      <a:pt x="6018" y="7823"/>
                      <a:pt x="6995" y="7222"/>
                      <a:pt x="7973" y="6545"/>
                    </a:cubicBezTo>
                    <a:cubicBezTo>
                      <a:pt x="9252" y="5492"/>
                      <a:pt x="10004" y="4363"/>
                      <a:pt x="10004" y="3085"/>
                    </a:cubicBezTo>
                    <a:cubicBezTo>
                      <a:pt x="10004" y="1355"/>
                      <a:pt x="8575" y="1"/>
                      <a:pt x="6845" y="1"/>
                    </a:cubicBezTo>
                    <a:cubicBezTo>
                      <a:pt x="6168" y="1"/>
                      <a:pt x="5566" y="227"/>
                      <a:pt x="4965" y="678"/>
                    </a:cubicBezTo>
                    <a:cubicBezTo>
                      <a:pt x="4438" y="227"/>
                      <a:pt x="3761" y="1"/>
                      <a:pt x="30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38"/>
              <p:cNvSpPr/>
              <p:nvPr/>
            </p:nvSpPr>
            <p:spPr>
              <a:xfrm>
                <a:off x="3404750" y="4508050"/>
                <a:ext cx="252000" cy="2072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91" extrusionOk="0">
                    <a:moveTo>
                      <a:pt x="3124" y="0"/>
                    </a:moveTo>
                    <a:cubicBezTo>
                      <a:pt x="1518" y="0"/>
                      <a:pt x="1" y="1285"/>
                      <a:pt x="1" y="3101"/>
                    </a:cubicBezTo>
                    <a:cubicBezTo>
                      <a:pt x="1" y="4380"/>
                      <a:pt x="828" y="5508"/>
                      <a:pt x="2107" y="6636"/>
                    </a:cubicBezTo>
                    <a:cubicBezTo>
                      <a:pt x="3009" y="7238"/>
                      <a:pt x="3987" y="7839"/>
                      <a:pt x="5040" y="8291"/>
                    </a:cubicBezTo>
                    <a:cubicBezTo>
                      <a:pt x="6093" y="7839"/>
                      <a:pt x="7071" y="7238"/>
                      <a:pt x="7973" y="6636"/>
                    </a:cubicBezTo>
                    <a:cubicBezTo>
                      <a:pt x="9327" y="5508"/>
                      <a:pt x="10080" y="4380"/>
                      <a:pt x="10080" y="3101"/>
                    </a:cubicBezTo>
                    <a:cubicBezTo>
                      <a:pt x="10080" y="1371"/>
                      <a:pt x="8650" y="17"/>
                      <a:pt x="6920" y="17"/>
                    </a:cubicBezTo>
                    <a:cubicBezTo>
                      <a:pt x="6244" y="17"/>
                      <a:pt x="5567" y="243"/>
                      <a:pt x="5040" y="694"/>
                    </a:cubicBezTo>
                    <a:cubicBezTo>
                      <a:pt x="4451" y="214"/>
                      <a:pt x="3780" y="0"/>
                      <a:pt x="3124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38"/>
              <p:cNvSpPr/>
              <p:nvPr/>
            </p:nvSpPr>
            <p:spPr>
              <a:xfrm>
                <a:off x="3404750" y="3796925"/>
                <a:ext cx="25200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30" extrusionOk="0">
                    <a:moveTo>
                      <a:pt x="3105" y="0"/>
                    </a:moveTo>
                    <a:cubicBezTo>
                      <a:pt x="1528" y="0"/>
                      <a:pt x="54" y="1258"/>
                      <a:pt x="1" y="3115"/>
                    </a:cubicBezTo>
                    <a:cubicBezTo>
                      <a:pt x="1" y="4318"/>
                      <a:pt x="828" y="5446"/>
                      <a:pt x="2107" y="6574"/>
                    </a:cubicBezTo>
                    <a:cubicBezTo>
                      <a:pt x="3009" y="7251"/>
                      <a:pt x="4062" y="7778"/>
                      <a:pt x="5040" y="8229"/>
                    </a:cubicBezTo>
                    <a:cubicBezTo>
                      <a:pt x="6093" y="7778"/>
                      <a:pt x="7071" y="7251"/>
                      <a:pt x="7973" y="6574"/>
                    </a:cubicBezTo>
                    <a:cubicBezTo>
                      <a:pt x="9327" y="5446"/>
                      <a:pt x="10080" y="4318"/>
                      <a:pt x="10080" y="3115"/>
                    </a:cubicBezTo>
                    <a:cubicBezTo>
                      <a:pt x="10080" y="1428"/>
                      <a:pt x="8722" y="28"/>
                      <a:pt x="7051" y="28"/>
                    </a:cubicBezTo>
                    <a:cubicBezTo>
                      <a:pt x="7008" y="28"/>
                      <a:pt x="6964" y="29"/>
                      <a:pt x="6920" y="31"/>
                    </a:cubicBezTo>
                    <a:cubicBezTo>
                      <a:pt x="6244" y="31"/>
                      <a:pt x="5567" y="256"/>
                      <a:pt x="5040" y="708"/>
                    </a:cubicBezTo>
                    <a:cubicBezTo>
                      <a:pt x="4441" y="220"/>
                      <a:pt x="3764" y="0"/>
                      <a:pt x="3105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38"/>
              <p:cNvSpPr/>
              <p:nvPr/>
            </p:nvSpPr>
            <p:spPr>
              <a:xfrm>
                <a:off x="3406625" y="3084950"/>
                <a:ext cx="252000" cy="2050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02" extrusionOk="0">
                    <a:moveTo>
                      <a:pt x="6976" y="0"/>
                    </a:moveTo>
                    <a:cubicBezTo>
                      <a:pt x="6933" y="0"/>
                      <a:pt x="6889" y="1"/>
                      <a:pt x="6845" y="3"/>
                    </a:cubicBezTo>
                    <a:cubicBezTo>
                      <a:pt x="6169" y="3"/>
                      <a:pt x="5492" y="229"/>
                      <a:pt x="4965" y="680"/>
                    </a:cubicBezTo>
                    <a:cubicBezTo>
                      <a:pt x="4439" y="229"/>
                      <a:pt x="3762" y="3"/>
                      <a:pt x="3085" y="3"/>
                    </a:cubicBezTo>
                    <a:cubicBezTo>
                      <a:pt x="1355" y="3"/>
                      <a:pt x="1" y="1357"/>
                      <a:pt x="1" y="3087"/>
                    </a:cubicBezTo>
                    <a:cubicBezTo>
                      <a:pt x="1" y="4366"/>
                      <a:pt x="753" y="5494"/>
                      <a:pt x="2107" y="6547"/>
                    </a:cubicBezTo>
                    <a:cubicBezTo>
                      <a:pt x="3010" y="7224"/>
                      <a:pt x="3987" y="7750"/>
                      <a:pt x="5040" y="8202"/>
                    </a:cubicBezTo>
                    <a:cubicBezTo>
                      <a:pt x="6093" y="7750"/>
                      <a:pt x="7071" y="7224"/>
                      <a:pt x="7974" y="6547"/>
                    </a:cubicBezTo>
                    <a:cubicBezTo>
                      <a:pt x="9252" y="5494"/>
                      <a:pt x="10080" y="4366"/>
                      <a:pt x="10080" y="3087"/>
                    </a:cubicBezTo>
                    <a:cubicBezTo>
                      <a:pt x="10080" y="1401"/>
                      <a:pt x="8650" y="0"/>
                      <a:pt x="6976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38"/>
              <p:cNvSpPr/>
              <p:nvPr/>
            </p:nvSpPr>
            <p:spPr>
              <a:xfrm>
                <a:off x="3406625" y="2372275"/>
                <a:ext cx="252000" cy="2069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8" extrusionOk="0">
                    <a:moveTo>
                      <a:pt x="6976" y="1"/>
                    </a:moveTo>
                    <a:cubicBezTo>
                      <a:pt x="6933" y="1"/>
                      <a:pt x="6889" y="2"/>
                      <a:pt x="6845" y="3"/>
                    </a:cubicBezTo>
                    <a:cubicBezTo>
                      <a:pt x="6169" y="3"/>
                      <a:pt x="5492" y="229"/>
                      <a:pt x="4965" y="680"/>
                    </a:cubicBezTo>
                    <a:cubicBezTo>
                      <a:pt x="4439" y="229"/>
                      <a:pt x="3762" y="3"/>
                      <a:pt x="3085" y="3"/>
                    </a:cubicBezTo>
                    <a:cubicBezTo>
                      <a:pt x="1355" y="3"/>
                      <a:pt x="1" y="1357"/>
                      <a:pt x="1" y="3087"/>
                    </a:cubicBezTo>
                    <a:cubicBezTo>
                      <a:pt x="1" y="4366"/>
                      <a:pt x="753" y="5494"/>
                      <a:pt x="2107" y="6622"/>
                    </a:cubicBezTo>
                    <a:cubicBezTo>
                      <a:pt x="3010" y="7224"/>
                      <a:pt x="3987" y="7826"/>
                      <a:pt x="5040" y="8277"/>
                    </a:cubicBezTo>
                    <a:cubicBezTo>
                      <a:pt x="6093" y="7826"/>
                      <a:pt x="7071" y="7224"/>
                      <a:pt x="7974" y="6622"/>
                    </a:cubicBezTo>
                    <a:cubicBezTo>
                      <a:pt x="9252" y="5494"/>
                      <a:pt x="10080" y="4366"/>
                      <a:pt x="10080" y="3087"/>
                    </a:cubicBezTo>
                    <a:cubicBezTo>
                      <a:pt x="10080" y="1401"/>
                      <a:pt x="8650" y="1"/>
                      <a:pt x="6976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38"/>
              <p:cNvSpPr/>
              <p:nvPr/>
            </p:nvSpPr>
            <p:spPr>
              <a:xfrm>
                <a:off x="3254225" y="1583400"/>
                <a:ext cx="252000" cy="2069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8" extrusionOk="0">
                    <a:moveTo>
                      <a:pt x="6976" y="1"/>
                    </a:moveTo>
                    <a:cubicBezTo>
                      <a:pt x="6933" y="1"/>
                      <a:pt x="6889" y="2"/>
                      <a:pt x="6845" y="4"/>
                    </a:cubicBezTo>
                    <a:cubicBezTo>
                      <a:pt x="6169" y="4"/>
                      <a:pt x="5492" y="229"/>
                      <a:pt x="4965" y="681"/>
                    </a:cubicBezTo>
                    <a:cubicBezTo>
                      <a:pt x="4439" y="229"/>
                      <a:pt x="3762" y="4"/>
                      <a:pt x="3085" y="4"/>
                    </a:cubicBezTo>
                    <a:cubicBezTo>
                      <a:pt x="1355" y="4"/>
                      <a:pt x="1" y="1358"/>
                      <a:pt x="1" y="3088"/>
                    </a:cubicBezTo>
                    <a:cubicBezTo>
                      <a:pt x="1" y="4366"/>
                      <a:pt x="753" y="5495"/>
                      <a:pt x="2107" y="6623"/>
                    </a:cubicBezTo>
                    <a:cubicBezTo>
                      <a:pt x="3010" y="7224"/>
                      <a:pt x="3987" y="7826"/>
                      <a:pt x="5040" y="8278"/>
                    </a:cubicBezTo>
                    <a:cubicBezTo>
                      <a:pt x="6093" y="7826"/>
                      <a:pt x="7071" y="7224"/>
                      <a:pt x="7974" y="6623"/>
                    </a:cubicBezTo>
                    <a:cubicBezTo>
                      <a:pt x="9252" y="5495"/>
                      <a:pt x="10080" y="4366"/>
                      <a:pt x="10080" y="3088"/>
                    </a:cubicBezTo>
                    <a:cubicBezTo>
                      <a:pt x="10080" y="1401"/>
                      <a:pt x="8650" y="1"/>
                      <a:pt x="6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38"/>
              <p:cNvSpPr/>
              <p:nvPr/>
            </p:nvSpPr>
            <p:spPr>
              <a:xfrm>
                <a:off x="3837249" y="4788650"/>
                <a:ext cx="251976" cy="206851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274" extrusionOk="0">
                    <a:moveTo>
                      <a:pt x="3084" y="0"/>
                    </a:moveTo>
                    <a:cubicBezTo>
                      <a:pt x="1354" y="0"/>
                      <a:pt x="0" y="1429"/>
                      <a:pt x="0" y="3159"/>
                    </a:cubicBezTo>
                    <a:cubicBezTo>
                      <a:pt x="0" y="4363"/>
                      <a:pt x="752" y="5491"/>
                      <a:pt x="2106" y="6619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0" y="7296"/>
                      <a:pt x="7973" y="6619"/>
                    </a:cubicBezTo>
                    <a:cubicBezTo>
                      <a:pt x="9252" y="5491"/>
                      <a:pt x="10079" y="4363"/>
                      <a:pt x="10079" y="3159"/>
                    </a:cubicBezTo>
                    <a:cubicBezTo>
                      <a:pt x="10079" y="1429"/>
                      <a:pt x="8650" y="0"/>
                      <a:pt x="6920" y="0"/>
                    </a:cubicBezTo>
                    <a:cubicBezTo>
                      <a:pt x="6356" y="451"/>
                      <a:pt x="5679" y="677"/>
                      <a:pt x="5002" y="677"/>
                    </a:cubicBezTo>
                    <a:cubicBezTo>
                      <a:pt x="4325" y="677"/>
                      <a:pt x="3648" y="451"/>
                      <a:pt x="30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38"/>
              <p:cNvSpPr/>
              <p:nvPr/>
            </p:nvSpPr>
            <p:spPr>
              <a:xfrm>
                <a:off x="3837250" y="4075975"/>
                <a:ext cx="251975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275" extrusionOk="0">
                    <a:moveTo>
                      <a:pt x="3084" y="1"/>
                    </a:moveTo>
                    <a:cubicBezTo>
                      <a:pt x="1354" y="1"/>
                      <a:pt x="0" y="1430"/>
                      <a:pt x="0" y="3160"/>
                    </a:cubicBezTo>
                    <a:cubicBezTo>
                      <a:pt x="0" y="4438"/>
                      <a:pt x="752" y="5491"/>
                      <a:pt x="2106" y="6620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0" y="7296"/>
                      <a:pt x="7973" y="6620"/>
                    </a:cubicBezTo>
                    <a:cubicBezTo>
                      <a:pt x="9252" y="5566"/>
                      <a:pt x="10079" y="4438"/>
                      <a:pt x="10079" y="3160"/>
                    </a:cubicBezTo>
                    <a:cubicBezTo>
                      <a:pt x="10079" y="1430"/>
                      <a:pt x="8650" y="1"/>
                      <a:pt x="6920" y="1"/>
                    </a:cubicBezTo>
                    <a:cubicBezTo>
                      <a:pt x="6356" y="452"/>
                      <a:pt x="5679" y="678"/>
                      <a:pt x="5002" y="678"/>
                    </a:cubicBezTo>
                    <a:cubicBezTo>
                      <a:pt x="4325" y="678"/>
                      <a:pt x="3648" y="452"/>
                      <a:pt x="3084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38"/>
              <p:cNvSpPr/>
              <p:nvPr/>
            </p:nvSpPr>
            <p:spPr>
              <a:xfrm>
                <a:off x="3837250" y="3365200"/>
                <a:ext cx="251975" cy="204975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199" extrusionOk="0">
                    <a:moveTo>
                      <a:pt x="3084" y="0"/>
                    </a:moveTo>
                    <a:cubicBezTo>
                      <a:pt x="1354" y="0"/>
                      <a:pt x="0" y="1354"/>
                      <a:pt x="0" y="3084"/>
                    </a:cubicBezTo>
                    <a:cubicBezTo>
                      <a:pt x="0" y="4363"/>
                      <a:pt x="752" y="5491"/>
                      <a:pt x="2106" y="6544"/>
                    </a:cubicBezTo>
                    <a:cubicBezTo>
                      <a:pt x="3009" y="7221"/>
                      <a:pt x="3987" y="7747"/>
                      <a:pt x="5040" y="8199"/>
                    </a:cubicBezTo>
                    <a:cubicBezTo>
                      <a:pt x="6093" y="7747"/>
                      <a:pt x="7070" y="7221"/>
                      <a:pt x="7973" y="6544"/>
                    </a:cubicBezTo>
                    <a:cubicBezTo>
                      <a:pt x="9252" y="5491"/>
                      <a:pt x="10079" y="4363"/>
                      <a:pt x="10079" y="3084"/>
                    </a:cubicBezTo>
                    <a:cubicBezTo>
                      <a:pt x="10079" y="1354"/>
                      <a:pt x="8650" y="0"/>
                      <a:pt x="6920" y="0"/>
                    </a:cubicBezTo>
                    <a:cubicBezTo>
                      <a:pt x="6356" y="414"/>
                      <a:pt x="5679" y="621"/>
                      <a:pt x="5002" y="621"/>
                    </a:cubicBezTo>
                    <a:cubicBezTo>
                      <a:pt x="4325" y="621"/>
                      <a:pt x="3648" y="414"/>
                      <a:pt x="3084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38"/>
              <p:cNvSpPr/>
              <p:nvPr/>
            </p:nvSpPr>
            <p:spPr>
              <a:xfrm>
                <a:off x="3837250" y="2652450"/>
                <a:ext cx="251975" cy="205050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202" extrusionOk="0">
                    <a:moveTo>
                      <a:pt x="7050" y="1"/>
                    </a:moveTo>
                    <a:cubicBezTo>
                      <a:pt x="7007" y="1"/>
                      <a:pt x="6964" y="2"/>
                      <a:pt x="6920" y="4"/>
                    </a:cubicBezTo>
                    <a:cubicBezTo>
                      <a:pt x="6356" y="417"/>
                      <a:pt x="5679" y="624"/>
                      <a:pt x="5002" y="624"/>
                    </a:cubicBezTo>
                    <a:cubicBezTo>
                      <a:pt x="4325" y="624"/>
                      <a:pt x="3648" y="417"/>
                      <a:pt x="3084" y="4"/>
                    </a:cubicBezTo>
                    <a:cubicBezTo>
                      <a:pt x="1354" y="4"/>
                      <a:pt x="0" y="1357"/>
                      <a:pt x="0" y="3087"/>
                    </a:cubicBezTo>
                    <a:cubicBezTo>
                      <a:pt x="0" y="4366"/>
                      <a:pt x="752" y="5419"/>
                      <a:pt x="2106" y="6547"/>
                    </a:cubicBezTo>
                    <a:cubicBezTo>
                      <a:pt x="3009" y="7224"/>
                      <a:pt x="3987" y="7751"/>
                      <a:pt x="5040" y="8202"/>
                    </a:cubicBezTo>
                    <a:cubicBezTo>
                      <a:pt x="6093" y="7751"/>
                      <a:pt x="7070" y="7224"/>
                      <a:pt x="7973" y="6547"/>
                    </a:cubicBezTo>
                    <a:cubicBezTo>
                      <a:pt x="9252" y="5494"/>
                      <a:pt x="10079" y="4366"/>
                      <a:pt x="10079" y="3087"/>
                    </a:cubicBezTo>
                    <a:cubicBezTo>
                      <a:pt x="10079" y="1401"/>
                      <a:pt x="8721" y="1"/>
                      <a:pt x="7050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38"/>
              <p:cNvSpPr/>
              <p:nvPr/>
            </p:nvSpPr>
            <p:spPr>
              <a:xfrm>
                <a:off x="3989650" y="1939850"/>
                <a:ext cx="251975" cy="205000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200" extrusionOk="0">
                    <a:moveTo>
                      <a:pt x="3084" y="1"/>
                    </a:moveTo>
                    <a:cubicBezTo>
                      <a:pt x="1354" y="1"/>
                      <a:pt x="0" y="1355"/>
                      <a:pt x="0" y="3085"/>
                    </a:cubicBezTo>
                    <a:cubicBezTo>
                      <a:pt x="0" y="4363"/>
                      <a:pt x="752" y="5492"/>
                      <a:pt x="2106" y="6545"/>
                    </a:cubicBezTo>
                    <a:cubicBezTo>
                      <a:pt x="3009" y="7222"/>
                      <a:pt x="3987" y="7823"/>
                      <a:pt x="5040" y="8199"/>
                    </a:cubicBezTo>
                    <a:cubicBezTo>
                      <a:pt x="6093" y="7823"/>
                      <a:pt x="7070" y="7222"/>
                      <a:pt x="7973" y="6545"/>
                    </a:cubicBezTo>
                    <a:cubicBezTo>
                      <a:pt x="9252" y="5492"/>
                      <a:pt x="10079" y="4363"/>
                      <a:pt x="10079" y="3085"/>
                    </a:cubicBezTo>
                    <a:cubicBezTo>
                      <a:pt x="10079" y="1355"/>
                      <a:pt x="8650" y="1"/>
                      <a:pt x="6920" y="1"/>
                    </a:cubicBezTo>
                    <a:cubicBezTo>
                      <a:pt x="6356" y="452"/>
                      <a:pt x="5679" y="678"/>
                      <a:pt x="5002" y="678"/>
                    </a:cubicBezTo>
                    <a:cubicBezTo>
                      <a:pt x="4325" y="678"/>
                      <a:pt x="3648" y="452"/>
                      <a:pt x="30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38"/>
              <p:cNvSpPr/>
              <p:nvPr/>
            </p:nvSpPr>
            <p:spPr>
              <a:xfrm>
                <a:off x="4243400" y="4508475"/>
                <a:ext cx="252000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4" extrusionOk="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619"/>
                    </a:cubicBezTo>
                    <a:cubicBezTo>
                      <a:pt x="3009" y="7221"/>
                      <a:pt x="3987" y="7822"/>
                      <a:pt x="5040" y="8274"/>
                    </a:cubicBezTo>
                    <a:cubicBezTo>
                      <a:pt x="6093" y="7822"/>
                      <a:pt x="7071" y="7221"/>
                      <a:pt x="7973" y="6619"/>
                    </a:cubicBezTo>
                    <a:cubicBezTo>
                      <a:pt x="9327" y="5491"/>
                      <a:pt x="10079" y="4363"/>
                      <a:pt x="10079" y="3084"/>
                    </a:cubicBezTo>
                    <a:cubicBezTo>
                      <a:pt x="10079" y="1354"/>
                      <a:pt x="8725" y="0"/>
                      <a:pt x="6995" y="0"/>
                    </a:cubicBezTo>
                    <a:cubicBezTo>
                      <a:pt x="6431" y="451"/>
                      <a:pt x="5754" y="677"/>
                      <a:pt x="5078" y="677"/>
                    </a:cubicBezTo>
                    <a:cubicBezTo>
                      <a:pt x="4401" y="677"/>
                      <a:pt x="3724" y="451"/>
                      <a:pt x="3160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38"/>
              <p:cNvSpPr/>
              <p:nvPr/>
            </p:nvSpPr>
            <p:spPr>
              <a:xfrm>
                <a:off x="4243400" y="3797675"/>
                <a:ext cx="252000" cy="20500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00" extrusionOk="0">
                    <a:moveTo>
                      <a:pt x="3160" y="1"/>
                    </a:moveTo>
                    <a:cubicBezTo>
                      <a:pt x="1430" y="1"/>
                      <a:pt x="1" y="1355"/>
                      <a:pt x="1" y="3085"/>
                    </a:cubicBezTo>
                    <a:cubicBezTo>
                      <a:pt x="1" y="4363"/>
                      <a:pt x="828" y="5491"/>
                      <a:pt x="2107" y="6544"/>
                    </a:cubicBezTo>
                    <a:cubicBezTo>
                      <a:pt x="3009" y="7221"/>
                      <a:pt x="3987" y="7748"/>
                      <a:pt x="5040" y="8199"/>
                    </a:cubicBezTo>
                    <a:cubicBezTo>
                      <a:pt x="6093" y="7748"/>
                      <a:pt x="7071" y="7221"/>
                      <a:pt x="7973" y="6544"/>
                    </a:cubicBezTo>
                    <a:cubicBezTo>
                      <a:pt x="9252" y="5491"/>
                      <a:pt x="10079" y="4363"/>
                      <a:pt x="10079" y="3085"/>
                    </a:cubicBezTo>
                    <a:cubicBezTo>
                      <a:pt x="10079" y="1355"/>
                      <a:pt x="8650" y="1"/>
                      <a:pt x="6995" y="1"/>
                    </a:cubicBezTo>
                    <a:cubicBezTo>
                      <a:pt x="6431" y="414"/>
                      <a:pt x="5754" y="621"/>
                      <a:pt x="5078" y="621"/>
                    </a:cubicBezTo>
                    <a:cubicBezTo>
                      <a:pt x="4401" y="621"/>
                      <a:pt x="3724" y="414"/>
                      <a:pt x="3160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38"/>
              <p:cNvSpPr/>
              <p:nvPr/>
            </p:nvSpPr>
            <p:spPr>
              <a:xfrm>
                <a:off x="4243400" y="3085025"/>
                <a:ext cx="252000" cy="2049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199" extrusionOk="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544"/>
                    </a:cubicBezTo>
                    <a:cubicBezTo>
                      <a:pt x="3009" y="7221"/>
                      <a:pt x="3987" y="7747"/>
                      <a:pt x="5040" y="8199"/>
                    </a:cubicBezTo>
                    <a:cubicBezTo>
                      <a:pt x="6093" y="7747"/>
                      <a:pt x="7071" y="7221"/>
                      <a:pt x="7973" y="6544"/>
                    </a:cubicBezTo>
                    <a:cubicBezTo>
                      <a:pt x="9327" y="5491"/>
                      <a:pt x="10079" y="4363"/>
                      <a:pt x="10079" y="3084"/>
                    </a:cubicBezTo>
                    <a:cubicBezTo>
                      <a:pt x="10079" y="1354"/>
                      <a:pt x="8725" y="0"/>
                      <a:pt x="6995" y="0"/>
                    </a:cubicBezTo>
                    <a:cubicBezTo>
                      <a:pt x="6431" y="451"/>
                      <a:pt x="5754" y="677"/>
                      <a:pt x="5078" y="677"/>
                    </a:cubicBezTo>
                    <a:cubicBezTo>
                      <a:pt x="4401" y="677"/>
                      <a:pt x="3724" y="451"/>
                      <a:pt x="3160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38"/>
              <p:cNvSpPr/>
              <p:nvPr/>
            </p:nvSpPr>
            <p:spPr>
              <a:xfrm>
                <a:off x="4243400" y="2372350"/>
                <a:ext cx="252000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5" extrusionOk="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619"/>
                    </a:cubicBezTo>
                    <a:cubicBezTo>
                      <a:pt x="3009" y="7221"/>
                      <a:pt x="3987" y="7823"/>
                      <a:pt x="5040" y="8274"/>
                    </a:cubicBezTo>
                    <a:cubicBezTo>
                      <a:pt x="6093" y="7823"/>
                      <a:pt x="7071" y="7221"/>
                      <a:pt x="7973" y="6619"/>
                    </a:cubicBezTo>
                    <a:cubicBezTo>
                      <a:pt x="9327" y="5491"/>
                      <a:pt x="10079" y="4363"/>
                      <a:pt x="10079" y="3084"/>
                    </a:cubicBezTo>
                    <a:cubicBezTo>
                      <a:pt x="10079" y="1354"/>
                      <a:pt x="8725" y="0"/>
                      <a:pt x="6995" y="0"/>
                    </a:cubicBezTo>
                    <a:cubicBezTo>
                      <a:pt x="6431" y="452"/>
                      <a:pt x="5754" y="677"/>
                      <a:pt x="5078" y="677"/>
                    </a:cubicBezTo>
                    <a:cubicBezTo>
                      <a:pt x="4401" y="677"/>
                      <a:pt x="3724" y="452"/>
                      <a:pt x="3160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38"/>
              <p:cNvSpPr/>
              <p:nvPr/>
            </p:nvSpPr>
            <p:spPr>
              <a:xfrm>
                <a:off x="4091000" y="1507275"/>
                <a:ext cx="252000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5" extrusionOk="0">
                    <a:moveTo>
                      <a:pt x="3160" y="1"/>
                    </a:moveTo>
                    <a:cubicBezTo>
                      <a:pt x="1430" y="1"/>
                      <a:pt x="1" y="1355"/>
                      <a:pt x="1" y="3085"/>
                    </a:cubicBezTo>
                    <a:cubicBezTo>
                      <a:pt x="1" y="4363"/>
                      <a:pt x="828" y="5492"/>
                      <a:pt x="2107" y="6620"/>
                    </a:cubicBezTo>
                    <a:cubicBezTo>
                      <a:pt x="3009" y="7221"/>
                      <a:pt x="3987" y="7823"/>
                      <a:pt x="5040" y="8275"/>
                    </a:cubicBezTo>
                    <a:cubicBezTo>
                      <a:pt x="6093" y="7823"/>
                      <a:pt x="7071" y="7221"/>
                      <a:pt x="7973" y="6620"/>
                    </a:cubicBezTo>
                    <a:cubicBezTo>
                      <a:pt x="9327" y="5492"/>
                      <a:pt x="10079" y="4363"/>
                      <a:pt x="10079" y="3085"/>
                    </a:cubicBezTo>
                    <a:cubicBezTo>
                      <a:pt x="10079" y="1355"/>
                      <a:pt x="8725" y="1"/>
                      <a:pt x="6995" y="1"/>
                    </a:cubicBezTo>
                    <a:cubicBezTo>
                      <a:pt x="6431" y="452"/>
                      <a:pt x="5754" y="678"/>
                      <a:pt x="5078" y="678"/>
                    </a:cubicBezTo>
                    <a:cubicBezTo>
                      <a:pt x="4401" y="678"/>
                      <a:pt x="3724" y="452"/>
                      <a:pt x="3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38"/>
              <p:cNvSpPr/>
              <p:nvPr/>
            </p:nvSpPr>
            <p:spPr>
              <a:xfrm>
                <a:off x="4538879" y="4788650"/>
                <a:ext cx="252000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4" extrusionOk="0">
                    <a:moveTo>
                      <a:pt x="3160" y="0"/>
                    </a:moveTo>
                    <a:cubicBezTo>
                      <a:pt x="1430" y="0"/>
                      <a:pt x="1" y="1429"/>
                      <a:pt x="1" y="3159"/>
                    </a:cubicBezTo>
                    <a:cubicBezTo>
                      <a:pt x="1" y="4363"/>
                      <a:pt x="828" y="5491"/>
                      <a:pt x="2107" y="6619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1" y="7296"/>
                      <a:pt x="7974" y="6619"/>
                    </a:cubicBezTo>
                    <a:cubicBezTo>
                      <a:pt x="9328" y="5491"/>
                      <a:pt x="10080" y="4363"/>
                      <a:pt x="10080" y="3159"/>
                    </a:cubicBezTo>
                    <a:cubicBezTo>
                      <a:pt x="10080" y="1429"/>
                      <a:pt x="8726" y="0"/>
                      <a:pt x="6996" y="0"/>
                    </a:cubicBezTo>
                    <a:cubicBezTo>
                      <a:pt x="6432" y="451"/>
                      <a:pt x="5755" y="677"/>
                      <a:pt x="5078" y="677"/>
                    </a:cubicBezTo>
                    <a:cubicBezTo>
                      <a:pt x="4401" y="677"/>
                      <a:pt x="3724" y="451"/>
                      <a:pt x="3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38"/>
              <p:cNvSpPr/>
              <p:nvPr/>
            </p:nvSpPr>
            <p:spPr>
              <a:xfrm>
                <a:off x="4538879" y="4075975"/>
                <a:ext cx="252000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5" extrusionOk="0">
                    <a:moveTo>
                      <a:pt x="3160" y="1"/>
                    </a:moveTo>
                    <a:cubicBezTo>
                      <a:pt x="1430" y="1"/>
                      <a:pt x="1" y="1430"/>
                      <a:pt x="1" y="3160"/>
                    </a:cubicBezTo>
                    <a:cubicBezTo>
                      <a:pt x="1" y="4438"/>
                      <a:pt x="828" y="5491"/>
                      <a:pt x="2107" y="6620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1" y="7296"/>
                      <a:pt x="7974" y="6620"/>
                    </a:cubicBezTo>
                    <a:cubicBezTo>
                      <a:pt x="9328" y="5566"/>
                      <a:pt x="10080" y="4438"/>
                      <a:pt x="10080" y="3160"/>
                    </a:cubicBezTo>
                    <a:cubicBezTo>
                      <a:pt x="10080" y="1430"/>
                      <a:pt x="8726" y="1"/>
                      <a:pt x="6996" y="1"/>
                    </a:cubicBezTo>
                    <a:cubicBezTo>
                      <a:pt x="6432" y="452"/>
                      <a:pt x="5755" y="678"/>
                      <a:pt x="5078" y="678"/>
                    </a:cubicBezTo>
                    <a:cubicBezTo>
                      <a:pt x="4401" y="678"/>
                      <a:pt x="3724" y="452"/>
                      <a:pt x="3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38"/>
              <p:cNvSpPr/>
              <p:nvPr/>
            </p:nvSpPr>
            <p:spPr>
              <a:xfrm>
                <a:off x="4538879" y="3365200"/>
                <a:ext cx="252000" cy="2049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199" extrusionOk="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544"/>
                    </a:cubicBezTo>
                    <a:cubicBezTo>
                      <a:pt x="3009" y="7221"/>
                      <a:pt x="3987" y="7747"/>
                      <a:pt x="5040" y="8199"/>
                    </a:cubicBezTo>
                    <a:cubicBezTo>
                      <a:pt x="6093" y="7747"/>
                      <a:pt x="7071" y="7221"/>
                      <a:pt x="7974" y="6544"/>
                    </a:cubicBezTo>
                    <a:cubicBezTo>
                      <a:pt x="9328" y="5491"/>
                      <a:pt x="10080" y="4363"/>
                      <a:pt x="10080" y="3084"/>
                    </a:cubicBezTo>
                    <a:cubicBezTo>
                      <a:pt x="10080" y="1354"/>
                      <a:pt x="8726" y="0"/>
                      <a:pt x="6996" y="0"/>
                    </a:cubicBezTo>
                    <a:cubicBezTo>
                      <a:pt x="6432" y="414"/>
                      <a:pt x="5755" y="621"/>
                      <a:pt x="5078" y="621"/>
                    </a:cubicBezTo>
                    <a:cubicBezTo>
                      <a:pt x="4401" y="621"/>
                      <a:pt x="3724" y="414"/>
                      <a:pt x="3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38"/>
              <p:cNvSpPr/>
              <p:nvPr/>
            </p:nvSpPr>
            <p:spPr>
              <a:xfrm>
                <a:off x="4538879" y="2652450"/>
                <a:ext cx="252000" cy="2050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02" extrusionOk="0">
                    <a:moveTo>
                      <a:pt x="7126" y="1"/>
                    </a:moveTo>
                    <a:cubicBezTo>
                      <a:pt x="7083" y="1"/>
                      <a:pt x="7040" y="2"/>
                      <a:pt x="6996" y="4"/>
                    </a:cubicBezTo>
                    <a:cubicBezTo>
                      <a:pt x="6432" y="417"/>
                      <a:pt x="5755" y="624"/>
                      <a:pt x="5078" y="624"/>
                    </a:cubicBezTo>
                    <a:cubicBezTo>
                      <a:pt x="4401" y="624"/>
                      <a:pt x="3724" y="417"/>
                      <a:pt x="3160" y="4"/>
                    </a:cubicBezTo>
                    <a:cubicBezTo>
                      <a:pt x="1430" y="4"/>
                      <a:pt x="1" y="1357"/>
                      <a:pt x="1" y="3087"/>
                    </a:cubicBezTo>
                    <a:cubicBezTo>
                      <a:pt x="1" y="4366"/>
                      <a:pt x="828" y="5419"/>
                      <a:pt x="2107" y="6547"/>
                    </a:cubicBezTo>
                    <a:cubicBezTo>
                      <a:pt x="3009" y="7224"/>
                      <a:pt x="3987" y="7751"/>
                      <a:pt x="5040" y="8202"/>
                    </a:cubicBezTo>
                    <a:cubicBezTo>
                      <a:pt x="6093" y="7751"/>
                      <a:pt x="7071" y="7224"/>
                      <a:pt x="7974" y="6547"/>
                    </a:cubicBezTo>
                    <a:cubicBezTo>
                      <a:pt x="9328" y="5494"/>
                      <a:pt x="10080" y="4366"/>
                      <a:pt x="10080" y="3087"/>
                    </a:cubicBezTo>
                    <a:cubicBezTo>
                      <a:pt x="10080" y="1401"/>
                      <a:pt x="8793" y="1"/>
                      <a:pt x="71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8"/>
              <p:cNvSpPr/>
              <p:nvPr/>
            </p:nvSpPr>
            <p:spPr>
              <a:xfrm>
                <a:off x="2900825" y="2240725"/>
                <a:ext cx="1620900" cy="2608125"/>
              </a:xfrm>
              <a:custGeom>
                <a:avLst/>
                <a:gdLst/>
                <a:ahLst/>
                <a:cxnLst/>
                <a:rect l="l" t="t" r="r" b="b"/>
                <a:pathLst>
                  <a:path w="64836" h="104325" extrusionOk="0">
                    <a:moveTo>
                      <a:pt x="0" y="0"/>
                    </a:moveTo>
                    <a:lnTo>
                      <a:pt x="0" y="104324"/>
                    </a:lnTo>
                    <a:lnTo>
                      <a:pt x="64835" y="104324"/>
                    </a:lnTo>
                    <a:lnTo>
                      <a:pt x="648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8"/>
              <p:cNvSpPr/>
              <p:nvPr/>
            </p:nvSpPr>
            <p:spPr>
              <a:xfrm>
                <a:off x="3282525" y="356575"/>
                <a:ext cx="684475" cy="1476125"/>
              </a:xfrm>
              <a:custGeom>
                <a:avLst/>
                <a:gdLst/>
                <a:ahLst/>
                <a:cxnLst/>
                <a:rect l="l" t="t" r="r" b="b"/>
                <a:pathLst>
                  <a:path w="27379" h="59045" fill="none" extrusionOk="0">
                    <a:moveTo>
                      <a:pt x="18428" y="59045"/>
                    </a:moveTo>
                    <a:cubicBezTo>
                      <a:pt x="18428" y="59045"/>
                      <a:pt x="16849" y="49944"/>
                      <a:pt x="18955" y="41820"/>
                    </a:cubicBezTo>
                    <a:cubicBezTo>
                      <a:pt x="19782" y="38736"/>
                      <a:pt x="22039" y="32870"/>
                      <a:pt x="23769" y="25273"/>
                    </a:cubicBezTo>
                    <a:cubicBezTo>
                      <a:pt x="26401" y="13690"/>
                      <a:pt x="27379" y="1"/>
                      <a:pt x="17075" y="1"/>
                    </a:cubicBezTo>
                    <a:cubicBezTo>
                      <a:pt x="1" y="1"/>
                      <a:pt x="8199" y="25499"/>
                      <a:pt x="14893" y="41820"/>
                    </a:cubicBezTo>
                    <a:cubicBezTo>
                      <a:pt x="18880" y="51598"/>
                      <a:pt x="16022" y="58142"/>
                      <a:pt x="16022" y="58142"/>
                    </a:cubicBezTo>
                  </a:path>
                </a:pathLst>
              </a:custGeom>
              <a:noFill/>
              <a:ln w="47000" cap="rnd" cmpd="sng">
                <a:solidFill>
                  <a:schemeClr val="accent3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9" name="Google Shape;1489;p38"/>
            <p:cNvSpPr txBox="1"/>
            <p:nvPr/>
          </p:nvSpPr>
          <p:spPr>
            <a:xfrm>
              <a:off x="859225" y="2382425"/>
              <a:ext cx="1213500" cy="168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2"/>
                  </a:solidFill>
                  <a:latin typeface="Mansalva"/>
                  <a:ea typeface="Mansalva"/>
                  <a:cs typeface="Mansalva"/>
                  <a:sym typeface="Mansalva"/>
                </a:rPr>
                <a:t>Happy school season</a:t>
              </a:r>
              <a:endParaRPr sz="1200" dirty="0">
                <a:solidFill>
                  <a:schemeClr val="dk2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</p:grpSp>
      <p:grpSp>
        <p:nvGrpSpPr>
          <p:cNvPr id="1490" name="Google Shape;1490;p38"/>
          <p:cNvGrpSpPr/>
          <p:nvPr/>
        </p:nvGrpSpPr>
        <p:grpSpPr>
          <a:xfrm rot="15139270" flipH="1">
            <a:off x="7760910" y="4166103"/>
            <a:ext cx="508322" cy="488195"/>
            <a:chOff x="8191126" y="4468511"/>
            <a:chExt cx="508299" cy="488173"/>
          </a:xfrm>
        </p:grpSpPr>
        <p:sp>
          <p:nvSpPr>
            <p:cNvPr id="1491" name="Google Shape;1491;p38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avLst/>
              <a:gdLst/>
              <a:ahLst/>
              <a:cxnLst/>
              <a:rect l="l" t="t" r="r" b="b"/>
              <a:pathLst>
                <a:path w="117274" h="126152" extrusionOk="0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8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avLst/>
              <a:gdLst/>
              <a:ahLst/>
              <a:cxnLst/>
              <a:rect l="l" t="t" r="r" b="b"/>
              <a:pathLst>
                <a:path w="87371" h="116340" extrusionOk="0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8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avLst/>
              <a:gdLst/>
              <a:ahLst/>
              <a:cxnLst/>
              <a:rect l="l" t="t" r="r" b="b"/>
              <a:pathLst>
                <a:path w="90643" h="68482" extrusionOk="0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8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avLst/>
              <a:gdLst/>
              <a:ahLst/>
              <a:cxnLst/>
              <a:rect l="l" t="t" r="r" b="b"/>
              <a:pathLst>
                <a:path w="90876" h="68453" extrusionOk="0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olo 2">
            <a:extLst>
              <a:ext uri="{FF2B5EF4-FFF2-40B4-BE49-F238E27FC236}">
                <a16:creationId xmlns:a16="http://schemas.microsoft.com/office/drawing/2014/main" id="{AE94CCEC-5FB0-862A-0F3D-38A95F4DD31F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118962" y="485912"/>
            <a:ext cx="6606560" cy="841800"/>
          </a:xfrm>
        </p:spPr>
        <p:txBody>
          <a:bodyPr/>
          <a:lstStyle/>
          <a:p>
            <a:pPr algn="l"/>
            <a:r>
              <a:rPr lang="it-IT" sz="2800" dirty="0">
                <a:solidFill>
                  <a:schemeClr val="bg2">
                    <a:lumMod val="75000"/>
                  </a:schemeClr>
                </a:solidFill>
              </a:rPr>
              <a:t>BAMBINI IN OBBLIGO SCOLASTICO NATI NEL </a:t>
            </a:r>
            <a:r>
              <a:rPr lang="it-IT" sz="2800" dirty="0" smtClean="0">
                <a:solidFill>
                  <a:schemeClr val="bg2">
                    <a:lumMod val="75000"/>
                  </a:schemeClr>
                </a:solidFill>
              </a:rPr>
              <a:t>2019</a:t>
            </a:r>
            <a:endParaRPr lang="it-IT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D15BC122-AEB3-C432-7F1C-53AD6D854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13" y="1557464"/>
            <a:ext cx="5814300" cy="2586606"/>
          </a:xfrm>
        </p:spPr>
        <p:txBody>
          <a:bodyPr/>
          <a:lstStyle/>
          <a:p>
            <a:pPr algn="l" eaLnBrk="1" hangingPunct="1">
              <a:defRPr/>
            </a:pPr>
            <a:r>
              <a:rPr lang="it-IT" altLang="it-IT" sz="28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 MILANI: </a:t>
            </a:r>
            <a:r>
              <a:rPr lang="it-IT" altLang="it-IT" sz="28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it-IT" altLang="it-IT" sz="28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28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28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28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28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CURTO: </a:t>
            </a:r>
            <a:r>
              <a:rPr lang="it-IT" altLang="it-IT" sz="28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r>
              <a:rPr lang="it-IT" altLang="it-IT" sz="28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28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28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28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28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MANZONI</a:t>
            </a:r>
            <a:r>
              <a:rPr lang="it-IT" altLang="it-IT" sz="28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43</a:t>
            </a:r>
            <a:r>
              <a:rPr lang="it-IT" altLang="it-IT" sz="14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14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800" dirty="0"/>
          </a:p>
        </p:txBody>
      </p:sp>
      <p:grpSp>
        <p:nvGrpSpPr>
          <p:cNvPr id="1503" name="Google Shape;1503;p38"/>
          <p:cNvGrpSpPr/>
          <p:nvPr/>
        </p:nvGrpSpPr>
        <p:grpSpPr>
          <a:xfrm rot="1815517">
            <a:off x="7412509" y="333594"/>
            <a:ext cx="1432381" cy="400729"/>
            <a:chOff x="376100" y="1855725"/>
            <a:chExt cx="6820025" cy="1908000"/>
          </a:xfrm>
        </p:grpSpPr>
        <p:sp>
          <p:nvSpPr>
            <p:cNvPr id="1504" name="Google Shape;1504;p38"/>
            <p:cNvSpPr/>
            <p:nvPr/>
          </p:nvSpPr>
          <p:spPr>
            <a:xfrm>
              <a:off x="376100" y="1855725"/>
              <a:ext cx="6820025" cy="1908000"/>
            </a:xfrm>
            <a:custGeom>
              <a:avLst/>
              <a:gdLst/>
              <a:ahLst/>
              <a:cxnLst/>
              <a:rect l="l" t="t" r="r" b="b"/>
              <a:pathLst>
                <a:path w="272801" h="76320" extrusionOk="0">
                  <a:moveTo>
                    <a:pt x="1" y="0"/>
                  </a:moveTo>
                  <a:cubicBezTo>
                    <a:pt x="2017" y="2229"/>
                    <a:pt x="4140" y="4246"/>
                    <a:pt x="6476" y="6157"/>
                  </a:cubicBezTo>
                  <a:cubicBezTo>
                    <a:pt x="7006" y="6581"/>
                    <a:pt x="8174" y="7112"/>
                    <a:pt x="8280" y="7855"/>
                  </a:cubicBezTo>
                  <a:cubicBezTo>
                    <a:pt x="8493" y="8598"/>
                    <a:pt x="7643" y="9553"/>
                    <a:pt x="7219" y="10190"/>
                  </a:cubicBezTo>
                  <a:cubicBezTo>
                    <a:pt x="6476" y="11145"/>
                    <a:pt x="5627" y="11995"/>
                    <a:pt x="4883" y="13056"/>
                  </a:cubicBezTo>
                  <a:cubicBezTo>
                    <a:pt x="4247" y="13693"/>
                    <a:pt x="4034" y="14542"/>
                    <a:pt x="4140" y="15391"/>
                  </a:cubicBezTo>
                  <a:cubicBezTo>
                    <a:pt x="4671" y="16665"/>
                    <a:pt x="5414" y="17727"/>
                    <a:pt x="6476" y="18682"/>
                  </a:cubicBezTo>
                  <a:cubicBezTo>
                    <a:pt x="7219" y="19425"/>
                    <a:pt x="7962" y="20168"/>
                    <a:pt x="8705" y="21017"/>
                  </a:cubicBezTo>
                  <a:cubicBezTo>
                    <a:pt x="9448" y="21760"/>
                    <a:pt x="10403" y="22715"/>
                    <a:pt x="10403" y="23777"/>
                  </a:cubicBezTo>
                  <a:cubicBezTo>
                    <a:pt x="10403" y="24732"/>
                    <a:pt x="9554" y="25475"/>
                    <a:pt x="8705" y="26112"/>
                  </a:cubicBezTo>
                  <a:cubicBezTo>
                    <a:pt x="7749" y="26855"/>
                    <a:pt x="6688" y="27492"/>
                    <a:pt x="5733" y="28235"/>
                  </a:cubicBezTo>
                  <a:cubicBezTo>
                    <a:pt x="4777" y="29084"/>
                    <a:pt x="3079" y="29933"/>
                    <a:pt x="2336" y="31313"/>
                  </a:cubicBezTo>
                  <a:cubicBezTo>
                    <a:pt x="1593" y="32693"/>
                    <a:pt x="3079" y="34073"/>
                    <a:pt x="4034" y="34922"/>
                  </a:cubicBezTo>
                  <a:cubicBezTo>
                    <a:pt x="5096" y="35772"/>
                    <a:pt x="6476" y="36727"/>
                    <a:pt x="7643" y="37576"/>
                  </a:cubicBezTo>
                  <a:cubicBezTo>
                    <a:pt x="8174" y="38001"/>
                    <a:pt x="8705" y="38425"/>
                    <a:pt x="9236" y="38850"/>
                  </a:cubicBezTo>
                  <a:cubicBezTo>
                    <a:pt x="9660" y="39274"/>
                    <a:pt x="10085" y="39699"/>
                    <a:pt x="10403" y="40230"/>
                  </a:cubicBezTo>
                  <a:cubicBezTo>
                    <a:pt x="10722" y="41185"/>
                    <a:pt x="10403" y="42353"/>
                    <a:pt x="9660" y="43096"/>
                  </a:cubicBezTo>
                  <a:cubicBezTo>
                    <a:pt x="8811" y="43945"/>
                    <a:pt x="7643" y="44582"/>
                    <a:pt x="6476" y="45006"/>
                  </a:cubicBezTo>
                  <a:cubicBezTo>
                    <a:pt x="5308" y="45537"/>
                    <a:pt x="3928" y="46174"/>
                    <a:pt x="3822" y="47660"/>
                  </a:cubicBezTo>
                  <a:cubicBezTo>
                    <a:pt x="3610" y="49783"/>
                    <a:pt x="6370" y="50951"/>
                    <a:pt x="7962" y="51800"/>
                  </a:cubicBezTo>
                  <a:cubicBezTo>
                    <a:pt x="9236" y="52543"/>
                    <a:pt x="11359" y="53498"/>
                    <a:pt x="11252" y="55196"/>
                  </a:cubicBezTo>
                  <a:cubicBezTo>
                    <a:pt x="11040" y="56895"/>
                    <a:pt x="8917" y="57638"/>
                    <a:pt x="7537" y="58275"/>
                  </a:cubicBezTo>
                  <a:cubicBezTo>
                    <a:pt x="6688" y="58487"/>
                    <a:pt x="5945" y="58912"/>
                    <a:pt x="5308" y="59548"/>
                  </a:cubicBezTo>
                  <a:cubicBezTo>
                    <a:pt x="4777" y="60504"/>
                    <a:pt x="5414" y="61671"/>
                    <a:pt x="6157" y="62414"/>
                  </a:cubicBezTo>
                  <a:cubicBezTo>
                    <a:pt x="7113" y="63264"/>
                    <a:pt x="8068" y="64007"/>
                    <a:pt x="9129" y="64644"/>
                  </a:cubicBezTo>
                  <a:cubicBezTo>
                    <a:pt x="9766" y="65174"/>
                    <a:pt x="10615" y="65811"/>
                    <a:pt x="10403" y="66660"/>
                  </a:cubicBezTo>
                  <a:cubicBezTo>
                    <a:pt x="10297" y="67934"/>
                    <a:pt x="9023" y="68889"/>
                    <a:pt x="8068" y="69632"/>
                  </a:cubicBezTo>
                  <a:cubicBezTo>
                    <a:pt x="6794" y="70800"/>
                    <a:pt x="5308" y="71862"/>
                    <a:pt x="3822" y="72923"/>
                  </a:cubicBezTo>
                  <a:cubicBezTo>
                    <a:pt x="2336" y="73984"/>
                    <a:pt x="2124" y="75152"/>
                    <a:pt x="531" y="76320"/>
                  </a:cubicBezTo>
                  <a:lnTo>
                    <a:pt x="271951" y="76320"/>
                  </a:lnTo>
                  <a:cubicBezTo>
                    <a:pt x="270890" y="74303"/>
                    <a:pt x="269616" y="72286"/>
                    <a:pt x="268342" y="70269"/>
                  </a:cubicBezTo>
                  <a:cubicBezTo>
                    <a:pt x="267706" y="69102"/>
                    <a:pt x="265795" y="67085"/>
                    <a:pt x="267387" y="65917"/>
                  </a:cubicBezTo>
                  <a:cubicBezTo>
                    <a:pt x="267812" y="65493"/>
                    <a:pt x="268342" y="65174"/>
                    <a:pt x="268767" y="64856"/>
                  </a:cubicBezTo>
                  <a:cubicBezTo>
                    <a:pt x="269085" y="64644"/>
                    <a:pt x="269404" y="64431"/>
                    <a:pt x="269616" y="64113"/>
                  </a:cubicBezTo>
                  <a:cubicBezTo>
                    <a:pt x="270041" y="63794"/>
                    <a:pt x="269616" y="63688"/>
                    <a:pt x="269404" y="63370"/>
                  </a:cubicBezTo>
                  <a:cubicBezTo>
                    <a:pt x="268342" y="62308"/>
                    <a:pt x="266963" y="61353"/>
                    <a:pt x="265795" y="60398"/>
                  </a:cubicBezTo>
                  <a:cubicBezTo>
                    <a:pt x="264203" y="59018"/>
                    <a:pt x="261549" y="57001"/>
                    <a:pt x="262610" y="54772"/>
                  </a:cubicBezTo>
                  <a:cubicBezTo>
                    <a:pt x="264097" y="51587"/>
                    <a:pt x="272801" y="48615"/>
                    <a:pt x="268661" y="44369"/>
                  </a:cubicBezTo>
                  <a:cubicBezTo>
                    <a:pt x="267069" y="42671"/>
                    <a:pt x="264733" y="41716"/>
                    <a:pt x="263460" y="39805"/>
                  </a:cubicBezTo>
                  <a:cubicBezTo>
                    <a:pt x="262929" y="39168"/>
                    <a:pt x="262717" y="38319"/>
                    <a:pt x="262929" y="37470"/>
                  </a:cubicBezTo>
                  <a:cubicBezTo>
                    <a:pt x="263354" y="36515"/>
                    <a:pt x="264097" y="35665"/>
                    <a:pt x="264946" y="35029"/>
                  </a:cubicBezTo>
                  <a:cubicBezTo>
                    <a:pt x="265901" y="34179"/>
                    <a:pt x="267069" y="33542"/>
                    <a:pt x="268024" y="32693"/>
                  </a:cubicBezTo>
                  <a:cubicBezTo>
                    <a:pt x="269085" y="32056"/>
                    <a:pt x="269722" y="30889"/>
                    <a:pt x="269829" y="29721"/>
                  </a:cubicBezTo>
                  <a:cubicBezTo>
                    <a:pt x="269616" y="27280"/>
                    <a:pt x="266750" y="26324"/>
                    <a:pt x="265264" y="24626"/>
                  </a:cubicBezTo>
                  <a:cubicBezTo>
                    <a:pt x="263778" y="22928"/>
                    <a:pt x="264521" y="20699"/>
                    <a:pt x="266113" y="19213"/>
                  </a:cubicBezTo>
                  <a:cubicBezTo>
                    <a:pt x="266963" y="18363"/>
                    <a:pt x="268236" y="17514"/>
                    <a:pt x="268555" y="16240"/>
                  </a:cubicBezTo>
                  <a:cubicBezTo>
                    <a:pt x="268661" y="14754"/>
                    <a:pt x="268130" y="13375"/>
                    <a:pt x="266963" y="12419"/>
                  </a:cubicBezTo>
                  <a:cubicBezTo>
                    <a:pt x="266113" y="11676"/>
                    <a:pt x="265476" y="10721"/>
                    <a:pt x="265158" y="9659"/>
                  </a:cubicBezTo>
                  <a:cubicBezTo>
                    <a:pt x="265158" y="8386"/>
                    <a:pt x="265583" y="7218"/>
                    <a:pt x="266326" y="6369"/>
                  </a:cubicBezTo>
                  <a:cubicBezTo>
                    <a:pt x="268024" y="4034"/>
                    <a:pt x="269829" y="1911"/>
                    <a:pt x="271845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8"/>
            <p:cNvSpPr/>
            <p:nvPr/>
          </p:nvSpPr>
          <p:spPr>
            <a:xfrm>
              <a:off x="5884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8"/>
            <p:cNvSpPr/>
            <p:nvPr/>
          </p:nvSpPr>
          <p:spPr>
            <a:xfrm>
              <a:off x="9201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8"/>
            <p:cNvSpPr/>
            <p:nvPr/>
          </p:nvSpPr>
          <p:spPr>
            <a:xfrm>
              <a:off x="12491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8"/>
            <p:cNvSpPr/>
            <p:nvPr/>
          </p:nvSpPr>
          <p:spPr>
            <a:xfrm>
              <a:off x="15808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8"/>
            <p:cNvSpPr/>
            <p:nvPr/>
          </p:nvSpPr>
          <p:spPr>
            <a:xfrm>
              <a:off x="190995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8"/>
            <p:cNvSpPr/>
            <p:nvPr/>
          </p:nvSpPr>
          <p:spPr>
            <a:xfrm>
              <a:off x="224165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8"/>
            <p:cNvSpPr/>
            <p:nvPr/>
          </p:nvSpPr>
          <p:spPr>
            <a:xfrm>
              <a:off x="25707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8"/>
            <p:cNvSpPr/>
            <p:nvPr/>
          </p:nvSpPr>
          <p:spPr>
            <a:xfrm>
              <a:off x="29024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8"/>
            <p:cNvSpPr/>
            <p:nvPr/>
          </p:nvSpPr>
          <p:spPr>
            <a:xfrm>
              <a:off x="32314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8"/>
            <p:cNvSpPr/>
            <p:nvPr/>
          </p:nvSpPr>
          <p:spPr>
            <a:xfrm>
              <a:off x="356320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8"/>
            <p:cNvSpPr/>
            <p:nvPr/>
          </p:nvSpPr>
          <p:spPr>
            <a:xfrm>
              <a:off x="389225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8"/>
            <p:cNvSpPr/>
            <p:nvPr/>
          </p:nvSpPr>
          <p:spPr>
            <a:xfrm>
              <a:off x="42239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8"/>
            <p:cNvSpPr/>
            <p:nvPr/>
          </p:nvSpPr>
          <p:spPr>
            <a:xfrm>
              <a:off x="45530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8"/>
            <p:cNvSpPr/>
            <p:nvPr/>
          </p:nvSpPr>
          <p:spPr>
            <a:xfrm>
              <a:off x="48847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8"/>
            <p:cNvSpPr/>
            <p:nvPr/>
          </p:nvSpPr>
          <p:spPr>
            <a:xfrm>
              <a:off x="55455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8"/>
            <p:cNvSpPr/>
            <p:nvPr/>
          </p:nvSpPr>
          <p:spPr>
            <a:xfrm>
              <a:off x="521380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8"/>
            <p:cNvSpPr/>
            <p:nvPr/>
          </p:nvSpPr>
          <p:spPr>
            <a:xfrm>
              <a:off x="58745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8"/>
            <p:cNvSpPr/>
            <p:nvPr/>
          </p:nvSpPr>
          <p:spPr>
            <a:xfrm>
              <a:off x="62062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8"/>
            <p:cNvSpPr/>
            <p:nvPr/>
          </p:nvSpPr>
          <p:spPr>
            <a:xfrm>
              <a:off x="65353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8"/>
            <p:cNvSpPr/>
            <p:nvPr/>
          </p:nvSpPr>
          <p:spPr>
            <a:xfrm>
              <a:off x="7555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8"/>
            <p:cNvSpPr/>
            <p:nvPr/>
          </p:nvSpPr>
          <p:spPr>
            <a:xfrm>
              <a:off x="108465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8"/>
            <p:cNvSpPr/>
            <p:nvPr/>
          </p:nvSpPr>
          <p:spPr>
            <a:xfrm>
              <a:off x="1413700" y="2394400"/>
              <a:ext cx="427275" cy="382175"/>
            </a:xfrm>
            <a:custGeom>
              <a:avLst/>
              <a:gdLst/>
              <a:ahLst/>
              <a:cxnLst/>
              <a:rect l="l" t="t" r="r" b="b"/>
              <a:pathLst>
                <a:path w="17091" h="15287" extrusionOk="0">
                  <a:moveTo>
                    <a:pt x="8598" y="1"/>
                  </a:moveTo>
                  <a:lnTo>
                    <a:pt x="0" y="15286"/>
                  </a:lnTo>
                  <a:lnTo>
                    <a:pt x="17090" y="15286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8"/>
            <p:cNvSpPr/>
            <p:nvPr/>
          </p:nvSpPr>
          <p:spPr>
            <a:xfrm>
              <a:off x="17454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8"/>
            <p:cNvSpPr/>
            <p:nvPr/>
          </p:nvSpPr>
          <p:spPr>
            <a:xfrm>
              <a:off x="20771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8"/>
            <p:cNvSpPr/>
            <p:nvPr/>
          </p:nvSpPr>
          <p:spPr>
            <a:xfrm>
              <a:off x="24061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8"/>
            <p:cNvSpPr/>
            <p:nvPr/>
          </p:nvSpPr>
          <p:spPr>
            <a:xfrm>
              <a:off x="273790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8"/>
            <p:cNvSpPr/>
            <p:nvPr/>
          </p:nvSpPr>
          <p:spPr>
            <a:xfrm>
              <a:off x="306695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8"/>
            <p:cNvSpPr/>
            <p:nvPr/>
          </p:nvSpPr>
          <p:spPr>
            <a:xfrm>
              <a:off x="3398675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8"/>
            <p:cNvSpPr/>
            <p:nvPr/>
          </p:nvSpPr>
          <p:spPr>
            <a:xfrm>
              <a:off x="37277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8"/>
            <p:cNvSpPr/>
            <p:nvPr/>
          </p:nvSpPr>
          <p:spPr>
            <a:xfrm>
              <a:off x="40594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8"/>
            <p:cNvSpPr/>
            <p:nvPr/>
          </p:nvSpPr>
          <p:spPr>
            <a:xfrm>
              <a:off x="438850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8"/>
            <p:cNvSpPr/>
            <p:nvPr/>
          </p:nvSpPr>
          <p:spPr>
            <a:xfrm>
              <a:off x="47202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8"/>
            <p:cNvSpPr/>
            <p:nvPr/>
          </p:nvSpPr>
          <p:spPr>
            <a:xfrm>
              <a:off x="53809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8"/>
            <p:cNvSpPr/>
            <p:nvPr/>
          </p:nvSpPr>
          <p:spPr>
            <a:xfrm>
              <a:off x="5049275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8"/>
            <p:cNvSpPr/>
            <p:nvPr/>
          </p:nvSpPr>
          <p:spPr>
            <a:xfrm>
              <a:off x="57100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8"/>
            <p:cNvSpPr/>
            <p:nvPr/>
          </p:nvSpPr>
          <p:spPr>
            <a:xfrm>
              <a:off x="604175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8"/>
            <p:cNvSpPr/>
            <p:nvPr/>
          </p:nvSpPr>
          <p:spPr>
            <a:xfrm>
              <a:off x="63708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8"/>
            <p:cNvSpPr/>
            <p:nvPr/>
          </p:nvSpPr>
          <p:spPr>
            <a:xfrm>
              <a:off x="9201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8"/>
            <p:cNvSpPr/>
            <p:nvPr/>
          </p:nvSpPr>
          <p:spPr>
            <a:xfrm>
              <a:off x="12491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8"/>
            <p:cNvSpPr/>
            <p:nvPr/>
          </p:nvSpPr>
          <p:spPr>
            <a:xfrm>
              <a:off x="15808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8"/>
            <p:cNvSpPr/>
            <p:nvPr/>
          </p:nvSpPr>
          <p:spPr>
            <a:xfrm>
              <a:off x="190995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8"/>
            <p:cNvSpPr/>
            <p:nvPr/>
          </p:nvSpPr>
          <p:spPr>
            <a:xfrm>
              <a:off x="224165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8"/>
            <p:cNvSpPr/>
            <p:nvPr/>
          </p:nvSpPr>
          <p:spPr>
            <a:xfrm>
              <a:off x="25707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8"/>
            <p:cNvSpPr/>
            <p:nvPr/>
          </p:nvSpPr>
          <p:spPr>
            <a:xfrm>
              <a:off x="29024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8"/>
            <p:cNvSpPr/>
            <p:nvPr/>
          </p:nvSpPr>
          <p:spPr>
            <a:xfrm>
              <a:off x="32314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8"/>
            <p:cNvSpPr/>
            <p:nvPr/>
          </p:nvSpPr>
          <p:spPr>
            <a:xfrm>
              <a:off x="356320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8"/>
            <p:cNvSpPr/>
            <p:nvPr/>
          </p:nvSpPr>
          <p:spPr>
            <a:xfrm>
              <a:off x="389225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8"/>
            <p:cNvSpPr/>
            <p:nvPr/>
          </p:nvSpPr>
          <p:spPr>
            <a:xfrm>
              <a:off x="42239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8"/>
            <p:cNvSpPr/>
            <p:nvPr/>
          </p:nvSpPr>
          <p:spPr>
            <a:xfrm>
              <a:off x="45530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8"/>
            <p:cNvSpPr/>
            <p:nvPr/>
          </p:nvSpPr>
          <p:spPr>
            <a:xfrm>
              <a:off x="48847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8"/>
            <p:cNvSpPr/>
            <p:nvPr/>
          </p:nvSpPr>
          <p:spPr>
            <a:xfrm>
              <a:off x="55455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8"/>
            <p:cNvSpPr/>
            <p:nvPr/>
          </p:nvSpPr>
          <p:spPr>
            <a:xfrm>
              <a:off x="521380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8"/>
            <p:cNvSpPr/>
            <p:nvPr/>
          </p:nvSpPr>
          <p:spPr>
            <a:xfrm>
              <a:off x="58745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8"/>
            <p:cNvSpPr/>
            <p:nvPr/>
          </p:nvSpPr>
          <p:spPr>
            <a:xfrm>
              <a:off x="62062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8"/>
            <p:cNvSpPr/>
            <p:nvPr/>
          </p:nvSpPr>
          <p:spPr>
            <a:xfrm>
              <a:off x="65353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8"/>
            <p:cNvSpPr/>
            <p:nvPr/>
          </p:nvSpPr>
          <p:spPr>
            <a:xfrm>
              <a:off x="7555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8"/>
            <p:cNvSpPr/>
            <p:nvPr/>
          </p:nvSpPr>
          <p:spPr>
            <a:xfrm>
              <a:off x="108465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8"/>
            <p:cNvSpPr/>
            <p:nvPr/>
          </p:nvSpPr>
          <p:spPr>
            <a:xfrm>
              <a:off x="1413700" y="3291350"/>
              <a:ext cx="427275" cy="379500"/>
            </a:xfrm>
            <a:custGeom>
              <a:avLst/>
              <a:gdLst/>
              <a:ahLst/>
              <a:cxnLst/>
              <a:rect l="l" t="t" r="r" b="b"/>
              <a:pathLst>
                <a:path w="17091" h="15180" extrusionOk="0">
                  <a:moveTo>
                    <a:pt x="8598" y="1"/>
                  </a:moveTo>
                  <a:lnTo>
                    <a:pt x="0" y="15180"/>
                  </a:lnTo>
                  <a:lnTo>
                    <a:pt x="17090" y="15180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8"/>
            <p:cNvSpPr/>
            <p:nvPr/>
          </p:nvSpPr>
          <p:spPr>
            <a:xfrm>
              <a:off x="17454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8"/>
            <p:cNvSpPr/>
            <p:nvPr/>
          </p:nvSpPr>
          <p:spPr>
            <a:xfrm>
              <a:off x="20771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8"/>
            <p:cNvSpPr/>
            <p:nvPr/>
          </p:nvSpPr>
          <p:spPr>
            <a:xfrm>
              <a:off x="24061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8"/>
            <p:cNvSpPr/>
            <p:nvPr/>
          </p:nvSpPr>
          <p:spPr>
            <a:xfrm>
              <a:off x="273790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8"/>
            <p:cNvSpPr/>
            <p:nvPr/>
          </p:nvSpPr>
          <p:spPr>
            <a:xfrm>
              <a:off x="306695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8"/>
            <p:cNvSpPr/>
            <p:nvPr/>
          </p:nvSpPr>
          <p:spPr>
            <a:xfrm>
              <a:off x="3398675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8"/>
            <p:cNvSpPr/>
            <p:nvPr/>
          </p:nvSpPr>
          <p:spPr>
            <a:xfrm>
              <a:off x="37277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8"/>
            <p:cNvSpPr/>
            <p:nvPr/>
          </p:nvSpPr>
          <p:spPr>
            <a:xfrm>
              <a:off x="40594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5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8"/>
            <p:cNvSpPr/>
            <p:nvPr/>
          </p:nvSpPr>
          <p:spPr>
            <a:xfrm>
              <a:off x="438850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8"/>
            <p:cNvSpPr/>
            <p:nvPr/>
          </p:nvSpPr>
          <p:spPr>
            <a:xfrm>
              <a:off x="47202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8"/>
            <p:cNvSpPr/>
            <p:nvPr/>
          </p:nvSpPr>
          <p:spPr>
            <a:xfrm>
              <a:off x="53809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2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8"/>
            <p:cNvSpPr/>
            <p:nvPr/>
          </p:nvSpPr>
          <p:spPr>
            <a:xfrm>
              <a:off x="5049275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8"/>
            <p:cNvSpPr/>
            <p:nvPr/>
          </p:nvSpPr>
          <p:spPr>
            <a:xfrm>
              <a:off x="57100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8"/>
            <p:cNvSpPr/>
            <p:nvPr/>
          </p:nvSpPr>
          <p:spPr>
            <a:xfrm>
              <a:off x="604175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8"/>
            <p:cNvSpPr/>
            <p:nvPr/>
          </p:nvSpPr>
          <p:spPr>
            <a:xfrm>
              <a:off x="63708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8806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38"/>
          <p:cNvSpPr/>
          <p:nvPr/>
        </p:nvSpPr>
        <p:spPr>
          <a:xfrm>
            <a:off x="226460" y="446760"/>
            <a:ext cx="8241158" cy="432057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0" name="Google Shape;1490;p38"/>
          <p:cNvGrpSpPr/>
          <p:nvPr/>
        </p:nvGrpSpPr>
        <p:grpSpPr>
          <a:xfrm rot="15139270" flipH="1">
            <a:off x="8242560" y="4483926"/>
            <a:ext cx="508322" cy="488195"/>
            <a:chOff x="8191126" y="4468511"/>
            <a:chExt cx="508299" cy="488173"/>
          </a:xfrm>
        </p:grpSpPr>
        <p:sp>
          <p:nvSpPr>
            <p:cNvPr id="1491" name="Google Shape;1491;p38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avLst/>
              <a:gdLst/>
              <a:ahLst/>
              <a:cxnLst/>
              <a:rect l="l" t="t" r="r" b="b"/>
              <a:pathLst>
                <a:path w="117274" h="126152" extrusionOk="0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8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avLst/>
              <a:gdLst/>
              <a:ahLst/>
              <a:cxnLst/>
              <a:rect l="l" t="t" r="r" b="b"/>
              <a:pathLst>
                <a:path w="87371" h="116340" extrusionOk="0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8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avLst/>
              <a:gdLst/>
              <a:ahLst/>
              <a:cxnLst/>
              <a:rect l="l" t="t" r="r" b="b"/>
              <a:pathLst>
                <a:path w="90643" h="68482" extrusionOk="0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8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avLst/>
              <a:gdLst/>
              <a:ahLst/>
              <a:cxnLst/>
              <a:rect l="l" t="t" r="r" b="b"/>
              <a:pathLst>
                <a:path w="90876" h="68453" extrusionOk="0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olo 2">
            <a:extLst>
              <a:ext uri="{FF2B5EF4-FFF2-40B4-BE49-F238E27FC236}">
                <a16:creationId xmlns:a16="http://schemas.microsoft.com/office/drawing/2014/main" id="{AE94CCEC-5FB0-862A-0F3D-38A95F4DD31F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442417" y="506157"/>
            <a:ext cx="6606560" cy="841800"/>
          </a:xfrm>
        </p:spPr>
        <p:txBody>
          <a:bodyPr/>
          <a:lstStyle/>
          <a:p>
            <a:pPr algn="l"/>
            <a:r>
              <a:rPr lang="it-IT" altLang="it-IT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 frattempo: COME AIUTARE VOSTRO/A FIGLIO/A?</a:t>
            </a:r>
            <a:endParaRPr lang="it-IT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D15BC122-AEB3-C432-7F1C-53AD6D854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50" y="1844125"/>
            <a:ext cx="7129997" cy="2586606"/>
          </a:xfrm>
        </p:spPr>
        <p:txBody>
          <a:bodyPr/>
          <a:lstStyle/>
          <a:p>
            <a:pPr marL="0" indent="0" algn="l">
              <a:buFontTx/>
              <a:buNone/>
              <a:defRPr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Mancano diversi mesi, quasi un anno, Vostro/a figlio/a avrà </a:t>
            </a:r>
            <a:b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tempo per crescere, </a:t>
            </a:r>
            <a:r>
              <a:rPr lang="it-IT" sz="1600" u="sng" dirty="0">
                <a:latin typeface="Arial" panose="020B0604020202020204" pitchFamily="34" charset="0"/>
                <a:cs typeface="Arial" panose="020B0604020202020204" pitchFamily="34" charset="0"/>
              </a:rPr>
              <a:t>giocare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, cambiare.</a:t>
            </a:r>
            <a:b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- Attività grafico-pittoriche</a:t>
            </a:r>
            <a:b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- Attività manipolatorie/ costruzioni</a:t>
            </a:r>
            <a:b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- Giochi che stimolino creatività/memoria</a:t>
            </a:r>
            <a:b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- Diamogli fiducia: sosteniamolo/a nelle autonomie personali</a:t>
            </a:r>
            <a:b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- Insieme a Voi!</a:t>
            </a:r>
            <a:b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No a letto/scrittura anticipata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14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14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800" dirty="0"/>
          </a:p>
        </p:txBody>
      </p:sp>
      <p:pic>
        <p:nvPicPr>
          <p:cNvPr id="2" name="Immagine 1" descr="Attività e giochi bambini, tante idee e spunti originali - Nostrofiglio.it">
            <a:extLst>
              <a:ext uri="{FF2B5EF4-FFF2-40B4-BE49-F238E27FC236}">
                <a16:creationId xmlns:a16="http://schemas.microsoft.com/office/drawing/2014/main" id="{25D3C8FE-5E58-178A-EDF9-743AA36CD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8043">
            <a:off x="6118225" y="918450"/>
            <a:ext cx="3025775" cy="2089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03" name="Google Shape;1503;p38"/>
          <p:cNvGrpSpPr/>
          <p:nvPr/>
        </p:nvGrpSpPr>
        <p:grpSpPr>
          <a:xfrm rot="1815517">
            <a:off x="7208267" y="568440"/>
            <a:ext cx="1432381" cy="400729"/>
            <a:chOff x="376100" y="1855725"/>
            <a:chExt cx="6820025" cy="1908000"/>
          </a:xfrm>
        </p:grpSpPr>
        <p:sp>
          <p:nvSpPr>
            <p:cNvPr id="1504" name="Google Shape;1504;p38"/>
            <p:cNvSpPr/>
            <p:nvPr/>
          </p:nvSpPr>
          <p:spPr>
            <a:xfrm>
              <a:off x="376100" y="1855725"/>
              <a:ext cx="6820025" cy="1908000"/>
            </a:xfrm>
            <a:custGeom>
              <a:avLst/>
              <a:gdLst/>
              <a:ahLst/>
              <a:cxnLst/>
              <a:rect l="l" t="t" r="r" b="b"/>
              <a:pathLst>
                <a:path w="272801" h="76320" extrusionOk="0">
                  <a:moveTo>
                    <a:pt x="1" y="0"/>
                  </a:moveTo>
                  <a:cubicBezTo>
                    <a:pt x="2017" y="2229"/>
                    <a:pt x="4140" y="4246"/>
                    <a:pt x="6476" y="6157"/>
                  </a:cubicBezTo>
                  <a:cubicBezTo>
                    <a:pt x="7006" y="6581"/>
                    <a:pt x="8174" y="7112"/>
                    <a:pt x="8280" y="7855"/>
                  </a:cubicBezTo>
                  <a:cubicBezTo>
                    <a:pt x="8493" y="8598"/>
                    <a:pt x="7643" y="9553"/>
                    <a:pt x="7219" y="10190"/>
                  </a:cubicBezTo>
                  <a:cubicBezTo>
                    <a:pt x="6476" y="11145"/>
                    <a:pt x="5627" y="11995"/>
                    <a:pt x="4883" y="13056"/>
                  </a:cubicBezTo>
                  <a:cubicBezTo>
                    <a:pt x="4247" y="13693"/>
                    <a:pt x="4034" y="14542"/>
                    <a:pt x="4140" y="15391"/>
                  </a:cubicBezTo>
                  <a:cubicBezTo>
                    <a:pt x="4671" y="16665"/>
                    <a:pt x="5414" y="17727"/>
                    <a:pt x="6476" y="18682"/>
                  </a:cubicBezTo>
                  <a:cubicBezTo>
                    <a:pt x="7219" y="19425"/>
                    <a:pt x="7962" y="20168"/>
                    <a:pt x="8705" y="21017"/>
                  </a:cubicBezTo>
                  <a:cubicBezTo>
                    <a:pt x="9448" y="21760"/>
                    <a:pt x="10403" y="22715"/>
                    <a:pt x="10403" y="23777"/>
                  </a:cubicBezTo>
                  <a:cubicBezTo>
                    <a:pt x="10403" y="24732"/>
                    <a:pt x="9554" y="25475"/>
                    <a:pt x="8705" y="26112"/>
                  </a:cubicBezTo>
                  <a:cubicBezTo>
                    <a:pt x="7749" y="26855"/>
                    <a:pt x="6688" y="27492"/>
                    <a:pt x="5733" y="28235"/>
                  </a:cubicBezTo>
                  <a:cubicBezTo>
                    <a:pt x="4777" y="29084"/>
                    <a:pt x="3079" y="29933"/>
                    <a:pt x="2336" y="31313"/>
                  </a:cubicBezTo>
                  <a:cubicBezTo>
                    <a:pt x="1593" y="32693"/>
                    <a:pt x="3079" y="34073"/>
                    <a:pt x="4034" y="34922"/>
                  </a:cubicBezTo>
                  <a:cubicBezTo>
                    <a:pt x="5096" y="35772"/>
                    <a:pt x="6476" y="36727"/>
                    <a:pt x="7643" y="37576"/>
                  </a:cubicBezTo>
                  <a:cubicBezTo>
                    <a:pt x="8174" y="38001"/>
                    <a:pt x="8705" y="38425"/>
                    <a:pt x="9236" y="38850"/>
                  </a:cubicBezTo>
                  <a:cubicBezTo>
                    <a:pt x="9660" y="39274"/>
                    <a:pt x="10085" y="39699"/>
                    <a:pt x="10403" y="40230"/>
                  </a:cubicBezTo>
                  <a:cubicBezTo>
                    <a:pt x="10722" y="41185"/>
                    <a:pt x="10403" y="42353"/>
                    <a:pt x="9660" y="43096"/>
                  </a:cubicBezTo>
                  <a:cubicBezTo>
                    <a:pt x="8811" y="43945"/>
                    <a:pt x="7643" y="44582"/>
                    <a:pt x="6476" y="45006"/>
                  </a:cubicBezTo>
                  <a:cubicBezTo>
                    <a:pt x="5308" y="45537"/>
                    <a:pt x="3928" y="46174"/>
                    <a:pt x="3822" y="47660"/>
                  </a:cubicBezTo>
                  <a:cubicBezTo>
                    <a:pt x="3610" y="49783"/>
                    <a:pt x="6370" y="50951"/>
                    <a:pt x="7962" y="51800"/>
                  </a:cubicBezTo>
                  <a:cubicBezTo>
                    <a:pt x="9236" y="52543"/>
                    <a:pt x="11359" y="53498"/>
                    <a:pt x="11252" y="55196"/>
                  </a:cubicBezTo>
                  <a:cubicBezTo>
                    <a:pt x="11040" y="56895"/>
                    <a:pt x="8917" y="57638"/>
                    <a:pt x="7537" y="58275"/>
                  </a:cubicBezTo>
                  <a:cubicBezTo>
                    <a:pt x="6688" y="58487"/>
                    <a:pt x="5945" y="58912"/>
                    <a:pt x="5308" y="59548"/>
                  </a:cubicBezTo>
                  <a:cubicBezTo>
                    <a:pt x="4777" y="60504"/>
                    <a:pt x="5414" y="61671"/>
                    <a:pt x="6157" y="62414"/>
                  </a:cubicBezTo>
                  <a:cubicBezTo>
                    <a:pt x="7113" y="63264"/>
                    <a:pt x="8068" y="64007"/>
                    <a:pt x="9129" y="64644"/>
                  </a:cubicBezTo>
                  <a:cubicBezTo>
                    <a:pt x="9766" y="65174"/>
                    <a:pt x="10615" y="65811"/>
                    <a:pt x="10403" y="66660"/>
                  </a:cubicBezTo>
                  <a:cubicBezTo>
                    <a:pt x="10297" y="67934"/>
                    <a:pt x="9023" y="68889"/>
                    <a:pt x="8068" y="69632"/>
                  </a:cubicBezTo>
                  <a:cubicBezTo>
                    <a:pt x="6794" y="70800"/>
                    <a:pt x="5308" y="71862"/>
                    <a:pt x="3822" y="72923"/>
                  </a:cubicBezTo>
                  <a:cubicBezTo>
                    <a:pt x="2336" y="73984"/>
                    <a:pt x="2124" y="75152"/>
                    <a:pt x="531" y="76320"/>
                  </a:cubicBezTo>
                  <a:lnTo>
                    <a:pt x="271951" y="76320"/>
                  </a:lnTo>
                  <a:cubicBezTo>
                    <a:pt x="270890" y="74303"/>
                    <a:pt x="269616" y="72286"/>
                    <a:pt x="268342" y="70269"/>
                  </a:cubicBezTo>
                  <a:cubicBezTo>
                    <a:pt x="267706" y="69102"/>
                    <a:pt x="265795" y="67085"/>
                    <a:pt x="267387" y="65917"/>
                  </a:cubicBezTo>
                  <a:cubicBezTo>
                    <a:pt x="267812" y="65493"/>
                    <a:pt x="268342" y="65174"/>
                    <a:pt x="268767" y="64856"/>
                  </a:cubicBezTo>
                  <a:cubicBezTo>
                    <a:pt x="269085" y="64644"/>
                    <a:pt x="269404" y="64431"/>
                    <a:pt x="269616" y="64113"/>
                  </a:cubicBezTo>
                  <a:cubicBezTo>
                    <a:pt x="270041" y="63794"/>
                    <a:pt x="269616" y="63688"/>
                    <a:pt x="269404" y="63370"/>
                  </a:cubicBezTo>
                  <a:cubicBezTo>
                    <a:pt x="268342" y="62308"/>
                    <a:pt x="266963" y="61353"/>
                    <a:pt x="265795" y="60398"/>
                  </a:cubicBezTo>
                  <a:cubicBezTo>
                    <a:pt x="264203" y="59018"/>
                    <a:pt x="261549" y="57001"/>
                    <a:pt x="262610" y="54772"/>
                  </a:cubicBezTo>
                  <a:cubicBezTo>
                    <a:pt x="264097" y="51587"/>
                    <a:pt x="272801" y="48615"/>
                    <a:pt x="268661" y="44369"/>
                  </a:cubicBezTo>
                  <a:cubicBezTo>
                    <a:pt x="267069" y="42671"/>
                    <a:pt x="264733" y="41716"/>
                    <a:pt x="263460" y="39805"/>
                  </a:cubicBezTo>
                  <a:cubicBezTo>
                    <a:pt x="262929" y="39168"/>
                    <a:pt x="262717" y="38319"/>
                    <a:pt x="262929" y="37470"/>
                  </a:cubicBezTo>
                  <a:cubicBezTo>
                    <a:pt x="263354" y="36515"/>
                    <a:pt x="264097" y="35665"/>
                    <a:pt x="264946" y="35029"/>
                  </a:cubicBezTo>
                  <a:cubicBezTo>
                    <a:pt x="265901" y="34179"/>
                    <a:pt x="267069" y="33542"/>
                    <a:pt x="268024" y="32693"/>
                  </a:cubicBezTo>
                  <a:cubicBezTo>
                    <a:pt x="269085" y="32056"/>
                    <a:pt x="269722" y="30889"/>
                    <a:pt x="269829" y="29721"/>
                  </a:cubicBezTo>
                  <a:cubicBezTo>
                    <a:pt x="269616" y="27280"/>
                    <a:pt x="266750" y="26324"/>
                    <a:pt x="265264" y="24626"/>
                  </a:cubicBezTo>
                  <a:cubicBezTo>
                    <a:pt x="263778" y="22928"/>
                    <a:pt x="264521" y="20699"/>
                    <a:pt x="266113" y="19213"/>
                  </a:cubicBezTo>
                  <a:cubicBezTo>
                    <a:pt x="266963" y="18363"/>
                    <a:pt x="268236" y="17514"/>
                    <a:pt x="268555" y="16240"/>
                  </a:cubicBezTo>
                  <a:cubicBezTo>
                    <a:pt x="268661" y="14754"/>
                    <a:pt x="268130" y="13375"/>
                    <a:pt x="266963" y="12419"/>
                  </a:cubicBezTo>
                  <a:cubicBezTo>
                    <a:pt x="266113" y="11676"/>
                    <a:pt x="265476" y="10721"/>
                    <a:pt x="265158" y="9659"/>
                  </a:cubicBezTo>
                  <a:cubicBezTo>
                    <a:pt x="265158" y="8386"/>
                    <a:pt x="265583" y="7218"/>
                    <a:pt x="266326" y="6369"/>
                  </a:cubicBezTo>
                  <a:cubicBezTo>
                    <a:pt x="268024" y="4034"/>
                    <a:pt x="269829" y="1911"/>
                    <a:pt x="271845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8"/>
            <p:cNvSpPr/>
            <p:nvPr/>
          </p:nvSpPr>
          <p:spPr>
            <a:xfrm>
              <a:off x="5884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8"/>
            <p:cNvSpPr/>
            <p:nvPr/>
          </p:nvSpPr>
          <p:spPr>
            <a:xfrm>
              <a:off x="9201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8"/>
            <p:cNvSpPr/>
            <p:nvPr/>
          </p:nvSpPr>
          <p:spPr>
            <a:xfrm>
              <a:off x="12491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8"/>
            <p:cNvSpPr/>
            <p:nvPr/>
          </p:nvSpPr>
          <p:spPr>
            <a:xfrm>
              <a:off x="15808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8"/>
            <p:cNvSpPr/>
            <p:nvPr/>
          </p:nvSpPr>
          <p:spPr>
            <a:xfrm>
              <a:off x="190995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8"/>
            <p:cNvSpPr/>
            <p:nvPr/>
          </p:nvSpPr>
          <p:spPr>
            <a:xfrm>
              <a:off x="224165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8"/>
            <p:cNvSpPr/>
            <p:nvPr/>
          </p:nvSpPr>
          <p:spPr>
            <a:xfrm>
              <a:off x="25707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8"/>
            <p:cNvSpPr/>
            <p:nvPr/>
          </p:nvSpPr>
          <p:spPr>
            <a:xfrm>
              <a:off x="29024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8"/>
            <p:cNvSpPr/>
            <p:nvPr/>
          </p:nvSpPr>
          <p:spPr>
            <a:xfrm>
              <a:off x="32314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8"/>
            <p:cNvSpPr/>
            <p:nvPr/>
          </p:nvSpPr>
          <p:spPr>
            <a:xfrm>
              <a:off x="356320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8"/>
            <p:cNvSpPr/>
            <p:nvPr/>
          </p:nvSpPr>
          <p:spPr>
            <a:xfrm>
              <a:off x="389225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8"/>
            <p:cNvSpPr/>
            <p:nvPr/>
          </p:nvSpPr>
          <p:spPr>
            <a:xfrm>
              <a:off x="42239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8"/>
            <p:cNvSpPr/>
            <p:nvPr/>
          </p:nvSpPr>
          <p:spPr>
            <a:xfrm>
              <a:off x="45530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8"/>
            <p:cNvSpPr/>
            <p:nvPr/>
          </p:nvSpPr>
          <p:spPr>
            <a:xfrm>
              <a:off x="48847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8"/>
            <p:cNvSpPr/>
            <p:nvPr/>
          </p:nvSpPr>
          <p:spPr>
            <a:xfrm>
              <a:off x="55455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8"/>
            <p:cNvSpPr/>
            <p:nvPr/>
          </p:nvSpPr>
          <p:spPr>
            <a:xfrm>
              <a:off x="521380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8"/>
            <p:cNvSpPr/>
            <p:nvPr/>
          </p:nvSpPr>
          <p:spPr>
            <a:xfrm>
              <a:off x="58745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8"/>
            <p:cNvSpPr/>
            <p:nvPr/>
          </p:nvSpPr>
          <p:spPr>
            <a:xfrm>
              <a:off x="62062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8"/>
            <p:cNvSpPr/>
            <p:nvPr/>
          </p:nvSpPr>
          <p:spPr>
            <a:xfrm>
              <a:off x="65353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8"/>
            <p:cNvSpPr/>
            <p:nvPr/>
          </p:nvSpPr>
          <p:spPr>
            <a:xfrm>
              <a:off x="7555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8"/>
            <p:cNvSpPr/>
            <p:nvPr/>
          </p:nvSpPr>
          <p:spPr>
            <a:xfrm>
              <a:off x="108465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8"/>
            <p:cNvSpPr/>
            <p:nvPr/>
          </p:nvSpPr>
          <p:spPr>
            <a:xfrm>
              <a:off x="1413700" y="2394400"/>
              <a:ext cx="427275" cy="382175"/>
            </a:xfrm>
            <a:custGeom>
              <a:avLst/>
              <a:gdLst/>
              <a:ahLst/>
              <a:cxnLst/>
              <a:rect l="l" t="t" r="r" b="b"/>
              <a:pathLst>
                <a:path w="17091" h="15287" extrusionOk="0">
                  <a:moveTo>
                    <a:pt x="8598" y="1"/>
                  </a:moveTo>
                  <a:lnTo>
                    <a:pt x="0" y="15286"/>
                  </a:lnTo>
                  <a:lnTo>
                    <a:pt x="17090" y="15286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8"/>
            <p:cNvSpPr/>
            <p:nvPr/>
          </p:nvSpPr>
          <p:spPr>
            <a:xfrm>
              <a:off x="17454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8"/>
            <p:cNvSpPr/>
            <p:nvPr/>
          </p:nvSpPr>
          <p:spPr>
            <a:xfrm>
              <a:off x="20771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8"/>
            <p:cNvSpPr/>
            <p:nvPr/>
          </p:nvSpPr>
          <p:spPr>
            <a:xfrm>
              <a:off x="24061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8"/>
            <p:cNvSpPr/>
            <p:nvPr/>
          </p:nvSpPr>
          <p:spPr>
            <a:xfrm>
              <a:off x="273790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8"/>
            <p:cNvSpPr/>
            <p:nvPr/>
          </p:nvSpPr>
          <p:spPr>
            <a:xfrm>
              <a:off x="306695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8"/>
            <p:cNvSpPr/>
            <p:nvPr/>
          </p:nvSpPr>
          <p:spPr>
            <a:xfrm>
              <a:off x="3398675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8"/>
            <p:cNvSpPr/>
            <p:nvPr/>
          </p:nvSpPr>
          <p:spPr>
            <a:xfrm>
              <a:off x="37277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8"/>
            <p:cNvSpPr/>
            <p:nvPr/>
          </p:nvSpPr>
          <p:spPr>
            <a:xfrm>
              <a:off x="40594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8"/>
            <p:cNvSpPr/>
            <p:nvPr/>
          </p:nvSpPr>
          <p:spPr>
            <a:xfrm>
              <a:off x="438850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8"/>
            <p:cNvSpPr/>
            <p:nvPr/>
          </p:nvSpPr>
          <p:spPr>
            <a:xfrm>
              <a:off x="47202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8"/>
            <p:cNvSpPr/>
            <p:nvPr/>
          </p:nvSpPr>
          <p:spPr>
            <a:xfrm>
              <a:off x="53809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8"/>
            <p:cNvSpPr/>
            <p:nvPr/>
          </p:nvSpPr>
          <p:spPr>
            <a:xfrm>
              <a:off x="5049275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8"/>
            <p:cNvSpPr/>
            <p:nvPr/>
          </p:nvSpPr>
          <p:spPr>
            <a:xfrm>
              <a:off x="57100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8"/>
            <p:cNvSpPr/>
            <p:nvPr/>
          </p:nvSpPr>
          <p:spPr>
            <a:xfrm>
              <a:off x="604175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8"/>
            <p:cNvSpPr/>
            <p:nvPr/>
          </p:nvSpPr>
          <p:spPr>
            <a:xfrm>
              <a:off x="63708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8"/>
            <p:cNvSpPr/>
            <p:nvPr/>
          </p:nvSpPr>
          <p:spPr>
            <a:xfrm>
              <a:off x="9201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8"/>
            <p:cNvSpPr/>
            <p:nvPr/>
          </p:nvSpPr>
          <p:spPr>
            <a:xfrm>
              <a:off x="12491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8"/>
            <p:cNvSpPr/>
            <p:nvPr/>
          </p:nvSpPr>
          <p:spPr>
            <a:xfrm>
              <a:off x="15808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8"/>
            <p:cNvSpPr/>
            <p:nvPr/>
          </p:nvSpPr>
          <p:spPr>
            <a:xfrm>
              <a:off x="190995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8"/>
            <p:cNvSpPr/>
            <p:nvPr/>
          </p:nvSpPr>
          <p:spPr>
            <a:xfrm>
              <a:off x="224165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8"/>
            <p:cNvSpPr/>
            <p:nvPr/>
          </p:nvSpPr>
          <p:spPr>
            <a:xfrm>
              <a:off x="25707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8"/>
            <p:cNvSpPr/>
            <p:nvPr/>
          </p:nvSpPr>
          <p:spPr>
            <a:xfrm>
              <a:off x="29024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8"/>
            <p:cNvSpPr/>
            <p:nvPr/>
          </p:nvSpPr>
          <p:spPr>
            <a:xfrm>
              <a:off x="32314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8"/>
            <p:cNvSpPr/>
            <p:nvPr/>
          </p:nvSpPr>
          <p:spPr>
            <a:xfrm>
              <a:off x="356320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8"/>
            <p:cNvSpPr/>
            <p:nvPr/>
          </p:nvSpPr>
          <p:spPr>
            <a:xfrm>
              <a:off x="389225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8"/>
            <p:cNvSpPr/>
            <p:nvPr/>
          </p:nvSpPr>
          <p:spPr>
            <a:xfrm>
              <a:off x="42239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8"/>
            <p:cNvSpPr/>
            <p:nvPr/>
          </p:nvSpPr>
          <p:spPr>
            <a:xfrm>
              <a:off x="45530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8"/>
            <p:cNvSpPr/>
            <p:nvPr/>
          </p:nvSpPr>
          <p:spPr>
            <a:xfrm>
              <a:off x="48847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8"/>
            <p:cNvSpPr/>
            <p:nvPr/>
          </p:nvSpPr>
          <p:spPr>
            <a:xfrm>
              <a:off x="55455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8"/>
            <p:cNvSpPr/>
            <p:nvPr/>
          </p:nvSpPr>
          <p:spPr>
            <a:xfrm>
              <a:off x="521380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8"/>
            <p:cNvSpPr/>
            <p:nvPr/>
          </p:nvSpPr>
          <p:spPr>
            <a:xfrm>
              <a:off x="58745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8"/>
            <p:cNvSpPr/>
            <p:nvPr/>
          </p:nvSpPr>
          <p:spPr>
            <a:xfrm>
              <a:off x="62062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8"/>
            <p:cNvSpPr/>
            <p:nvPr/>
          </p:nvSpPr>
          <p:spPr>
            <a:xfrm>
              <a:off x="65353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8"/>
            <p:cNvSpPr/>
            <p:nvPr/>
          </p:nvSpPr>
          <p:spPr>
            <a:xfrm>
              <a:off x="7555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8"/>
            <p:cNvSpPr/>
            <p:nvPr/>
          </p:nvSpPr>
          <p:spPr>
            <a:xfrm>
              <a:off x="108465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8"/>
            <p:cNvSpPr/>
            <p:nvPr/>
          </p:nvSpPr>
          <p:spPr>
            <a:xfrm>
              <a:off x="1413700" y="3291350"/>
              <a:ext cx="427275" cy="379500"/>
            </a:xfrm>
            <a:custGeom>
              <a:avLst/>
              <a:gdLst/>
              <a:ahLst/>
              <a:cxnLst/>
              <a:rect l="l" t="t" r="r" b="b"/>
              <a:pathLst>
                <a:path w="17091" h="15180" extrusionOk="0">
                  <a:moveTo>
                    <a:pt x="8598" y="1"/>
                  </a:moveTo>
                  <a:lnTo>
                    <a:pt x="0" y="15180"/>
                  </a:lnTo>
                  <a:lnTo>
                    <a:pt x="17090" y="15180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8"/>
            <p:cNvSpPr/>
            <p:nvPr/>
          </p:nvSpPr>
          <p:spPr>
            <a:xfrm>
              <a:off x="17454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8"/>
            <p:cNvSpPr/>
            <p:nvPr/>
          </p:nvSpPr>
          <p:spPr>
            <a:xfrm>
              <a:off x="20771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8"/>
            <p:cNvSpPr/>
            <p:nvPr/>
          </p:nvSpPr>
          <p:spPr>
            <a:xfrm>
              <a:off x="24061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8"/>
            <p:cNvSpPr/>
            <p:nvPr/>
          </p:nvSpPr>
          <p:spPr>
            <a:xfrm>
              <a:off x="273790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8"/>
            <p:cNvSpPr/>
            <p:nvPr/>
          </p:nvSpPr>
          <p:spPr>
            <a:xfrm>
              <a:off x="306695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8"/>
            <p:cNvSpPr/>
            <p:nvPr/>
          </p:nvSpPr>
          <p:spPr>
            <a:xfrm>
              <a:off x="3398675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8"/>
            <p:cNvSpPr/>
            <p:nvPr/>
          </p:nvSpPr>
          <p:spPr>
            <a:xfrm>
              <a:off x="37277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8"/>
            <p:cNvSpPr/>
            <p:nvPr/>
          </p:nvSpPr>
          <p:spPr>
            <a:xfrm>
              <a:off x="40594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5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8"/>
            <p:cNvSpPr/>
            <p:nvPr/>
          </p:nvSpPr>
          <p:spPr>
            <a:xfrm>
              <a:off x="438850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8"/>
            <p:cNvSpPr/>
            <p:nvPr/>
          </p:nvSpPr>
          <p:spPr>
            <a:xfrm>
              <a:off x="47202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8"/>
            <p:cNvSpPr/>
            <p:nvPr/>
          </p:nvSpPr>
          <p:spPr>
            <a:xfrm>
              <a:off x="53809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2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8"/>
            <p:cNvSpPr/>
            <p:nvPr/>
          </p:nvSpPr>
          <p:spPr>
            <a:xfrm>
              <a:off x="5049275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8"/>
            <p:cNvSpPr/>
            <p:nvPr/>
          </p:nvSpPr>
          <p:spPr>
            <a:xfrm>
              <a:off x="57100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8"/>
            <p:cNvSpPr/>
            <p:nvPr/>
          </p:nvSpPr>
          <p:spPr>
            <a:xfrm>
              <a:off x="604175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8"/>
            <p:cNvSpPr/>
            <p:nvPr/>
          </p:nvSpPr>
          <p:spPr>
            <a:xfrm>
              <a:off x="63708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08323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8CCCB0C6-5A1E-0937-18C5-6315C1159A9F}"/>
              </a:ext>
            </a:extLst>
          </p:cNvPr>
          <p:cNvSpPr txBox="1"/>
          <p:nvPr/>
        </p:nvSpPr>
        <p:spPr>
          <a:xfrm>
            <a:off x="214086" y="729708"/>
            <a:ext cx="8715828" cy="3816429"/>
          </a:xfrm>
          <a:prstGeom prst="rect">
            <a:avLst/>
          </a:prstGeom>
          <a:solidFill>
            <a:srgbClr val="FFFF00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INDIRIZZI MAIL</a:t>
            </a:r>
            <a:endParaRPr lang="it-IT" altLang="it-IT" sz="28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it-IT" altLang="it-IT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281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DIRIGENTE    prof. Giuseppe Angelo Proserpio</a:t>
            </a:r>
            <a:endParaRPr lang="it-IT" altLang="it-IT" sz="1800" dirty="0">
              <a:solidFill>
                <a:srgbClr val="2810DC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u="sng" dirty="0">
                <a:solidFill>
                  <a:srgbClr val="281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3"/>
              </a:rPr>
              <a:t>dirigente@icmarianocomense2.edu.it</a:t>
            </a:r>
            <a:endParaRPr lang="it-IT" altLang="it-IT" sz="1800" u="sng" dirty="0">
              <a:solidFill>
                <a:srgbClr val="2810DC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u="sng" dirty="0">
              <a:solidFill>
                <a:srgbClr val="2810DC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u="sng" dirty="0">
              <a:solidFill>
                <a:srgbClr val="2810DC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281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VICEPRESIDE maestra Paola </a:t>
            </a:r>
            <a:r>
              <a:rPr lang="it-IT" altLang="it-IT" sz="1800" b="1" dirty="0" err="1">
                <a:solidFill>
                  <a:srgbClr val="281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Viscardi</a:t>
            </a:r>
            <a:endParaRPr lang="it-IT" altLang="it-IT" sz="1800" b="1" dirty="0">
              <a:solidFill>
                <a:srgbClr val="2810DC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paola.viscardi@</a:t>
            </a:r>
            <a:r>
              <a:rPr lang="it-IT" altLang="it-IT" sz="1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3"/>
              </a:rPr>
              <a:t>icmarianocomense2.edu.i</a:t>
            </a:r>
            <a:r>
              <a:rPr lang="it-IT" altLang="it-IT" sz="1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</a:t>
            </a:r>
            <a:endParaRPr lang="it-IT" altLang="it-IT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dirty="0">
              <a:solidFill>
                <a:srgbClr val="2810DC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281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FUNZIONE STRUMENTALE PER L’INCLUSIONE (scuola primaria)-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b="1" dirty="0" err="1">
                <a:solidFill>
                  <a:srgbClr val="281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ins</a:t>
            </a:r>
            <a:r>
              <a:rPr lang="it-IT" altLang="it-IT" sz="1800" b="1" dirty="0">
                <a:solidFill>
                  <a:srgbClr val="281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 Terraneo </a:t>
            </a:r>
            <a:r>
              <a:rPr lang="it-IT" altLang="it-IT" sz="1800" b="1" dirty="0" err="1">
                <a:solidFill>
                  <a:srgbClr val="281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M.Antonietta</a:t>
            </a:r>
            <a:endParaRPr lang="it-IT" altLang="it-IT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4"/>
              </a:rPr>
              <a:t>mariaantonietta.terraneo@icmarianocomense2.edu.it</a:t>
            </a:r>
            <a:endParaRPr lang="it-IT" altLang="it-IT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138" name="Google Shape;1138;p36"/>
          <p:cNvGrpSpPr/>
          <p:nvPr/>
        </p:nvGrpSpPr>
        <p:grpSpPr>
          <a:xfrm rot="19592578">
            <a:off x="-53179" y="579733"/>
            <a:ext cx="1196166" cy="400928"/>
            <a:chOff x="-25" y="1574200"/>
            <a:chExt cx="7619997" cy="2554050"/>
          </a:xfrm>
        </p:grpSpPr>
        <p:sp>
          <p:nvSpPr>
            <p:cNvPr id="1139" name="Google Shape;1139;p36"/>
            <p:cNvSpPr/>
            <p:nvPr/>
          </p:nvSpPr>
          <p:spPr>
            <a:xfrm>
              <a:off x="-25" y="1574200"/>
              <a:ext cx="7619997" cy="2554048"/>
            </a:xfrm>
            <a:custGeom>
              <a:avLst/>
              <a:gdLst/>
              <a:ahLst/>
              <a:cxnLst/>
              <a:rect l="l" t="t" r="r" b="b"/>
              <a:pathLst>
                <a:path w="242270" h="94999" extrusionOk="0">
                  <a:moveTo>
                    <a:pt x="1" y="1"/>
                  </a:moveTo>
                  <a:lnTo>
                    <a:pt x="1" y="568"/>
                  </a:lnTo>
                  <a:cubicBezTo>
                    <a:pt x="473" y="1608"/>
                    <a:pt x="1040" y="2553"/>
                    <a:pt x="1702" y="3498"/>
                  </a:cubicBezTo>
                  <a:cubicBezTo>
                    <a:pt x="2175" y="4160"/>
                    <a:pt x="2553" y="4822"/>
                    <a:pt x="3120" y="5483"/>
                  </a:cubicBezTo>
                  <a:cubicBezTo>
                    <a:pt x="4254" y="6712"/>
                    <a:pt x="5294" y="8130"/>
                    <a:pt x="6239" y="9453"/>
                  </a:cubicBezTo>
                  <a:cubicBezTo>
                    <a:pt x="6523" y="9926"/>
                    <a:pt x="6807" y="10493"/>
                    <a:pt x="6901" y="11155"/>
                  </a:cubicBezTo>
                  <a:cubicBezTo>
                    <a:pt x="6901" y="11722"/>
                    <a:pt x="6523" y="12195"/>
                    <a:pt x="6050" y="12478"/>
                  </a:cubicBezTo>
                  <a:cubicBezTo>
                    <a:pt x="5389" y="12762"/>
                    <a:pt x="4443" y="12951"/>
                    <a:pt x="3971" y="13518"/>
                  </a:cubicBezTo>
                  <a:cubicBezTo>
                    <a:pt x="3498" y="14274"/>
                    <a:pt x="3593" y="15219"/>
                    <a:pt x="4065" y="15881"/>
                  </a:cubicBezTo>
                  <a:cubicBezTo>
                    <a:pt x="5389" y="18055"/>
                    <a:pt x="6901" y="20040"/>
                    <a:pt x="8508" y="21836"/>
                  </a:cubicBezTo>
                  <a:cubicBezTo>
                    <a:pt x="9359" y="22592"/>
                    <a:pt x="9831" y="23632"/>
                    <a:pt x="9737" y="24766"/>
                  </a:cubicBezTo>
                  <a:cubicBezTo>
                    <a:pt x="9264" y="26090"/>
                    <a:pt x="8508" y="27224"/>
                    <a:pt x="7374" y="28075"/>
                  </a:cubicBezTo>
                  <a:cubicBezTo>
                    <a:pt x="6145" y="29020"/>
                    <a:pt x="5105" y="30060"/>
                    <a:pt x="4065" y="31194"/>
                  </a:cubicBezTo>
                  <a:cubicBezTo>
                    <a:pt x="3782" y="31572"/>
                    <a:pt x="3593" y="32045"/>
                    <a:pt x="3593" y="32517"/>
                  </a:cubicBezTo>
                  <a:cubicBezTo>
                    <a:pt x="3687" y="33179"/>
                    <a:pt x="3971" y="33746"/>
                    <a:pt x="4254" y="34313"/>
                  </a:cubicBezTo>
                  <a:cubicBezTo>
                    <a:pt x="5672" y="37244"/>
                    <a:pt x="7941" y="39890"/>
                    <a:pt x="8981" y="43104"/>
                  </a:cubicBezTo>
                  <a:lnTo>
                    <a:pt x="8981" y="43199"/>
                  </a:lnTo>
                  <a:cubicBezTo>
                    <a:pt x="7657" y="44144"/>
                    <a:pt x="6050" y="44900"/>
                    <a:pt x="4727" y="45845"/>
                  </a:cubicBezTo>
                  <a:cubicBezTo>
                    <a:pt x="4065" y="46223"/>
                    <a:pt x="3593" y="46791"/>
                    <a:pt x="3215" y="47452"/>
                  </a:cubicBezTo>
                  <a:cubicBezTo>
                    <a:pt x="3025" y="48208"/>
                    <a:pt x="3215" y="49059"/>
                    <a:pt x="3593" y="49721"/>
                  </a:cubicBezTo>
                  <a:cubicBezTo>
                    <a:pt x="4538" y="51139"/>
                    <a:pt x="5672" y="52368"/>
                    <a:pt x="6901" y="53502"/>
                  </a:cubicBezTo>
                  <a:cubicBezTo>
                    <a:pt x="7846" y="54353"/>
                    <a:pt x="8981" y="55581"/>
                    <a:pt x="8886" y="56905"/>
                  </a:cubicBezTo>
                  <a:cubicBezTo>
                    <a:pt x="8792" y="57661"/>
                    <a:pt x="8130" y="58134"/>
                    <a:pt x="7468" y="58606"/>
                  </a:cubicBezTo>
                  <a:cubicBezTo>
                    <a:pt x="6523" y="59268"/>
                    <a:pt x="5389" y="59741"/>
                    <a:pt x="4443" y="60497"/>
                  </a:cubicBezTo>
                  <a:cubicBezTo>
                    <a:pt x="4254" y="60591"/>
                    <a:pt x="3120" y="61253"/>
                    <a:pt x="3309" y="61536"/>
                  </a:cubicBezTo>
                  <a:cubicBezTo>
                    <a:pt x="3782" y="62104"/>
                    <a:pt x="4254" y="62576"/>
                    <a:pt x="4821" y="63143"/>
                  </a:cubicBezTo>
                  <a:cubicBezTo>
                    <a:pt x="5861" y="63994"/>
                    <a:pt x="6901" y="64939"/>
                    <a:pt x="7846" y="66074"/>
                  </a:cubicBezTo>
                  <a:cubicBezTo>
                    <a:pt x="8413" y="66735"/>
                    <a:pt x="9170" y="67964"/>
                    <a:pt x="8792" y="68909"/>
                  </a:cubicBezTo>
                  <a:cubicBezTo>
                    <a:pt x="8602" y="69382"/>
                    <a:pt x="8319" y="69760"/>
                    <a:pt x="7941" y="70138"/>
                  </a:cubicBezTo>
                  <a:cubicBezTo>
                    <a:pt x="7279" y="70800"/>
                    <a:pt x="6712" y="71462"/>
                    <a:pt x="6145" y="72029"/>
                  </a:cubicBezTo>
                  <a:cubicBezTo>
                    <a:pt x="5483" y="72690"/>
                    <a:pt x="4727" y="73352"/>
                    <a:pt x="3971" y="74014"/>
                  </a:cubicBezTo>
                  <a:cubicBezTo>
                    <a:pt x="3593" y="74203"/>
                    <a:pt x="3215" y="74581"/>
                    <a:pt x="2931" y="74959"/>
                  </a:cubicBezTo>
                  <a:cubicBezTo>
                    <a:pt x="2647" y="75432"/>
                    <a:pt x="2931" y="76282"/>
                    <a:pt x="3215" y="76755"/>
                  </a:cubicBezTo>
                  <a:cubicBezTo>
                    <a:pt x="3593" y="77417"/>
                    <a:pt x="3971" y="77984"/>
                    <a:pt x="4538" y="78456"/>
                  </a:cubicBezTo>
                  <a:cubicBezTo>
                    <a:pt x="5578" y="79402"/>
                    <a:pt x="6523" y="80441"/>
                    <a:pt x="7468" y="81481"/>
                  </a:cubicBezTo>
                  <a:cubicBezTo>
                    <a:pt x="7941" y="82143"/>
                    <a:pt x="8130" y="82426"/>
                    <a:pt x="7468" y="82994"/>
                  </a:cubicBezTo>
                  <a:cubicBezTo>
                    <a:pt x="6996" y="83466"/>
                    <a:pt x="6523" y="83939"/>
                    <a:pt x="5956" y="84222"/>
                  </a:cubicBezTo>
                  <a:cubicBezTo>
                    <a:pt x="5389" y="84601"/>
                    <a:pt x="4727" y="84884"/>
                    <a:pt x="4065" y="85073"/>
                  </a:cubicBezTo>
                  <a:cubicBezTo>
                    <a:pt x="3309" y="85357"/>
                    <a:pt x="2553" y="85546"/>
                    <a:pt x="1797" y="85829"/>
                  </a:cubicBezTo>
                  <a:cubicBezTo>
                    <a:pt x="1513" y="85924"/>
                    <a:pt x="662" y="86113"/>
                    <a:pt x="1040" y="86491"/>
                  </a:cubicBezTo>
                  <a:cubicBezTo>
                    <a:pt x="1419" y="86964"/>
                    <a:pt x="1608" y="87153"/>
                    <a:pt x="1891" y="87436"/>
                  </a:cubicBezTo>
                  <a:cubicBezTo>
                    <a:pt x="2458" y="88098"/>
                    <a:pt x="3215" y="88760"/>
                    <a:pt x="3782" y="89421"/>
                  </a:cubicBezTo>
                  <a:cubicBezTo>
                    <a:pt x="4254" y="89894"/>
                    <a:pt x="4727" y="90272"/>
                    <a:pt x="5105" y="90650"/>
                  </a:cubicBezTo>
                  <a:cubicBezTo>
                    <a:pt x="5483" y="91123"/>
                    <a:pt x="4727" y="91690"/>
                    <a:pt x="4538" y="92068"/>
                  </a:cubicBezTo>
                  <a:cubicBezTo>
                    <a:pt x="3687" y="93108"/>
                    <a:pt x="2742" y="93959"/>
                    <a:pt x="1702" y="94715"/>
                  </a:cubicBezTo>
                  <a:lnTo>
                    <a:pt x="1230" y="94998"/>
                  </a:lnTo>
                  <a:lnTo>
                    <a:pt x="241418" y="94998"/>
                  </a:lnTo>
                  <a:cubicBezTo>
                    <a:pt x="239528" y="92635"/>
                    <a:pt x="238015" y="89988"/>
                    <a:pt x="236219" y="87625"/>
                  </a:cubicBezTo>
                  <a:cubicBezTo>
                    <a:pt x="235747" y="86964"/>
                    <a:pt x="235180" y="86302"/>
                    <a:pt x="234613" y="85546"/>
                  </a:cubicBezTo>
                  <a:cubicBezTo>
                    <a:pt x="234329" y="85262"/>
                    <a:pt x="234045" y="84884"/>
                    <a:pt x="233856" y="84506"/>
                  </a:cubicBezTo>
                  <a:cubicBezTo>
                    <a:pt x="233573" y="83939"/>
                    <a:pt x="233856" y="83372"/>
                    <a:pt x="234423" y="82994"/>
                  </a:cubicBezTo>
                  <a:cubicBezTo>
                    <a:pt x="235652" y="82048"/>
                    <a:pt x="236976" y="81198"/>
                    <a:pt x="238394" y="80441"/>
                  </a:cubicBezTo>
                  <a:lnTo>
                    <a:pt x="240851" y="79024"/>
                  </a:lnTo>
                  <a:lnTo>
                    <a:pt x="241418" y="78740"/>
                  </a:lnTo>
                  <a:cubicBezTo>
                    <a:pt x="241607" y="78551"/>
                    <a:pt x="241135" y="78173"/>
                    <a:pt x="241040" y="78078"/>
                  </a:cubicBezTo>
                  <a:cubicBezTo>
                    <a:pt x="240851" y="77795"/>
                    <a:pt x="240568" y="77511"/>
                    <a:pt x="240284" y="77228"/>
                  </a:cubicBezTo>
                  <a:cubicBezTo>
                    <a:pt x="238110" y="74959"/>
                    <a:pt x="235180" y="73069"/>
                    <a:pt x="233478" y="70327"/>
                  </a:cubicBezTo>
                  <a:cubicBezTo>
                    <a:pt x="233100" y="69666"/>
                    <a:pt x="232627" y="68720"/>
                    <a:pt x="233006" y="67964"/>
                  </a:cubicBezTo>
                  <a:cubicBezTo>
                    <a:pt x="233573" y="67303"/>
                    <a:pt x="234234" y="66735"/>
                    <a:pt x="234991" y="66452"/>
                  </a:cubicBezTo>
                  <a:cubicBezTo>
                    <a:pt x="235558" y="66074"/>
                    <a:pt x="236125" y="65696"/>
                    <a:pt x="236692" y="65223"/>
                  </a:cubicBezTo>
                  <a:lnTo>
                    <a:pt x="237070" y="64939"/>
                  </a:lnTo>
                  <a:cubicBezTo>
                    <a:pt x="237165" y="64750"/>
                    <a:pt x="236881" y="64372"/>
                    <a:pt x="236787" y="64278"/>
                  </a:cubicBezTo>
                  <a:cubicBezTo>
                    <a:pt x="236598" y="63900"/>
                    <a:pt x="236408" y="63616"/>
                    <a:pt x="236125" y="63238"/>
                  </a:cubicBezTo>
                  <a:cubicBezTo>
                    <a:pt x="235274" y="62104"/>
                    <a:pt x="234613" y="60780"/>
                    <a:pt x="234140" y="59362"/>
                  </a:cubicBezTo>
                  <a:cubicBezTo>
                    <a:pt x="233478" y="56338"/>
                    <a:pt x="236598" y="54920"/>
                    <a:pt x="237826" y="52557"/>
                  </a:cubicBezTo>
                  <a:cubicBezTo>
                    <a:pt x="238299" y="51422"/>
                    <a:pt x="238110" y="50194"/>
                    <a:pt x="237259" y="49248"/>
                  </a:cubicBezTo>
                  <a:cubicBezTo>
                    <a:pt x="236314" y="48019"/>
                    <a:pt x="235180" y="46791"/>
                    <a:pt x="233856" y="45845"/>
                  </a:cubicBezTo>
                  <a:cubicBezTo>
                    <a:pt x="232722" y="44995"/>
                    <a:pt x="231777" y="43955"/>
                    <a:pt x="230926" y="42821"/>
                  </a:cubicBezTo>
                  <a:cubicBezTo>
                    <a:pt x="230453" y="42064"/>
                    <a:pt x="229886" y="41497"/>
                    <a:pt x="230453" y="40646"/>
                  </a:cubicBezTo>
                  <a:cubicBezTo>
                    <a:pt x="231021" y="39701"/>
                    <a:pt x="231777" y="38756"/>
                    <a:pt x="232627" y="37905"/>
                  </a:cubicBezTo>
                  <a:cubicBezTo>
                    <a:pt x="233478" y="37055"/>
                    <a:pt x="234518" y="36204"/>
                    <a:pt x="235369" y="35259"/>
                  </a:cubicBezTo>
                  <a:cubicBezTo>
                    <a:pt x="236314" y="34408"/>
                    <a:pt x="237070" y="33368"/>
                    <a:pt x="237637" y="32234"/>
                  </a:cubicBezTo>
                  <a:cubicBezTo>
                    <a:pt x="238015" y="31005"/>
                    <a:pt x="237732" y="29776"/>
                    <a:pt x="236976" y="28831"/>
                  </a:cubicBezTo>
                  <a:cubicBezTo>
                    <a:pt x="236503" y="28358"/>
                    <a:pt x="236125" y="27886"/>
                    <a:pt x="235652" y="27508"/>
                  </a:cubicBezTo>
                  <a:cubicBezTo>
                    <a:pt x="235369" y="27318"/>
                    <a:pt x="235085" y="27035"/>
                    <a:pt x="234896" y="26751"/>
                  </a:cubicBezTo>
                  <a:cubicBezTo>
                    <a:pt x="234518" y="26090"/>
                    <a:pt x="234991" y="25333"/>
                    <a:pt x="235558" y="24861"/>
                  </a:cubicBezTo>
                  <a:cubicBezTo>
                    <a:pt x="236598" y="23916"/>
                    <a:pt x="237637" y="22876"/>
                    <a:pt x="238583" y="21742"/>
                  </a:cubicBezTo>
                  <a:cubicBezTo>
                    <a:pt x="239150" y="20891"/>
                    <a:pt x="239150" y="19851"/>
                    <a:pt x="238488" y="19095"/>
                  </a:cubicBezTo>
                  <a:cubicBezTo>
                    <a:pt x="237732" y="17961"/>
                    <a:pt x="236881" y="16921"/>
                    <a:pt x="235841" y="16070"/>
                  </a:cubicBezTo>
                  <a:cubicBezTo>
                    <a:pt x="234802" y="15219"/>
                    <a:pt x="233856" y="14369"/>
                    <a:pt x="233006" y="13423"/>
                  </a:cubicBezTo>
                  <a:cubicBezTo>
                    <a:pt x="232344" y="12762"/>
                    <a:pt x="232155" y="11816"/>
                    <a:pt x="232438" y="10871"/>
                  </a:cubicBezTo>
                  <a:cubicBezTo>
                    <a:pt x="233289" y="9737"/>
                    <a:pt x="234234" y="8697"/>
                    <a:pt x="235274" y="7752"/>
                  </a:cubicBezTo>
                  <a:cubicBezTo>
                    <a:pt x="237448" y="5011"/>
                    <a:pt x="239717" y="2364"/>
                    <a:pt x="24226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6"/>
            <p:cNvSpPr/>
            <p:nvPr/>
          </p:nvSpPr>
          <p:spPr>
            <a:xfrm>
              <a:off x="1544925" y="1698200"/>
              <a:ext cx="283600" cy="270750"/>
            </a:xfrm>
            <a:custGeom>
              <a:avLst/>
              <a:gdLst/>
              <a:ahLst/>
              <a:cxnLst/>
              <a:rect l="l" t="t" r="r" b="b"/>
              <a:pathLst>
                <a:path w="11344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5" y="1142"/>
                    <a:pt x="5191" y="1142"/>
                  </a:cubicBezTo>
                  <a:cubicBezTo>
                    <a:pt x="6423" y="1142"/>
                    <a:pt x="7578" y="1536"/>
                    <a:pt x="8602" y="2323"/>
                  </a:cubicBezTo>
                  <a:cubicBezTo>
                    <a:pt x="9642" y="3174"/>
                    <a:pt x="10115" y="4497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175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42" y="7020"/>
                    <a:pt x="5768" y="7020"/>
                  </a:cubicBezTo>
                  <a:cubicBezTo>
                    <a:pt x="5544" y="7020"/>
                    <a:pt x="5318" y="6967"/>
                    <a:pt x="5105" y="6861"/>
                  </a:cubicBezTo>
                  <a:cubicBezTo>
                    <a:pt x="4727" y="6672"/>
                    <a:pt x="4349" y="6293"/>
                    <a:pt x="4160" y="5821"/>
                  </a:cubicBezTo>
                  <a:cubicBezTo>
                    <a:pt x="4065" y="5632"/>
                    <a:pt x="4065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55" y="5163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309" y="4497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413" y="4214"/>
                    <a:pt x="7184" y="3080"/>
                  </a:cubicBezTo>
                  <a:cubicBezTo>
                    <a:pt x="6402" y="2417"/>
                    <a:pt x="5389" y="2062"/>
                    <a:pt x="4367" y="2062"/>
                  </a:cubicBezTo>
                  <a:cubicBezTo>
                    <a:pt x="3783" y="2062"/>
                    <a:pt x="3196" y="2178"/>
                    <a:pt x="2647" y="2418"/>
                  </a:cubicBezTo>
                  <a:cubicBezTo>
                    <a:pt x="1135" y="3080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35" y="10617"/>
                    <a:pt x="4067" y="10829"/>
                    <a:pt x="4994" y="10829"/>
                  </a:cubicBezTo>
                  <a:cubicBezTo>
                    <a:pt x="7000" y="10829"/>
                    <a:pt x="8981" y="9835"/>
                    <a:pt x="10209" y="8089"/>
                  </a:cubicBezTo>
                  <a:cubicBezTo>
                    <a:pt x="11344" y="6293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6"/>
            <p:cNvSpPr/>
            <p:nvPr/>
          </p:nvSpPr>
          <p:spPr>
            <a:xfrm>
              <a:off x="2731225" y="169885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2" y="0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7"/>
                  </a:cubicBezTo>
                  <a:cubicBezTo>
                    <a:pt x="9642" y="3148"/>
                    <a:pt x="10114" y="4471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158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6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7"/>
                    <a:pt x="4159" y="5795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1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8"/>
                    <a:pt x="8413" y="4188"/>
                    <a:pt x="7184" y="3148"/>
                  </a:cubicBezTo>
                  <a:cubicBezTo>
                    <a:pt x="6418" y="2441"/>
                    <a:pt x="5431" y="2064"/>
                    <a:pt x="4430" y="2064"/>
                  </a:cubicBezTo>
                  <a:cubicBezTo>
                    <a:pt x="3826" y="2064"/>
                    <a:pt x="3216" y="2202"/>
                    <a:pt x="2647" y="2486"/>
                  </a:cubicBezTo>
                  <a:cubicBezTo>
                    <a:pt x="1135" y="3054"/>
                    <a:pt x="95" y="4471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3"/>
                  </a:cubicBezTo>
                  <a:cubicBezTo>
                    <a:pt x="11343" y="6267"/>
                    <a:pt x="11343" y="3904"/>
                    <a:pt x="10020" y="2203"/>
                  </a:cubicBezTo>
                  <a:cubicBezTo>
                    <a:pt x="8830" y="757"/>
                    <a:pt x="6951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6"/>
            <p:cNvSpPr/>
            <p:nvPr/>
          </p:nvSpPr>
          <p:spPr>
            <a:xfrm>
              <a:off x="3912775" y="169885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3" y="0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7"/>
                  </a:cubicBezTo>
                  <a:cubicBezTo>
                    <a:pt x="9642" y="3148"/>
                    <a:pt x="10115" y="4471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158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6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7"/>
                    <a:pt x="4160" y="5795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1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8"/>
                    <a:pt x="8414" y="4188"/>
                    <a:pt x="7185" y="3148"/>
                  </a:cubicBezTo>
                  <a:cubicBezTo>
                    <a:pt x="6419" y="2441"/>
                    <a:pt x="5432" y="2064"/>
                    <a:pt x="4431" y="2064"/>
                  </a:cubicBezTo>
                  <a:cubicBezTo>
                    <a:pt x="3827" y="2064"/>
                    <a:pt x="3217" y="2202"/>
                    <a:pt x="2648" y="2486"/>
                  </a:cubicBezTo>
                  <a:cubicBezTo>
                    <a:pt x="1135" y="3054"/>
                    <a:pt x="95" y="4471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3"/>
                  </a:cubicBezTo>
                  <a:cubicBezTo>
                    <a:pt x="11344" y="6267"/>
                    <a:pt x="11344" y="3904"/>
                    <a:pt x="10021" y="2203"/>
                  </a:cubicBezTo>
                  <a:cubicBezTo>
                    <a:pt x="8830" y="757"/>
                    <a:pt x="6952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6"/>
            <p:cNvSpPr/>
            <p:nvPr/>
          </p:nvSpPr>
          <p:spPr>
            <a:xfrm>
              <a:off x="5094350" y="1698200"/>
              <a:ext cx="285975" cy="270750"/>
            </a:xfrm>
            <a:custGeom>
              <a:avLst/>
              <a:gdLst/>
              <a:ahLst/>
              <a:cxnLst/>
              <a:rect l="l" t="t" r="r" b="b"/>
              <a:pathLst>
                <a:path w="11439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8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5" y="4497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602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9" y="7020"/>
                    <a:pt x="5832" y="7020"/>
                  </a:cubicBezTo>
                  <a:cubicBezTo>
                    <a:pt x="5625" y="7020"/>
                    <a:pt x="5412" y="6967"/>
                    <a:pt x="5199" y="6861"/>
                  </a:cubicBezTo>
                  <a:cubicBezTo>
                    <a:pt x="4727" y="6672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55" y="5163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309" y="4497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508" y="4214"/>
                    <a:pt x="7184" y="3080"/>
                  </a:cubicBezTo>
                  <a:cubicBezTo>
                    <a:pt x="6402" y="2417"/>
                    <a:pt x="5389" y="2062"/>
                    <a:pt x="4367" y="2062"/>
                  </a:cubicBezTo>
                  <a:cubicBezTo>
                    <a:pt x="3783" y="2062"/>
                    <a:pt x="3197" y="2178"/>
                    <a:pt x="2647" y="2418"/>
                  </a:cubicBezTo>
                  <a:cubicBezTo>
                    <a:pt x="1135" y="3080"/>
                    <a:pt x="190" y="4497"/>
                    <a:pt x="1" y="6104"/>
                  </a:cubicBezTo>
                  <a:cubicBezTo>
                    <a:pt x="1" y="7806"/>
                    <a:pt x="851" y="9318"/>
                    <a:pt x="2269" y="10169"/>
                  </a:cubicBezTo>
                  <a:cubicBezTo>
                    <a:pt x="3165" y="10617"/>
                    <a:pt x="4118" y="10829"/>
                    <a:pt x="5056" y="10829"/>
                  </a:cubicBezTo>
                  <a:cubicBezTo>
                    <a:pt x="7085" y="10829"/>
                    <a:pt x="9045" y="9835"/>
                    <a:pt x="10209" y="8089"/>
                  </a:cubicBezTo>
                  <a:cubicBezTo>
                    <a:pt x="11438" y="6293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6"/>
            <p:cNvSpPr/>
            <p:nvPr/>
          </p:nvSpPr>
          <p:spPr>
            <a:xfrm>
              <a:off x="6275925" y="1698200"/>
              <a:ext cx="285950" cy="270750"/>
            </a:xfrm>
            <a:custGeom>
              <a:avLst/>
              <a:gdLst/>
              <a:ahLst/>
              <a:cxnLst/>
              <a:rect l="l" t="t" r="r" b="b"/>
              <a:pathLst>
                <a:path w="11438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7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4" y="4497"/>
                    <a:pt x="9831" y="5821"/>
                  </a:cubicBezTo>
                  <a:cubicBezTo>
                    <a:pt x="9307" y="8090"/>
                    <a:pt x="7333" y="9634"/>
                    <a:pt x="5098" y="9634"/>
                  </a:cubicBezTo>
                  <a:cubicBezTo>
                    <a:pt x="4913" y="9634"/>
                    <a:pt x="4726" y="9624"/>
                    <a:pt x="4537" y="9602"/>
                  </a:cubicBezTo>
                  <a:cubicBezTo>
                    <a:pt x="3498" y="9602"/>
                    <a:pt x="2552" y="9035"/>
                    <a:pt x="1891" y="8184"/>
                  </a:cubicBezTo>
                  <a:cubicBezTo>
                    <a:pt x="1134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1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8" y="7020"/>
                    <a:pt x="5832" y="7020"/>
                  </a:cubicBezTo>
                  <a:cubicBezTo>
                    <a:pt x="5624" y="7020"/>
                    <a:pt x="5412" y="6967"/>
                    <a:pt x="5199" y="6861"/>
                  </a:cubicBezTo>
                  <a:cubicBezTo>
                    <a:pt x="4726" y="6672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443"/>
                  </a:cubicBezTo>
                  <a:cubicBezTo>
                    <a:pt x="4348" y="5348"/>
                    <a:pt x="4537" y="5254"/>
                    <a:pt x="4726" y="5254"/>
                  </a:cubicBezTo>
                  <a:cubicBezTo>
                    <a:pt x="5546" y="5163"/>
                    <a:pt x="5576" y="4020"/>
                    <a:pt x="4817" y="4020"/>
                  </a:cubicBezTo>
                  <a:cubicBezTo>
                    <a:pt x="4788" y="4020"/>
                    <a:pt x="4758" y="4021"/>
                    <a:pt x="4726" y="4025"/>
                  </a:cubicBezTo>
                  <a:cubicBezTo>
                    <a:pt x="3970" y="4025"/>
                    <a:pt x="3309" y="4497"/>
                    <a:pt x="3025" y="5254"/>
                  </a:cubicBezTo>
                  <a:cubicBezTo>
                    <a:pt x="2836" y="5915"/>
                    <a:pt x="3119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3" y="7951"/>
                    <a:pt x="7657" y="7428"/>
                  </a:cubicBezTo>
                  <a:cubicBezTo>
                    <a:pt x="8696" y="6104"/>
                    <a:pt x="8507" y="4214"/>
                    <a:pt x="7184" y="3080"/>
                  </a:cubicBezTo>
                  <a:cubicBezTo>
                    <a:pt x="6402" y="2417"/>
                    <a:pt x="5389" y="2062"/>
                    <a:pt x="4366" y="2062"/>
                  </a:cubicBezTo>
                  <a:cubicBezTo>
                    <a:pt x="3783" y="2062"/>
                    <a:pt x="3196" y="2178"/>
                    <a:pt x="2647" y="2418"/>
                  </a:cubicBezTo>
                  <a:cubicBezTo>
                    <a:pt x="1134" y="3080"/>
                    <a:pt x="189" y="4497"/>
                    <a:pt x="0" y="6104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65" y="10617"/>
                    <a:pt x="4117" y="10829"/>
                    <a:pt x="5055" y="10829"/>
                  </a:cubicBezTo>
                  <a:cubicBezTo>
                    <a:pt x="7085" y="10829"/>
                    <a:pt x="9045" y="9835"/>
                    <a:pt x="10209" y="8089"/>
                  </a:cubicBezTo>
                  <a:cubicBezTo>
                    <a:pt x="11438" y="6293"/>
                    <a:pt x="11343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6"/>
            <p:cNvSpPr/>
            <p:nvPr/>
          </p:nvSpPr>
          <p:spPr>
            <a:xfrm>
              <a:off x="954150" y="2201450"/>
              <a:ext cx="283600" cy="268975"/>
            </a:xfrm>
            <a:custGeom>
              <a:avLst/>
              <a:gdLst/>
              <a:ahLst/>
              <a:cxnLst/>
              <a:rect l="l" t="t" r="r" b="b"/>
              <a:pathLst>
                <a:path w="11344" h="10759" extrusionOk="0">
                  <a:moveTo>
                    <a:pt x="5331" y="0"/>
                  </a:moveTo>
                  <a:cubicBezTo>
                    <a:pt x="5038" y="0"/>
                    <a:pt x="4741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1" y="1145"/>
                    <a:pt x="5201" y="1145"/>
                  </a:cubicBezTo>
                  <a:cubicBezTo>
                    <a:pt x="6429" y="1145"/>
                    <a:pt x="7581" y="1526"/>
                    <a:pt x="8602" y="2233"/>
                  </a:cubicBezTo>
                  <a:cubicBezTo>
                    <a:pt x="9642" y="3083"/>
                    <a:pt x="10114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7" y="9606"/>
                  </a:cubicBezTo>
                  <a:cubicBezTo>
                    <a:pt x="3498" y="9511"/>
                    <a:pt x="2458" y="9038"/>
                    <a:pt x="1891" y="8188"/>
                  </a:cubicBezTo>
                  <a:cubicBezTo>
                    <a:pt x="1134" y="7243"/>
                    <a:pt x="1040" y="5919"/>
                    <a:pt x="1607" y="4785"/>
                  </a:cubicBezTo>
                  <a:cubicBezTo>
                    <a:pt x="2174" y="3840"/>
                    <a:pt x="3309" y="3178"/>
                    <a:pt x="4443" y="3178"/>
                  </a:cubicBezTo>
                  <a:cubicBezTo>
                    <a:pt x="5672" y="3178"/>
                    <a:pt x="6711" y="3934"/>
                    <a:pt x="7090" y="5068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092" y="6959"/>
                    <a:pt x="5693" y="6959"/>
                  </a:cubicBezTo>
                  <a:cubicBezTo>
                    <a:pt x="5493" y="6959"/>
                    <a:pt x="5294" y="6927"/>
                    <a:pt x="5105" y="6864"/>
                  </a:cubicBezTo>
                  <a:cubicBezTo>
                    <a:pt x="4726" y="6675"/>
                    <a:pt x="4348" y="6297"/>
                    <a:pt x="4159" y="5825"/>
                  </a:cubicBezTo>
                  <a:cubicBezTo>
                    <a:pt x="4065" y="5636"/>
                    <a:pt x="4065" y="5541"/>
                    <a:pt x="4159" y="5352"/>
                  </a:cubicBezTo>
                  <a:cubicBezTo>
                    <a:pt x="4348" y="5257"/>
                    <a:pt x="4537" y="5163"/>
                    <a:pt x="4726" y="5163"/>
                  </a:cubicBezTo>
                  <a:cubicBezTo>
                    <a:pt x="5455" y="5163"/>
                    <a:pt x="5482" y="4023"/>
                    <a:pt x="4807" y="4023"/>
                  </a:cubicBezTo>
                  <a:cubicBezTo>
                    <a:pt x="4781" y="4023"/>
                    <a:pt x="4754" y="4025"/>
                    <a:pt x="4726" y="4029"/>
                  </a:cubicBezTo>
                  <a:cubicBezTo>
                    <a:pt x="4662" y="4021"/>
                    <a:pt x="4598" y="4017"/>
                    <a:pt x="4536" y="4017"/>
                  </a:cubicBezTo>
                  <a:cubicBezTo>
                    <a:pt x="3860" y="4017"/>
                    <a:pt x="3284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3" y="7799"/>
                    <a:pt x="4933" y="8132"/>
                    <a:pt x="5723" y="8132"/>
                  </a:cubicBezTo>
                  <a:cubicBezTo>
                    <a:pt x="6423" y="8132"/>
                    <a:pt x="7124" y="7870"/>
                    <a:pt x="7657" y="7337"/>
                  </a:cubicBezTo>
                  <a:cubicBezTo>
                    <a:pt x="8696" y="6014"/>
                    <a:pt x="8413" y="4123"/>
                    <a:pt x="7184" y="3083"/>
                  </a:cubicBezTo>
                  <a:cubicBezTo>
                    <a:pt x="6418" y="2376"/>
                    <a:pt x="5431" y="2000"/>
                    <a:pt x="4430" y="2000"/>
                  </a:cubicBezTo>
                  <a:cubicBezTo>
                    <a:pt x="3826" y="2000"/>
                    <a:pt x="3216" y="2137"/>
                    <a:pt x="2647" y="2422"/>
                  </a:cubicBezTo>
                  <a:cubicBezTo>
                    <a:pt x="1134" y="3083"/>
                    <a:pt x="95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55" y="10537"/>
                    <a:pt x="4111" y="10758"/>
                    <a:pt x="5059" y="10758"/>
                  </a:cubicBezTo>
                  <a:cubicBezTo>
                    <a:pt x="7043" y="10758"/>
                    <a:pt x="8994" y="9789"/>
                    <a:pt x="10209" y="7999"/>
                  </a:cubicBezTo>
                  <a:cubicBezTo>
                    <a:pt x="11343" y="6203"/>
                    <a:pt x="11343" y="3934"/>
                    <a:pt x="10020" y="2233"/>
                  </a:cubicBezTo>
                  <a:cubicBezTo>
                    <a:pt x="8878" y="765"/>
                    <a:pt x="7173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6"/>
            <p:cNvSpPr/>
            <p:nvPr/>
          </p:nvSpPr>
          <p:spPr>
            <a:xfrm>
              <a:off x="2140425" y="2201550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4" y="55"/>
                  </a:cubicBezTo>
                  <a:cubicBezTo>
                    <a:pt x="3718" y="145"/>
                    <a:pt x="3689" y="1195"/>
                    <a:pt x="4357" y="1195"/>
                  </a:cubicBezTo>
                  <a:cubicBezTo>
                    <a:pt x="4384" y="1195"/>
                    <a:pt x="4413" y="1193"/>
                    <a:pt x="4444" y="1189"/>
                  </a:cubicBezTo>
                  <a:cubicBezTo>
                    <a:pt x="4699" y="1157"/>
                    <a:pt x="4955" y="1141"/>
                    <a:pt x="5209" y="1141"/>
                  </a:cubicBezTo>
                  <a:cubicBezTo>
                    <a:pt x="6457" y="1141"/>
                    <a:pt x="7660" y="1522"/>
                    <a:pt x="8603" y="2229"/>
                  </a:cubicBezTo>
                  <a:cubicBezTo>
                    <a:pt x="9642" y="3079"/>
                    <a:pt x="10115" y="4497"/>
                    <a:pt x="9832" y="5821"/>
                  </a:cubicBezTo>
                  <a:cubicBezTo>
                    <a:pt x="9295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4"/>
                    <a:pt x="1891" y="8184"/>
                  </a:cubicBezTo>
                  <a:cubicBezTo>
                    <a:pt x="1135" y="7239"/>
                    <a:pt x="1041" y="5915"/>
                    <a:pt x="1608" y="4781"/>
                  </a:cubicBezTo>
                  <a:cubicBezTo>
                    <a:pt x="2269" y="3836"/>
                    <a:pt x="3309" y="3174"/>
                    <a:pt x="4444" y="3174"/>
                  </a:cubicBezTo>
                  <a:cubicBezTo>
                    <a:pt x="5672" y="3174"/>
                    <a:pt x="6712" y="3930"/>
                    <a:pt x="7090" y="5064"/>
                  </a:cubicBezTo>
                  <a:cubicBezTo>
                    <a:pt x="7279" y="5632"/>
                    <a:pt x="7185" y="6199"/>
                    <a:pt x="6807" y="6577"/>
                  </a:cubicBezTo>
                  <a:cubicBezTo>
                    <a:pt x="6492" y="6829"/>
                    <a:pt x="6135" y="6955"/>
                    <a:pt x="5763" y="6955"/>
                  </a:cubicBezTo>
                  <a:cubicBezTo>
                    <a:pt x="5578" y="6955"/>
                    <a:pt x="5389" y="6923"/>
                    <a:pt x="5200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3"/>
                    <a:pt x="4538" y="5159"/>
                    <a:pt x="4727" y="5159"/>
                  </a:cubicBezTo>
                  <a:cubicBezTo>
                    <a:pt x="5455" y="5159"/>
                    <a:pt x="5482" y="4019"/>
                    <a:pt x="4808" y="4019"/>
                  </a:cubicBezTo>
                  <a:cubicBezTo>
                    <a:pt x="4782" y="4019"/>
                    <a:pt x="4755" y="4021"/>
                    <a:pt x="4727" y="4025"/>
                  </a:cubicBezTo>
                  <a:cubicBezTo>
                    <a:pt x="3971" y="4025"/>
                    <a:pt x="3215" y="4497"/>
                    <a:pt x="3026" y="5159"/>
                  </a:cubicBezTo>
                  <a:cubicBezTo>
                    <a:pt x="2837" y="5915"/>
                    <a:pt x="3026" y="6577"/>
                    <a:pt x="3498" y="7144"/>
                  </a:cubicBezTo>
                  <a:cubicBezTo>
                    <a:pt x="4062" y="7810"/>
                    <a:pt x="4902" y="8142"/>
                    <a:pt x="5735" y="8142"/>
                  </a:cubicBezTo>
                  <a:cubicBezTo>
                    <a:pt x="6439" y="8142"/>
                    <a:pt x="7138" y="7904"/>
                    <a:pt x="7657" y="7428"/>
                  </a:cubicBezTo>
                  <a:cubicBezTo>
                    <a:pt x="8697" y="6010"/>
                    <a:pt x="8414" y="4119"/>
                    <a:pt x="7185" y="3079"/>
                  </a:cubicBezTo>
                  <a:cubicBezTo>
                    <a:pt x="6419" y="2372"/>
                    <a:pt x="5432" y="1996"/>
                    <a:pt x="4431" y="1996"/>
                  </a:cubicBezTo>
                  <a:cubicBezTo>
                    <a:pt x="3827" y="1996"/>
                    <a:pt x="3217" y="2133"/>
                    <a:pt x="2648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2" y="9318"/>
                    <a:pt x="2269" y="10074"/>
                  </a:cubicBezTo>
                  <a:cubicBezTo>
                    <a:pt x="3156" y="10533"/>
                    <a:pt x="4112" y="10754"/>
                    <a:pt x="5060" y="10754"/>
                  </a:cubicBezTo>
                  <a:cubicBezTo>
                    <a:pt x="7044" y="10754"/>
                    <a:pt x="8994" y="9785"/>
                    <a:pt x="10210" y="7995"/>
                  </a:cubicBezTo>
                  <a:cubicBezTo>
                    <a:pt x="11344" y="6199"/>
                    <a:pt x="11344" y="3930"/>
                    <a:pt x="10021" y="2229"/>
                  </a:cubicBezTo>
                  <a:cubicBezTo>
                    <a:pt x="8866" y="827"/>
                    <a:pt x="7065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6"/>
            <p:cNvSpPr/>
            <p:nvPr/>
          </p:nvSpPr>
          <p:spPr>
            <a:xfrm>
              <a:off x="3322000" y="2201550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5" y="1141"/>
                    <a:pt x="5208" y="1141"/>
                  </a:cubicBezTo>
                  <a:cubicBezTo>
                    <a:pt x="6456" y="1141"/>
                    <a:pt x="7660" y="1522"/>
                    <a:pt x="8602" y="2229"/>
                  </a:cubicBezTo>
                  <a:cubicBezTo>
                    <a:pt x="9642" y="3079"/>
                    <a:pt x="10115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4"/>
                    <a:pt x="1891" y="8184"/>
                  </a:cubicBezTo>
                  <a:cubicBezTo>
                    <a:pt x="1135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2" y="3930"/>
                    <a:pt x="7090" y="5064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8" y="6955"/>
                    <a:pt x="5388" y="6923"/>
                    <a:pt x="5199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3"/>
                    <a:pt x="4538" y="5159"/>
                    <a:pt x="4727" y="5159"/>
                  </a:cubicBezTo>
                  <a:cubicBezTo>
                    <a:pt x="5455" y="5159"/>
                    <a:pt x="5482" y="4019"/>
                    <a:pt x="4808" y="4019"/>
                  </a:cubicBezTo>
                  <a:cubicBezTo>
                    <a:pt x="4782" y="4019"/>
                    <a:pt x="4755" y="4021"/>
                    <a:pt x="4727" y="4025"/>
                  </a:cubicBezTo>
                  <a:cubicBezTo>
                    <a:pt x="3971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2" y="8142"/>
                    <a:pt x="5734" y="8142"/>
                  </a:cubicBezTo>
                  <a:cubicBezTo>
                    <a:pt x="6439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2" y="1996"/>
                    <a:pt x="4431" y="1996"/>
                  </a:cubicBezTo>
                  <a:cubicBezTo>
                    <a:pt x="3826" y="1996"/>
                    <a:pt x="3217" y="2133"/>
                    <a:pt x="2647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1" y="9318"/>
                    <a:pt x="2269" y="10074"/>
                  </a:cubicBezTo>
                  <a:cubicBezTo>
                    <a:pt x="3156" y="10533"/>
                    <a:pt x="4111" y="10754"/>
                    <a:pt x="5060" y="10754"/>
                  </a:cubicBezTo>
                  <a:cubicBezTo>
                    <a:pt x="7043" y="10754"/>
                    <a:pt x="8994" y="9785"/>
                    <a:pt x="10209" y="7995"/>
                  </a:cubicBezTo>
                  <a:cubicBezTo>
                    <a:pt x="11344" y="6199"/>
                    <a:pt x="11344" y="3930"/>
                    <a:pt x="10020" y="2229"/>
                  </a:cubicBezTo>
                  <a:cubicBezTo>
                    <a:pt x="8866" y="827"/>
                    <a:pt x="7064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6"/>
            <p:cNvSpPr/>
            <p:nvPr/>
          </p:nvSpPr>
          <p:spPr>
            <a:xfrm>
              <a:off x="4503575" y="2201550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2" y="1"/>
                  </a:moveTo>
                  <a:cubicBezTo>
                    <a:pt x="4976" y="1"/>
                    <a:pt x="4708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4" y="1141"/>
                    <a:pt x="5208" y="1141"/>
                  </a:cubicBezTo>
                  <a:cubicBezTo>
                    <a:pt x="6456" y="1141"/>
                    <a:pt x="7659" y="1522"/>
                    <a:pt x="8602" y="2229"/>
                  </a:cubicBezTo>
                  <a:cubicBezTo>
                    <a:pt x="9642" y="3079"/>
                    <a:pt x="10114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7" y="9602"/>
                  </a:cubicBezTo>
                  <a:cubicBezTo>
                    <a:pt x="3498" y="9507"/>
                    <a:pt x="2552" y="9034"/>
                    <a:pt x="1891" y="8184"/>
                  </a:cubicBezTo>
                  <a:cubicBezTo>
                    <a:pt x="1134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1" y="3930"/>
                    <a:pt x="7090" y="5064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7" y="6955"/>
                    <a:pt x="5388" y="6923"/>
                    <a:pt x="5199" y="6860"/>
                  </a:cubicBezTo>
                  <a:cubicBezTo>
                    <a:pt x="4726" y="6671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348"/>
                  </a:cubicBezTo>
                  <a:cubicBezTo>
                    <a:pt x="4348" y="5253"/>
                    <a:pt x="4537" y="5159"/>
                    <a:pt x="4726" y="5159"/>
                  </a:cubicBezTo>
                  <a:cubicBezTo>
                    <a:pt x="5455" y="5159"/>
                    <a:pt x="5482" y="4019"/>
                    <a:pt x="4807" y="4019"/>
                  </a:cubicBezTo>
                  <a:cubicBezTo>
                    <a:pt x="4781" y="4019"/>
                    <a:pt x="4754" y="4021"/>
                    <a:pt x="4726" y="4025"/>
                  </a:cubicBezTo>
                  <a:cubicBezTo>
                    <a:pt x="3970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1" y="8142"/>
                    <a:pt x="5734" y="8142"/>
                  </a:cubicBezTo>
                  <a:cubicBezTo>
                    <a:pt x="6438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1" y="1996"/>
                    <a:pt x="4430" y="1996"/>
                  </a:cubicBezTo>
                  <a:cubicBezTo>
                    <a:pt x="3826" y="1996"/>
                    <a:pt x="3216" y="2133"/>
                    <a:pt x="2647" y="2418"/>
                  </a:cubicBezTo>
                  <a:cubicBezTo>
                    <a:pt x="1134" y="3079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074"/>
                  </a:cubicBezTo>
                  <a:cubicBezTo>
                    <a:pt x="3155" y="10533"/>
                    <a:pt x="4111" y="10754"/>
                    <a:pt x="5059" y="10754"/>
                  </a:cubicBezTo>
                  <a:cubicBezTo>
                    <a:pt x="7043" y="10754"/>
                    <a:pt x="8994" y="9785"/>
                    <a:pt x="10209" y="7995"/>
                  </a:cubicBezTo>
                  <a:cubicBezTo>
                    <a:pt x="11343" y="6199"/>
                    <a:pt x="11343" y="3930"/>
                    <a:pt x="10020" y="2229"/>
                  </a:cubicBezTo>
                  <a:cubicBezTo>
                    <a:pt x="8866" y="827"/>
                    <a:pt x="7064" y="1"/>
                    <a:pt x="5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6"/>
            <p:cNvSpPr/>
            <p:nvPr/>
          </p:nvSpPr>
          <p:spPr>
            <a:xfrm>
              <a:off x="5685125" y="2201450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4" y="59"/>
                  </a:cubicBezTo>
                  <a:cubicBezTo>
                    <a:pt x="3715" y="59"/>
                    <a:pt x="3688" y="1198"/>
                    <a:pt x="4363" y="1198"/>
                  </a:cubicBezTo>
                  <a:cubicBezTo>
                    <a:pt x="4389" y="1198"/>
                    <a:pt x="4416" y="1196"/>
                    <a:pt x="4444" y="1193"/>
                  </a:cubicBezTo>
                  <a:cubicBezTo>
                    <a:pt x="4699" y="1161"/>
                    <a:pt x="4955" y="1145"/>
                    <a:pt x="5209" y="1145"/>
                  </a:cubicBezTo>
                  <a:cubicBezTo>
                    <a:pt x="6456" y="1145"/>
                    <a:pt x="7660" y="1526"/>
                    <a:pt x="8603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5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8"/>
                    <a:pt x="1891" y="8188"/>
                  </a:cubicBezTo>
                  <a:cubicBezTo>
                    <a:pt x="1135" y="7243"/>
                    <a:pt x="1041" y="5919"/>
                    <a:pt x="1608" y="4785"/>
                  </a:cubicBezTo>
                  <a:cubicBezTo>
                    <a:pt x="2269" y="3840"/>
                    <a:pt x="3309" y="3178"/>
                    <a:pt x="4444" y="3178"/>
                  </a:cubicBezTo>
                  <a:cubicBezTo>
                    <a:pt x="5672" y="3178"/>
                    <a:pt x="6712" y="3934"/>
                    <a:pt x="7090" y="5068"/>
                  </a:cubicBezTo>
                  <a:cubicBezTo>
                    <a:pt x="7279" y="5636"/>
                    <a:pt x="7185" y="6203"/>
                    <a:pt x="6807" y="6581"/>
                  </a:cubicBezTo>
                  <a:cubicBezTo>
                    <a:pt x="6492" y="6833"/>
                    <a:pt x="6134" y="6959"/>
                    <a:pt x="5763" y="6959"/>
                  </a:cubicBezTo>
                  <a:cubicBezTo>
                    <a:pt x="5578" y="6959"/>
                    <a:pt x="5389" y="6927"/>
                    <a:pt x="5200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7"/>
                    <a:pt x="4538" y="5163"/>
                    <a:pt x="4727" y="5163"/>
                  </a:cubicBezTo>
                  <a:cubicBezTo>
                    <a:pt x="5546" y="5163"/>
                    <a:pt x="5577" y="4023"/>
                    <a:pt x="4818" y="4023"/>
                  </a:cubicBezTo>
                  <a:cubicBezTo>
                    <a:pt x="4789" y="4023"/>
                    <a:pt x="4759" y="4025"/>
                    <a:pt x="4727" y="4029"/>
                  </a:cubicBezTo>
                  <a:cubicBezTo>
                    <a:pt x="4663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6" y="5163"/>
                  </a:cubicBezTo>
                  <a:cubicBezTo>
                    <a:pt x="2837" y="5919"/>
                    <a:pt x="3120" y="6581"/>
                    <a:pt x="3593" y="7148"/>
                  </a:cubicBezTo>
                  <a:cubicBezTo>
                    <a:pt x="4144" y="7799"/>
                    <a:pt x="4934" y="8132"/>
                    <a:pt x="5724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5" y="3083"/>
                  </a:cubicBezTo>
                  <a:cubicBezTo>
                    <a:pt x="6419" y="2376"/>
                    <a:pt x="5432" y="2000"/>
                    <a:pt x="4431" y="2000"/>
                  </a:cubicBezTo>
                  <a:cubicBezTo>
                    <a:pt x="3827" y="2000"/>
                    <a:pt x="3217" y="2137"/>
                    <a:pt x="2648" y="2422"/>
                  </a:cubicBezTo>
                  <a:cubicBezTo>
                    <a:pt x="1135" y="3083"/>
                    <a:pt x="190" y="4501"/>
                    <a:pt x="1" y="6108"/>
                  </a:cubicBezTo>
                  <a:cubicBezTo>
                    <a:pt x="1" y="7715"/>
                    <a:pt x="852" y="9322"/>
                    <a:pt x="2269" y="10078"/>
                  </a:cubicBezTo>
                  <a:cubicBezTo>
                    <a:pt x="3187" y="10537"/>
                    <a:pt x="4163" y="10758"/>
                    <a:pt x="5122" y="10758"/>
                  </a:cubicBezTo>
                  <a:cubicBezTo>
                    <a:pt x="7128" y="10758"/>
                    <a:pt x="9058" y="9789"/>
                    <a:pt x="10210" y="7999"/>
                  </a:cubicBezTo>
                  <a:cubicBezTo>
                    <a:pt x="11438" y="6203"/>
                    <a:pt x="11344" y="3934"/>
                    <a:pt x="10021" y="2233"/>
                  </a:cubicBezTo>
                  <a:cubicBezTo>
                    <a:pt x="8879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6"/>
            <p:cNvSpPr/>
            <p:nvPr/>
          </p:nvSpPr>
          <p:spPr>
            <a:xfrm>
              <a:off x="6866700" y="2201450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5" y="1145"/>
                    <a:pt x="5208" y="1145"/>
                  </a:cubicBezTo>
                  <a:cubicBezTo>
                    <a:pt x="6456" y="1145"/>
                    <a:pt x="7660" y="1526"/>
                    <a:pt x="8602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8"/>
                    <a:pt x="1891" y="8188"/>
                  </a:cubicBezTo>
                  <a:cubicBezTo>
                    <a:pt x="1135" y="7243"/>
                    <a:pt x="1040" y="5919"/>
                    <a:pt x="1607" y="4785"/>
                  </a:cubicBezTo>
                  <a:cubicBezTo>
                    <a:pt x="2269" y="3840"/>
                    <a:pt x="3309" y="3178"/>
                    <a:pt x="4443" y="3178"/>
                  </a:cubicBezTo>
                  <a:cubicBezTo>
                    <a:pt x="5672" y="3178"/>
                    <a:pt x="6712" y="3934"/>
                    <a:pt x="7090" y="5068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134" y="6959"/>
                    <a:pt x="5763" y="6959"/>
                  </a:cubicBezTo>
                  <a:cubicBezTo>
                    <a:pt x="5577" y="6959"/>
                    <a:pt x="5388" y="6927"/>
                    <a:pt x="5199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7"/>
                    <a:pt x="4538" y="5163"/>
                    <a:pt x="4727" y="5163"/>
                  </a:cubicBezTo>
                  <a:cubicBezTo>
                    <a:pt x="5546" y="5163"/>
                    <a:pt x="5576" y="4023"/>
                    <a:pt x="4818" y="4023"/>
                  </a:cubicBezTo>
                  <a:cubicBezTo>
                    <a:pt x="4789" y="4023"/>
                    <a:pt x="4758" y="4025"/>
                    <a:pt x="4727" y="4029"/>
                  </a:cubicBezTo>
                  <a:cubicBezTo>
                    <a:pt x="4662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4" y="7799"/>
                    <a:pt x="4933" y="8132"/>
                    <a:pt x="5723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4" y="3083"/>
                  </a:cubicBezTo>
                  <a:cubicBezTo>
                    <a:pt x="6418" y="2376"/>
                    <a:pt x="5432" y="2000"/>
                    <a:pt x="4431" y="2000"/>
                  </a:cubicBezTo>
                  <a:cubicBezTo>
                    <a:pt x="3826" y="2000"/>
                    <a:pt x="3217" y="2137"/>
                    <a:pt x="2647" y="2422"/>
                  </a:cubicBezTo>
                  <a:cubicBezTo>
                    <a:pt x="1135" y="3083"/>
                    <a:pt x="190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86" y="10537"/>
                    <a:pt x="4163" y="10758"/>
                    <a:pt x="5122" y="10758"/>
                  </a:cubicBezTo>
                  <a:cubicBezTo>
                    <a:pt x="7128" y="10758"/>
                    <a:pt x="9058" y="9789"/>
                    <a:pt x="10209" y="7999"/>
                  </a:cubicBezTo>
                  <a:cubicBezTo>
                    <a:pt x="11438" y="6203"/>
                    <a:pt x="11344" y="3934"/>
                    <a:pt x="10020" y="2233"/>
                  </a:cubicBezTo>
                  <a:cubicBezTo>
                    <a:pt x="8878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6"/>
            <p:cNvSpPr/>
            <p:nvPr/>
          </p:nvSpPr>
          <p:spPr>
            <a:xfrm>
              <a:off x="1544925" y="2702525"/>
              <a:ext cx="283600" cy="270750"/>
            </a:xfrm>
            <a:custGeom>
              <a:avLst/>
              <a:gdLst/>
              <a:ahLst/>
              <a:cxnLst/>
              <a:rect l="l" t="t" r="r" b="b"/>
              <a:pathLst>
                <a:path w="11344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5" y="1142"/>
                    <a:pt x="5191" y="1142"/>
                  </a:cubicBezTo>
                  <a:cubicBezTo>
                    <a:pt x="6423" y="1142"/>
                    <a:pt x="7578" y="1536"/>
                    <a:pt x="8602" y="2323"/>
                  </a:cubicBezTo>
                  <a:cubicBezTo>
                    <a:pt x="9642" y="3174"/>
                    <a:pt x="10115" y="4498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507"/>
                    <a:pt x="2553" y="9035"/>
                    <a:pt x="1891" y="8279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175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42" y="7020"/>
                    <a:pt x="5768" y="7020"/>
                  </a:cubicBezTo>
                  <a:cubicBezTo>
                    <a:pt x="5544" y="7020"/>
                    <a:pt x="5318" y="6967"/>
                    <a:pt x="5105" y="6861"/>
                  </a:cubicBezTo>
                  <a:cubicBezTo>
                    <a:pt x="4727" y="6672"/>
                    <a:pt x="4349" y="6294"/>
                    <a:pt x="4160" y="5915"/>
                  </a:cubicBezTo>
                  <a:cubicBezTo>
                    <a:pt x="4065" y="5632"/>
                    <a:pt x="4065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83" y="5159"/>
                    <a:pt x="5483" y="4025"/>
                    <a:pt x="4727" y="4025"/>
                  </a:cubicBezTo>
                  <a:cubicBezTo>
                    <a:pt x="3971" y="4025"/>
                    <a:pt x="3309" y="4498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413" y="4214"/>
                    <a:pt x="7184" y="3174"/>
                  </a:cubicBezTo>
                  <a:cubicBezTo>
                    <a:pt x="6393" y="2444"/>
                    <a:pt x="5368" y="2066"/>
                    <a:pt x="4334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5" y="3080"/>
                    <a:pt x="95" y="4498"/>
                    <a:pt x="0" y="6199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35" y="10617"/>
                    <a:pt x="4067" y="10829"/>
                    <a:pt x="4994" y="10829"/>
                  </a:cubicBezTo>
                  <a:cubicBezTo>
                    <a:pt x="7000" y="10829"/>
                    <a:pt x="8981" y="9835"/>
                    <a:pt x="10209" y="8090"/>
                  </a:cubicBezTo>
                  <a:cubicBezTo>
                    <a:pt x="11344" y="6294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6"/>
            <p:cNvSpPr/>
            <p:nvPr/>
          </p:nvSpPr>
          <p:spPr>
            <a:xfrm>
              <a:off x="2731225" y="2703175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2" y="0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7"/>
                  </a:cubicBezTo>
                  <a:cubicBezTo>
                    <a:pt x="9642" y="3148"/>
                    <a:pt x="10114" y="4472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253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6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8"/>
                    <a:pt x="4159" y="5889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2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8"/>
                    <a:pt x="8413" y="4188"/>
                    <a:pt x="7184" y="3148"/>
                  </a:cubicBezTo>
                  <a:cubicBezTo>
                    <a:pt x="6393" y="2418"/>
                    <a:pt x="5367" y="2040"/>
                    <a:pt x="4333" y="2040"/>
                  </a:cubicBezTo>
                  <a:cubicBezTo>
                    <a:pt x="3761" y="2040"/>
                    <a:pt x="3186" y="2156"/>
                    <a:pt x="2647" y="2392"/>
                  </a:cubicBezTo>
                  <a:cubicBezTo>
                    <a:pt x="1135" y="3054"/>
                    <a:pt x="95" y="4472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4"/>
                  </a:cubicBezTo>
                  <a:cubicBezTo>
                    <a:pt x="11343" y="6268"/>
                    <a:pt x="11343" y="3904"/>
                    <a:pt x="10020" y="2203"/>
                  </a:cubicBezTo>
                  <a:cubicBezTo>
                    <a:pt x="8830" y="758"/>
                    <a:pt x="6951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6"/>
            <p:cNvSpPr/>
            <p:nvPr/>
          </p:nvSpPr>
          <p:spPr>
            <a:xfrm>
              <a:off x="3912775" y="2703175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3" y="0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7"/>
                  </a:cubicBezTo>
                  <a:cubicBezTo>
                    <a:pt x="9642" y="3148"/>
                    <a:pt x="10115" y="4472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253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6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8"/>
                    <a:pt x="4160" y="5889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2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8"/>
                    <a:pt x="8414" y="4188"/>
                    <a:pt x="7185" y="3148"/>
                  </a:cubicBezTo>
                  <a:cubicBezTo>
                    <a:pt x="6394" y="2418"/>
                    <a:pt x="5368" y="2040"/>
                    <a:pt x="4334" y="2040"/>
                  </a:cubicBezTo>
                  <a:cubicBezTo>
                    <a:pt x="3761" y="2040"/>
                    <a:pt x="3187" y="2156"/>
                    <a:pt x="2648" y="2392"/>
                  </a:cubicBezTo>
                  <a:cubicBezTo>
                    <a:pt x="1135" y="3054"/>
                    <a:pt x="95" y="4472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4"/>
                  </a:cubicBezTo>
                  <a:cubicBezTo>
                    <a:pt x="11344" y="6268"/>
                    <a:pt x="11344" y="3904"/>
                    <a:pt x="10021" y="2203"/>
                  </a:cubicBezTo>
                  <a:cubicBezTo>
                    <a:pt x="8830" y="758"/>
                    <a:pt x="6952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6"/>
            <p:cNvSpPr/>
            <p:nvPr/>
          </p:nvSpPr>
          <p:spPr>
            <a:xfrm>
              <a:off x="5094350" y="2702525"/>
              <a:ext cx="285975" cy="270750"/>
            </a:xfrm>
            <a:custGeom>
              <a:avLst/>
              <a:gdLst/>
              <a:ahLst/>
              <a:cxnLst/>
              <a:rect l="l" t="t" r="r" b="b"/>
              <a:pathLst>
                <a:path w="11439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8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5" y="4498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602"/>
                    <a:pt x="2553" y="9035"/>
                    <a:pt x="1891" y="8279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9" y="7020"/>
                    <a:pt x="5832" y="7020"/>
                  </a:cubicBezTo>
                  <a:cubicBezTo>
                    <a:pt x="5625" y="7020"/>
                    <a:pt x="5412" y="6967"/>
                    <a:pt x="5199" y="6861"/>
                  </a:cubicBezTo>
                  <a:cubicBezTo>
                    <a:pt x="4727" y="6672"/>
                    <a:pt x="4349" y="6294"/>
                    <a:pt x="4160" y="5915"/>
                  </a:cubicBezTo>
                  <a:cubicBezTo>
                    <a:pt x="4160" y="5632"/>
                    <a:pt x="4160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83" y="5159"/>
                    <a:pt x="5483" y="4025"/>
                    <a:pt x="4727" y="4025"/>
                  </a:cubicBezTo>
                  <a:cubicBezTo>
                    <a:pt x="3971" y="4025"/>
                    <a:pt x="3309" y="4498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508" y="4214"/>
                    <a:pt x="7184" y="3174"/>
                  </a:cubicBezTo>
                  <a:cubicBezTo>
                    <a:pt x="6393" y="2444"/>
                    <a:pt x="5368" y="2066"/>
                    <a:pt x="4334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5" y="3080"/>
                    <a:pt x="190" y="4498"/>
                    <a:pt x="1" y="6199"/>
                  </a:cubicBezTo>
                  <a:cubicBezTo>
                    <a:pt x="1" y="7806"/>
                    <a:pt x="851" y="9318"/>
                    <a:pt x="2269" y="10169"/>
                  </a:cubicBezTo>
                  <a:cubicBezTo>
                    <a:pt x="3165" y="10617"/>
                    <a:pt x="4118" y="10829"/>
                    <a:pt x="5056" y="10829"/>
                  </a:cubicBezTo>
                  <a:cubicBezTo>
                    <a:pt x="7085" y="10829"/>
                    <a:pt x="9045" y="9835"/>
                    <a:pt x="10209" y="8090"/>
                  </a:cubicBezTo>
                  <a:cubicBezTo>
                    <a:pt x="11438" y="6294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6"/>
            <p:cNvSpPr/>
            <p:nvPr/>
          </p:nvSpPr>
          <p:spPr>
            <a:xfrm>
              <a:off x="6275925" y="2702525"/>
              <a:ext cx="285950" cy="270750"/>
            </a:xfrm>
            <a:custGeom>
              <a:avLst/>
              <a:gdLst/>
              <a:ahLst/>
              <a:cxnLst/>
              <a:rect l="l" t="t" r="r" b="b"/>
              <a:pathLst>
                <a:path w="11438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7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4" y="4498"/>
                    <a:pt x="9831" y="5821"/>
                  </a:cubicBezTo>
                  <a:cubicBezTo>
                    <a:pt x="9307" y="8090"/>
                    <a:pt x="7333" y="9634"/>
                    <a:pt x="5098" y="9634"/>
                  </a:cubicBezTo>
                  <a:cubicBezTo>
                    <a:pt x="4913" y="9634"/>
                    <a:pt x="4726" y="9624"/>
                    <a:pt x="4537" y="9602"/>
                  </a:cubicBezTo>
                  <a:cubicBezTo>
                    <a:pt x="3498" y="9602"/>
                    <a:pt x="2552" y="9035"/>
                    <a:pt x="1891" y="8279"/>
                  </a:cubicBezTo>
                  <a:cubicBezTo>
                    <a:pt x="1134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1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8" y="7020"/>
                    <a:pt x="5832" y="7020"/>
                  </a:cubicBezTo>
                  <a:cubicBezTo>
                    <a:pt x="5624" y="7020"/>
                    <a:pt x="5412" y="6967"/>
                    <a:pt x="5199" y="6861"/>
                  </a:cubicBezTo>
                  <a:cubicBezTo>
                    <a:pt x="4726" y="6672"/>
                    <a:pt x="4348" y="6294"/>
                    <a:pt x="4159" y="5915"/>
                  </a:cubicBezTo>
                  <a:cubicBezTo>
                    <a:pt x="4159" y="5632"/>
                    <a:pt x="4159" y="5537"/>
                    <a:pt x="4159" y="5443"/>
                  </a:cubicBezTo>
                  <a:cubicBezTo>
                    <a:pt x="4348" y="5348"/>
                    <a:pt x="4537" y="5254"/>
                    <a:pt x="4726" y="5254"/>
                  </a:cubicBezTo>
                  <a:cubicBezTo>
                    <a:pt x="5577" y="5159"/>
                    <a:pt x="5577" y="4025"/>
                    <a:pt x="4726" y="4025"/>
                  </a:cubicBezTo>
                  <a:cubicBezTo>
                    <a:pt x="3970" y="4025"/>
                    <a:pt x="3309" y="4498"/>
                    <a:pt x="3025" y="5254"/>
                  </a:cubicBezTo>
                  <a:cubicBezTo>
                    <a:pt x="2836" y="5915"/>
                    <a:pt x="3119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3" y="7951"/>
                    <a:pt x="7657" y="7428"/>
                  </a:cubicBezTo>
                  <a:cubicBezTo>
                    <a:pt x="8696" y="6104"/>
                    <a:pt x="8507" y="4214"/>
                    <a:pt x="7184" y="3174"/>
                  </a:cubicBezTo>
                  <a:cubicBezTo>
                    <a:pt x="6393" y="2444"/>
                    <a:pt x="5367" y="2066"/>
                    <a:pt x="4333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4" y="3080"/>
                    <a:pt x="189" y="4498"/>
                    <a:pt x="0" y="6199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65" y="10617"/>
                    <a:pt x="4117" y="10829"/>
                    <a:pt x="5055" y="10829"/>
                  </a:cubicBezTo>
                  <a:cubicBezTo>
                    <a:pt x="7085" y="10829"/>
                    <a:pt x="9045" y="9835"/>
                    <a:pt x="10209" y="8090"/>
                  </a:cubicBezTo>
                  <a:cubicBezTo>
                    <a:pt x="11438" y="6294"/>
                    <a:pt x="11343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6"/>
            <p:cNvSpPr/>
            <p:nvPr/>
          </p:nvSpPr>
          <p:spPr>
            <a:xfrm>
              <a:off x="954150" y="3205775"/>
              <a:ext cx="283600" cy="268975"/>
            </a:xfrm>
            <a:custGeom>
              <a:avLst/>
              <a:gdLst/>
              <a:ahLst/>
              <a:cxnLst/>
              <a:rect l="l" t="t" r="r" b="b"/>
              <a:pathLst>
                <a:path w="11344" h="10759" extrusionOk="0">
                  <a:moveTo>
                    <a:pt x="5331" y="0"/>
                  </a:moveTo>
                  <a:cubicBezTo>
                    <a:pt x="5038" y="0"/>
                    <a:pt x="4741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1" y="1145"/>
                    <a:pt x="5201" y="1145"/>
                  </a:cubicBezTo>
                  <a:cubicBezTo>
                    <a:pt x="6429" y="1145"/>
                    <a:pt x="7581" y="1526"/>
                    <a:pt x="8602" y="2233"/>
                  </a:cubicBezTo>
                  <a:cubicBezTo>
                    <a:pt x="9642" y="3083"/>
                    <a:pt x="10114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7" y="9606"/>
                  </a:cubicBezTo>
                  <a:cubicBezTo>
                    <a:pt x="3498" y="9511"/>
                    <a:pt x="2458" y="9039"/>
                    <a:pt x="1891" y="8188"/>
                  </a:cubicBezTo>
                  <a:cubicBezTo>
                    <a:pt x="1134" y="7243"/>
                    <a:pt x="1040" y="5919"/>
                    <a:pt x="1607" y="4785"/>
                  </a:cubicBezTo>
                  <a:cubicBezTo>
                    <a:pt x="2174" y="3840"/>
                    <a:pt x="3309" y="3178"/>
                    <a:pt x="4443" y="3178"/>
                  </a:cubicBezTo>
                  <a:cubicBezTo>
                    <a:pt x="5672" y="3178"/>
                    <a:pt x="6711" y="3934"/>
                    <a:pt x="7090" y="5069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092" y="6959"/>
                    <a:pt x="5693" y="6959"/>
                  </a:cubicBezTo>
                  <a:cubicBezTo>
                    <a:pt x="5493" y="6959"/>
                    <a:pt x="5294" y="6927"/>
                    <a:pt x="5105" y="6864"/>
                  </a:cubicBezTo>
                  <a:cubicBezTo>
                    <a:pt x="4726" y="6675"/>
                    <a:pt x="4348" y="6297"/>
                    <a:pt x="4159" y="5825"/>
                  </a:cubicBezTo>
                  <a:cubicBezTo>
                    <a:pt x="4065" y="5636"/>
                    <a:pt x="4065" y="5541"/>
                    <a:pt x="4159" y="5352"/>
                  </a:cubicBezTo>
                  <a:cubicBezTo>
                    <a:pt x="4348" y="5258"/>
                    <a:pt x="4537" y="5163"/>
                    <a:pt x="4726" y="5163"/>
                  </a:cubicBezTo>
                  <a:cubicBezTo>
                    <a:pt x="5455" y="5163"/>
                    <a:pt x="5482" y="4024"/>
                    <a:pt x="4807" y="4024"/>
                  </a:cubicBezTo>
                  <a:cubicBezTo>
                    <a:pt x="4781" y="4024"/>
                    <a:pt x="4754" y="4025"/>
                    <a:pt x="4726" y="4029"/>
                  </a:cubicBezTo>
                  <a:cubicBezTo>
                    <a:pt x="4662" y="4021"/>
                    <a:pt x="4598" y="4017"/>
                    <a:pt x="4536" y="4017"/>
                  </a:cubicBezTo>
                  <a:cubicBezTo>
                    <a:pt x="3860" y="4017"/>
                    <a:pt x="3284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3" y="7799"/>
                    <a:pt x="4933" y="8132"/>
                    <a:pt x="5723" y="8132"/>
                  </a:cubicBezTo>
                  <a:cubicBezTo>
                    <a:pt x="6423" y="8132"/>
                    <a:pt x="7124" y="7870"/>
                    <a:pt x="7657" y="7337"/>
                  </a:cubicBezTo>
                  <a:cubicBezTo>
                    <a:pt x="8696" y="6014"/>
                    <a:pt x="8413" y="4123"/>
                    <a:pt x="7184" y="3083"/>
                  </a:cubicBezTo>
                  <a:cubicBezTo>
                    <a:pt x="6418" y="2376"/>
                    <a:pt x="5431" y="2000"/>
                    <a:pt x="4430" y="2000"/>
                  </a:cubicBezTo>
                  <a:cubicBezTo>
                    <a:pt x="3826" y="2000"/>
                    <a:pt x="3216" y="2137"/>
                    <a:pt x="2647" y="2422"/>
                  </a:cubicBezTo>
                  <a:cubicBezTo>
                    <a:pt x="1134" y="3083"/>
                    <a:pt x="95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55" y="10537"/>
                    <a:pt x="4111" y="10758"/>
                    <a:pt x="5059" y="10758"/>
                  </a:cubicBezTo>
                  <a:cubicBezTo>
                    <a:pt x="7043" y="10758"/>
                    <a:pt x="8994" y="9790"/>
                    <a:pt x="10209" y="7999"/>
                  </a:cubicBezTo>
                  <a:cubicBezTo>
                    <a:pt x="11343" y="6203"/>
                    <a:pt x="11343" y="3934"/>
                    <a:pt x="10020" y="2233"/>
                  </a:cubicBezTo>
                  <a:cubicBezTo>
                    <a:pt x="8878" y="765"/>
                    <a:pt x="7173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6"/>
            <p:cNvSpPr/>
            <p:nvPr/>
          </p:nvSpPr>
          <p:spPr>
            <a:xfrm>
              <a:off x="2140425" y="3205875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4" y="55"/>
                  </a:cubicBezTo>
                  <a:cubicBezTo>
                    <a:pt x="3718" y="145"/>
                    <a:pt x="3689" y="1195"/>
                    <a:pt x="4357" y="1195"/>
                  </a:cubicBezTo>
                  <a:cubicBezTo>
                    <a:pt x="4384" y="1195"/>
                    <a:pt x="4413" y="1193"/>
                    <a:pt x="4444" y="1189"/>
                  </a:cubicBezTo>
                  <a:cubicBezTo>
                    <a:pt x="4699" y="1157"/>
                    <a:pt x="4955" y="1141"/>
                    <a:pt x="5209" y="1141"/>
                  </a:cubicBezTo>
                  <a:cubicBezTo>
                    <a:pt x="6457" y="1141"/>
                    <a:pt x="7660" y="1522"/>
                    <a:pt x="8603" y="2229"/>
                  </a:cubicBezTo>
                  <a:cubicBezTo>
                    <a:pt x="9642" y="3079"/>
                    <a:pt x="10115" y="4497"/>
                    <a:pt x="9832" y="5821"/>
                  </a:cubicBezTo>
                  <a:cubicBezTo>
                    <a:pt x="9295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1" y="5915"/>
                    <a:pt x="1608" y="4781"/>
                  </a:cubicBezTo>
                  <a:cubicBezTo>
                    <a:pt x="2269" y="3836"/>
                    <a:pt x="3309" y="3174"/>
                    <a:pt x="4444" y="3174"/>
                  </a:cubicBezTo>
                  <a:cubicBezTo>
                    <a:pt x="5672" y="3174"/>
                    <a:pt x="6712" y="3930"/>
                    <a:pt x="7090" y="5065"/>
                  </a:cubicBezTo>
                  <a:cubicBezTo>
                    <a:pt x="7279" y="5632"/>
                    <a:pt x="7185" y="6199"/>
                    <a:pt x="6807" y="6577"/>
                  </a:cubicBezTo>
                  <a:cubicBezTo>
                    <a:pt x="6492" y="6829"/>
                    <a:pt x="6135" y="6955"/>
                    <a:pt x="5763" y="6955"/>
                  </a:cubicBezTo>
                  <a:cubicBezTo>
                    <a:pt x="5578" y="6955"/>
                    <a:pt x="5389" y="6923"/>
                    <a:pt x="5200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4"/>
                    <a:pt x="4538" y="5159"/>
                    <a:pt x="4727" y="5159"/>
                  </a:cubicBezTo>
                  <a:cubicBezTo>
                    <a:pt x="5455" y="5159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215" y="4497"/>
                    <a:pt x="3026" y="5159"/>
                  </a:cubicBezTo>
                  <a:cubicBezTo>
                    <a:pt x="2837" y="5915"/>
                    <a:pt x="3026" y="6577"/>
                    <a:pt x="3498" y="7144"/>
                  </a:cubicBezTo>
                  <a:cubicBezTo>
                    <a:pt x="4062" y="7810"/>
                    <a:pt x="4902" y="8142"/>
                    <a:pt x="5735" y="8142"/>
                  </a:cubicBezTo>
                  <a:cubicBezTo>
                    <a:pt x="6439" y="8142"/>
                    <a:pt x="7138" y="7904"/>
                    <a:pt x="7657" y="7428"/>
                  </a:cubicBezTo>
                  <a:cubicBezTo>
                    <a:pt x="8697" y="6010"/>
                    <a:pt x="8414" y="4119"/>
                    <a:pt x="7185" y="3079"/>
                  </a:cubicBezTo>
                  <a:cubicBezTo>
                    <a:pt x="6419" y="2372"/>
                    <a:pt x="5432" y="1996"/>
                    <a:pt x="4431" y="1996"/>
                  </a:cubicBezTo>
                  <a:cubicBezTo>
                    <a:pt x="3827" y="1996"/>
                    <a:pt x="3217" y="2133"/>
                    <a:pt x="2648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2" y="9318"/>
                    <a:pt x="2269" y="10074"/>
                  </a:cubicBezTo>
                  <a:cubicBezTo>
                    <a:pt x="3156" y="10533"/>
                    <a:pt x="4112" y="10754"/>
                    <a:pt x="5060" y="10754"/>
                  </a:cubicBezTo>
                  <a:cubicBezTo>
                    <a:pt x="7044" y="10754"/>
                    <a:pt x="8994" y="9786"/>
                    <a:pt x="10210" y="7995"/>
                  </a:cubicBezTo>
                  <a:cubicBezTo>
                    <a:pt x="11344" y="6199"/>
                    <a:pt x="11344" y="3930"/>
                    <a:pt x="10021" y="2229"/>
                  </a:cubicBezTo>
                  <a:cubicBezTo>
                    <a:pt x="8866" y="827"/>
                    <a:pt x="7065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6"/>
            <p:cNvSpPr/>
            <p:nvPr/>
          </p:nvSpPr>
          <p:spPr>
            <a:xfrm>
              <a:off x="3322000" y="3205875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5" y="1141"/>
                    <a:pt x="5208" y="1141"/>
                  </a:cubicBezTo>
                  <a:cubicBezTo>
                    <a:pt x="6456" y="1141"/>
                    <a:pt x="7660" y="1522"/>
                    <a:pt x="8602" y="2229"/>
                  </a:cubicBezTo>
                  <a:cubicBezTo>
                    <a:pt x="9642" y="3079"/>
                    <a:pt x="10115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2" y="3930"/>
                    <a:pt x="7090" y="5065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8" y="6955"/>
                    <a:pt x="5388" y="6923"/>
                    <a:pt x="5199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4"/>
                    <a:pt x="4538" y="5159"/>
                    <a:pt x="4727" y="5159"/>
                  </a:cubicBezTo>
                  <a:cubicBezTo>
                    <a:pt x="5455" y="5159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2" y="8142"/>
                    <a:pt x="5734" y="8142"/>
                  </a:cubicBezTo>
                  <a:cubicBezTo>
                    <a:pt x="6439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2" y="1996"/>
                    <a:pt x="4431" y="1996"/>
                  </a:cubicBezTo>
                  <a:cubicBezTo>
                    <a:pt x="3826" y="1996"/>
                    <a:pt x="3217" y="2133"/>
                    <a:pt x="2647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1" y="9318"/>
                    <a:pt x="2269" y="10074"/>
                  </a:cubicBezTo>
                  <a:cubicBezTo>
                    <a:pt x="3156" y="10533"/>
                    <a:pt x="4111" y="10754"/>
                    <a:pt x="5060" y="10754"/>
                  </a:cubicBezTo>
                  <a:cubicBezTo>
                    <a:pt x="7043" y="10754"/>
                    <a:pt x="8994" y="9786"/>
                    <a:pt x="10209" y="7995"/>
                  </a:cubicBezTo>
                  <a:cubicBezTo>
                    <a:pt x="11344" y="6199"/>
                    <a:pt x="11344" y="3930"/>
                    <a:pt x="10020" y="2229"/>
                  </a:cubicBezTo>
                  <a:cubicBezTo>
                    <a:pt x="8866" y="827"/>
                    <a:pt x="7064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6"/>
            <p:cNvSpPr/>
            <p:nvPr/>
          </p:nvSpPr>
          <p:spPr>
            <a:xfrm>
              <a:off x="4503575" y="3205875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2" y="1"/>
                  </a:moveTo>
                  <a:cubicBezTo>
                    <a:pt x="4976" y="1"/>
                    <a:pt x="4708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4" y="1141"/>
                    <a:pt x="5208" y="1141"/>
                  </a:cubicBezTo>
                  <a:cubicBezTo>
                    <a:pt x="6456" y="1141"/>
                    <a:pt x="7659" y="1522"/>
                    <a:pt x="8602" y="2229"/>
                  </a:cubicBezTo>
                  <a:cubicBezTo>
                    <a:pt x="9642" y="3079"/>
                    <a:pt x="10114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7" y="9602"/>
                  </a:cubicBezTo>
                  <a:cubicBezTo>
                    <a:pt x="3498" y="9507"/>
                    <a:pt x="2552" y="9035"/>
                    <a:pt x="1891" y="8184"/>
                  </a:cubicBezTo>
                  <a:cubicBezTo>
                    <a:pt x="1134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1" y="3930"/>
                    <a:pt x="7090" y="5065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7" y="6955"/>
                    <a:pt x="5388" y="6923"/>
                    <a:pt x="5199" y="6860"/>
                  </a:cubicBezTo>
                  <a:cubicBezTo>
                    <a:pt x="4726" y="6671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348"/>
                  </a:cubicBezTo>
                  <a:cubicBezTo>
                    <a:pt x="4348" y="5254"/>
                    <a:pt x="4537" y="5159"/>
                    <a:pt x="4726" y="5159"/>
                  </a:cubicBezTo>
                  <a:cubicBezTo>
                    <a:pt x="5455" y="5159"/>
                    <a:pt x="5482" y="4020"/>
                    <a:pt x="4807" y="4020"/>
                  </a:cubicBezTo>
                  <a:cubicBezTo>
                    <a:pt x="4781" y="4020"/>
                    <a:pt x="4754" y="4021"/>
                    <a:pt x="4726" y="4025"/>
                  </a:cubicBezTo>
                  <a:cubicBezTo>
                    <a:pt x="3970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1" y="8142"/>
                    <a:pt x="5734" y="8142"/>
                  </a:cubicBezTo>
                  <a:cubicBezTo>
                    <a:pt x="6438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1" y="1996"/>
                    <a:pt x="4430" y="1996"/>
                  </a:cubicBezTo>
                  <a:cubicBezTo>
                    <a:pt x="3826" y="1996"/>
                    <a:pt x="3216" y="2133"/>
                    <a:pt x="2647" y="2418"/>
                  </a:cubicBezTo>
                  <a:cubicBezTo>
                    <a:pt x="1134" y="3079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074"/>
                  </a:cubicBezTo>
                  <a:cubicBezTo>
                    <a:pt x="3155" y="10533"/>
                    <a:pt x="4111" y="10754"/>
                    <a:pt x="5059" y="10754"/>
                  </a:cubicBezTo>
                  <a:cubicBezTo>
                    <a:pt x="7043" y="10754"/>
                    <a:pt x="8994" y="9786"/>
                    <a:pt x="10209" y="7995"/>
                  </a:cubicBezTo>
                  <a:cubicBezTo>
                    <a:pt x="11343" y="6199"/>
                    <a:pt x="11343" y="3930"/>
                    <a:pt x="10020" y="2229"/>
                  </a:cubicBezTo>
                  <a:cubicBezTo>
                    <a:pt x="8866" y="827"/>
                    <a:pt x="7064" y="1"/>
                    <a:pt x="5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6"/>
            <p:cNvSpPr/>
            <p:nvPr/>
          </p:nvSpPr>
          <p:spPr>
            <a:xfrm>
              <a:off x="5685125" y="3205775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4" y="59"/>
                  </a:cubicBezTo>
                  <a:cubicBezTo>
                    <a:pt x="3715" y="59"/>
                    <a:pt x="3688" y="1198"/>
                    <a:pt x="4363" y="1198"/>
                  </a:cubicBezTo>
                  <a:cubicBezTo>
                    <a:pt x="4389" y="1198"/>
                    <a:pt x="4416" y="1196"/>
                    <a:pt x="4444" y="1193"/>
                  </a:cubicBezTo>
                  <a:cubicBezTo>
                    <a:pt x="4699" y="1161"/>
                    <a:pt x="4955" y="1145"/>
                    <a:pt x="5209" y="1145"/>
                  </a:cubicBezTo>
                  <a:cubicBezTo>
                    <a:pt x="6456" y="1145"/>
                    <a:pt x="7660" y="1526"/>
                    <a:pt x="8603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5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9"/>
                    <a:pt x="1891" y="8188"/>
                  </a:cubicBezTo>
                  <a:cubicBezTo>
                    <a:pt x="1135" y="7243"/>
                    <a:pt x="1041" y="5919"/>
                    <a:pt x="1608" y="4785"/>
                  </a:cubicBezTo>
                  <a:cubicBezTo>
                    <a:pt x="2269" y="3840"/>
                    <a:pt x="3309" y="3178"/>
                    <a:pt x="4444" y="3178"/>
                  </a:cubicBezTo>
                  <a:cubicBezTo>
                    <a:pt x="5672" y="3178"/>
                    <a:pt x="6712" y="3934"/>
                    <a:pt x="7090" y="5069"/>
                  </a:cubicBezTo>
                  <a:cubicBezTo>
                    <a:pt x="7279" y="5636"/>
                    <a:pt x="7185" y="6203"/>
                    <a:pt x="6807" y="6581"/>
                  </a:cubicBezTo>
                  <a:cubicBezTo>
                    <a:pt x="6492" y="6833"/>
                    <a:pt x="6134" y="6959"/>
                    <a:pt x="5763" y="6959"/>
                  </a:cubicBezTo>
                  <a:cubicBezTo>
                    <a:pt x="5578" y="6959"/>
                    <a:pt x="5389" y="6927"/>
                    <a:pt x="5200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8"/>
                    <a:pt x="4538" y="5163"/>
                    <a:pt x="4727" y="5163"/>
                  </a:cubicBezTo>
                  <a:cubicBezTo>
                    <a:pt x="5546" y="5163"/>
                    <a:pt x="5577" y="4024"/>
                    <a:pt x="4818" y="4024"/>
                  </a:cubicBezTo>
                  <a:cubicBezTo>
                    <a:pt x="4789" y="4024"/>
                    <a:pt x="4759" y="4025"/>
                    <a:pt x="4727" y="4029"/>
                  </a:cubicBezTo>
                  <a:cubicBezTo>
                    <a:pt x="4663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6" y="5163"/>
                  </a:cubicBezTo>
                  <a:cubicBezTo>
                    <a:pt x="2837" y="5919"/>
                    <a:pt x="3120" y="6581"/>
                    <a:pt x="3593" y="7148"/>
                  </a:cubicBezTo>
                  <a:cubicBezTo>
                    <a:pt x="4144" y="7799"/>
                    <a:pt x="4934" y="8132"/>
                    <a:pt x="5724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5" y="3083"/>
                  </a:cubicBezTo>
                  <a:cubicBezTo>
                    <a:pt x="6419" y="2376"/>
                    <a:pt x="5432" y="2000"/>
                    <a:pt x="4431" y="2000"/>
                  </a:cubicBezTo>
                  <a:cubicBezTo>
                    <a:pt x="3827" y="2000"/>
                    <a:pt x="3217" y="2137"/>
                    <a:pt x="2648" y="2422"/>
                  </a:cubicBezTo>
                  <a:cubicBezTo>
                    <a:pt x="1135" y="3083"/>
                    <a:pt x="190" y="4501"/>
                    <a:pt x="1" y="6108"/>
                  </a:cubicBezTo>
                  <a:cubicBezTo>
                    <a:pt x="1" y="7715"/>
                    <a:pt x="852" y="9322"/>
                    <a:pt x="2269" y="10078"/>
                  </a:cubicBezTo>
                  <a:cubicBezTo>
                    <a:pt x="3187" y="10537"/>
                    <a:pt x="4163" y="10758"/>
                    <a:pt x="5122" y="10758"/>
                  </a:cubicBezTo>
                  <a:cubicBezTo>
                    <a:pt x="7128" y="10758"/>
                    <a:pt x="9058" y="9790"/>
                    <a:pt x="10210" y="7999"/>
                  </a:cubicBezTo>
                  <a:cubicBezTo>
                    <a:pt x="11438" y="6203"/>
                    <a:pt x="11344" y="3934"/>
                    <a:pt x="10021" y="2233"/>
                  </a:cubicBezTo>
                  <a:cubicBezTo>
                    <a:pt x="8879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6"/>
            <p:cNvSpPr/>
            <p:nvPr/>
          </p:nvSpPr>
          <p:spPr>
            <a:xfrm>
              <a:off x="6866700" y="3205775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5" y="1145"/>
                    <a:pt x="5208" y="1145"/>
                  </a:cubicBezTo>
                  <a:cubicBezTo>
                    <a:pt x="6456" y="1145"/>
                    <a:pt x="7660" y="1526"/>
                    <a:pt x="8602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9"/>
                    <a:pt x="1891" y="8188"/>
                  </a:cubicBezTo>
                  <a:cubicBezTo>
                    <a:pt x="1135" y="7243"/>
                    <a:pt x="1040" y="5919"/>
                    <a:pt x="1607" y="4785"/>
                  </a:cubicBezTo>
                  <a:cubicBezTo>
                    <a:pt x="2269" y="3840"/>
                    <a:pt x="3309" y="3178"/>
                    <a:pt x="4443" y="3178"/>
                  </a:cubicBezTo>
                  <a:cubicBezTo>
                    <a:pt x="5672" y="3178"/>
                    <a:pt x="6712" y="3934"/>
                    <a:pt x="7090" y="5069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134" y="6959"/>
                    <a:pt x="5763" y="6959"/>
                  </a:cubicBezTo>
                  <a:cubicBezTo>
                    <a:pt x="5577" y="6959"/>
                    <a:pt x="5388" y="6927"/>
                    <a:pt x="5199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8"/>
                    <a:pt x="4538" y="5163"/>
                    <a:pt x="4727" y="5163"/>
                  </a:cubicBezTo>
                  <a:cubicBezTo>
                    <a:pt x="5546" y="5163"/>
                    <a:pt x="5576" y="4024"/>
                    <a:pt x="4818" y="4024"/>
                  </a:cubicBezTo>
                  <a:cubicBezTo>
                    <a:pt x="4789" y="4024"/>
                    <a:pt x="4758" y="4025"/>
                    <a:pt x="4727" y="4029"/>
                  </a:cubicBezTo>
                  <a:cubicBezTo>
                    <a:pt x="4662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4" y="7799"/>
                    <a:pt x="4933" y="8132"/>
                    <a:pt x="5723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4" y="3083"/>
                  </a:cubicBezTo>
                  <a:cubicBezTo>
                    <a:pt x="6418" y="2376"/>
                    <a:pt x="5432" y="2000"/>
                    <a:pt x="4431" y="2000"/>
                  </a:cubicBezTo>
                  <a:cubicBezTo>
                    <a:pt x="3826" y="2000"/>
                    <a:pt x="3217" y="2137"/>
                    <a:pt x="2647" y="2422"/>
                  </a:cubicBezTo>
                  <a:cubicBezTo>
                    <a:pt x="1135" y="3083"/>
                    <a:pt x="190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86" y="10537"/>
                    <a:pt x="4163" y="10758"/>
                    <a:pt x="5122" y="10758"/>
                  </a:cubicBezTo>
                  <a:cubicBezTo>
                    <a:pt x="7128" y="10758"/>
                    <a:pt x="9058" y="9790"/>
                    <a:pt x="10209" y="7999"/>
                  </a:cubicBezTo>
                  <a:cubicBezTo>
                    <a:pt x="11438" y="6203"/>
                    <a:pt x="11344" y="3934"/>
                    <a:pt x="10020" y="2233"/>
                  </a:cubicBezTo>
                  <a:cubicBezTo>
                    <a:pt x="8878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6"/>
            <p:cNvSpPr/>
            <p:nvPr/>
          </p:nvSpPr>
          <p:spPr>
            <a:xfrm>
              <a:off x="1544925" y="3706875"/>
              <a:ext cx="283600" cy="270725"/>
            </a:xfrm>
            <a:custGeom>
              <a:avLst/>
              <a:gdLst/>
              <a:ahLst/>
              <a:cxnLst/>
              <a:rect l="l" t="t" r="r" b="b"/>
              <a:pathLst>
                <a:path w="11344" h="10829" extrusionOk="0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5" y="1141"/>
                    <a:pt x="5191" y="1141"/>
                  </a:cubicBezTo>
                  <a:cubicBezTo>
                    <a:pt x="6423" y="1141"/>
                    <a:pt x="7578" y="1535"/>
                    <a:pt x="8602" y="2323"/>
                  </a:cubicBezTo>
                  <a:cubicBezTo>
                    <a:pt x="9642" y="3173"/>
                    <a:pt x="10115" y="4497"/>
                    <a:pt x="9831" y="5820"/>
                  </a:cubicBezTo>
                  <a:cubicBezTo>
                    <a:pt x="9307" y="8089"/>
                    <a:pt x="7333" y="9633"/>
                    <a:pt x="5099" y="9633"/>
                  </a:cubicBezTo>
                  <a:cubicBezTo>
                    <a:pt x="4913" y="9633"/>
                    <a:pt x="4726" y="9623"/>
                    <a:pt x="4538" y="9601"/>
                  </a:cubicBezTo>
                  <a:cubicBezTo>
                    <a:pt x="3498" y="9506"/>
                    <a:pt x="2553" y="9034"/>
                    <a:pt x="1891" y="8278"/>
                  </a:cubicBezTo>
                  <a:cubicBezTo>
                    <a:pt x="1135" y="7238"/>
                    <a:pt x="1040" y="5914"/>
                    <a:pt x="1607" y="4875"/>
                  </a:cubicBezTo>
                  <a:cubicBezTo>
                    <a:pt x="2175" y="3835"/>
                    <a:pt x="3309" y="3268"/>
                    <a:pt x="4443" y="3173"/>
                  </a:cubicBezTo>
                  <a:cubicBezTo>
                    <a:pt x="5672" y="3173"/>
                    <a:pt x="6712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42" y="7019"/>
                    <a:pt x="5768" y="7019"/>
                  </a:cubicBezTo>
                  <a:cubicBezTo>
                    <a:pt x="5544" y="7019"/>
                    <a:pt x="5318" y="6966"/>
                    <a:pt x="5105" y="6860"/>
                  </a:cubicBezTo>
                  <a:cubicBezTo>
                    <a:pt x="4727" y="6671"/>
                    <a:pt x="4349" y="6293"/>
                    <a:pt x="4160" y="5914"/>
                  </a:cubicBezTo>
                  <a:cubicBezTo>
                    <a:pt x="4065" y="5631"/>
                    <a:pt x="4065" y="5536"/>
                    <a:pt x="4160" y="5442"/>
                  </a:cubicBezTo>
                  <a:cubicBezTo>
                    <a:pt x="4349" y="5347"/>
                    <a:pt x="4538" y="5253"/>
                    <a:pt x="4727" y="5253"/>
                  </a:cubicBezTo>
                  <a:cubicBezTo>
                    <a:pt x="5483" y="5158"/>
                    <a:pt x="5483" y="4024"/>
                    <a:pt x="4727" y="4024"/>
                  </a:cubicBezTo>
                  <a:cubicBezTo>
                    <a:pt x="3971" y="4024"/>
                    <a:pt x="3309" y="4497"/>
                    <a:pt x="3025" y="5253"/>
                  </a:cubicBezTo>
                  <a:cubicBezTo>
                    <a:pt x="2836" y="5914"/>
                    <a:pt x="3120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4" y="7950"/>
                    <a:pt x="7657" y="7427"/>
                  </a:cubicBezTo>
                  <a:cubicBezTo>
                    <a:pt x="8697" y="6104"/>
                    <a:pt x="8413" y="4213"/>
                    <a:pt x="7184" y="3173"/>
                  </a:cubicBezTo>
                  <a:cubicBezTo>
                    <a:pt x="6393" y="2443"/>
                    <a:pt x="5368" y="2066"/>
                    <a:pt x="4334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5" y="3079"/>
                    <a:pt x="95" y="4497"/>
                    <a:pt x="0" y="6198"/>
                  </a:cubicBezTo>
                  <a:cubicBezTo>
                    <a:pt x="0" y="7805"/>
                    <a:pt x="851" y="9317"/>
                    <a:pt x="2269" y="10168"/>
                  </a:cubicBezTo>
                  <a:cubicBezTo>
                    <a:pt x="3135" y="10616"/>
                    <a:pt x="4067" y="10828"/>
                    <a:pt x="4994" y="10828"/>
                  </a:cubicBezTo>
                  <a:cubicBezTo>
                    <a:pt x="7000" y="10828"/>
                    <a:pt x="8981" y="9834"/>
                    <a:pt x="10209" y="8089"/>
                  </a:cubicBezTo>
                  <a:cubicBezTo>
                    <a:pt x="11344" y="6293"/>
                    <a:pt x="11344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6"/>
            <p:cNvSpPr/>
            <p:nvPr/>
          </p:nvSpPr>
          <p:spPr>
            <a:xfrm>
              <a:off x="2731225" y="370750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1"/>
                  </a:moveTo>
                  <a:cubicBezTo>
                    <a:pt x="4862" y="1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8"/>
                  </a:cubicBezTo>
                  <a:cubicBezTo>
                    <a:pt x="9642" y="3148"/>
                    <a:pt x="10114" y="4472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253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7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8"/>
                    <a:pt x="4159" y="5889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2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9"/>
                    <a:pt x="8413" y="4188"/>
                    <a:pt x="7184" y="3148"/>
                  </a:cubicBezTo>
                  <a:cubicBezTo>
                    <a:pt x="6393" y="2418"/>
                    <a:pt x="5367" y="2041"/>
                    <a:pt x="4333" y="2041"/>
                  </a:cubicBezTo>
                  <a:cubicBezTo>
                    <a:pt x="3761" y="2041"/>
                    <a:pt x="3186" y="2156"/>
                    <a:pt x="2647" y="2392"/>
                  </a:cubicBezTo>
                  <a:cubicBezTo>
                    <a:pt x="1135" y="3054"/>
                    <a:pt x="95" y="4472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4"/>
                  </a:cubicBezTo>
                  <a:cubicBezTo>
                    <a:pt x="11343" y="6268"/>
                    <a:pt x="11343" y="3904"/>
                    <a:pt x="10020" y="2203"/>
                  </a:cubicBezTo>
                  <a:cubicBezTo>
                    <a:pt x="8830" y="758"/>
                    <a:pt x="6951" y="1"/>
                    <a:pt x="5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6"/>
            <p:cNvSpPr/>
            <p:nvPr/>
          </p:nvSpPr>
          <p:spPr>
            <a:xfrm>
              <a:off x="3912775" y="370750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1"/>
                  </a:moveTo>
                  <a:cubicBezTo>
                    <a:pt x="4863" y="1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8"/>
                  </a:cubicBezTo>
                  <a:cubicBezTo>
                    <a:pt x="9642" y="3148"/>
                    <a:pt x="10115" y="4472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253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7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8"/>
                    <a:pt x="4160" y="5889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2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9"/>
                    <a:pt x="8414" y="4188"/>
                    <a:pt x="7185" y="3148"/>
                  </a:cubicBezTo>
                  <a:cubicBezTo>
                    <a:pt x="6394" y="2418"/>
                    <a:pt x="5368" y="2041"/>
                    <a:pt x="4334" y="2041"/>
                  </a:cubicBezTo>
                  <a:cubicBezTo>
                    <a:pt x="3761" y="2041"/>
                    <a:pt x="3187" y="2156"/>
                    <a:pt x="2648" y="2392"/>
                  </a:cubicBezTo>
                  <a:cubicBezTo>
                    <a:pt x="1135" y="3054"/>
                    <a:pt x="95" y="4472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4"/>
                  </a:cubicBezTo>
                  <a:cubicBezTo>
                    <a:pt x="11344" y="6268"/>
                    <a:pt x="11344" y="3904"/>
                    <a:pt x="10021" y="2203"/>
                  </a:cubicBezTo>
                  <a:cubicBezTo>
                    <a:pt x="8830" y="758"/>
                    <a:pt x="6952" y="1"/>
                    <a:pt x="5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6"/>
            <p:cNvSpPr/>
            <p:nvPr/>
          </p:nvSpPr>
          <p:spPr>
            <a:xfrm>
              <a:off x="5094350" y="3706875"/>
              <a:ext cx="285975" cy="270725"/>
            </a:xfrm>
            <a:custGeom>
              <a:avLst/>
              <a:gdLst/>
              <a:ahLst/>
              <a:cxnLst/>
              <a:rect l="l" t="t" r="r" b="b"/>
              <a:pathLst>
                <a:path w="11439" h="10829" extrusionOk="0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7" y="1141"/>
                    <a:pt x="5198" y="1141"/>
                  </a:cubicBezTo>
                  <a:cubicBezTo>
                    <a:pt x="6449" y="1141"/>
                    <a:pt x="7657" y="1535"/>
                    <a:pt x="8602" y="2323"/>
                  </a:cubicBezTo>
                  <a:cubicBezTo>
                    <a:pt x="9642" y="3173"/>
                    <a:pt x="10115" y="4497"/>
                    <a:pt x="9831" y="5820"/>
                  </a:cubicBezTo>
                  <a:cubicBezTo>
                    <a:pt x="9307" y="8089"/>
                    <a:pt x="7333" y="9633"/>
                    <a:pt x="5099" y="9633"/>
                  </a:cubicBezTo>
                  <a:cubicBezTo>
                    <a:pt x="4913" y="9633"/>
                    <a:pt x="4726" y="9623"/>
                    <a:pt x="4538" y="9601"/>
                  </a:cubicBezTo>
                  <a:cubicBezTo>
                    <a:pt x="3498" y="9601"/>
                    <a:pt x="2553" y="9034"/>
                    <a:pt x="1891" y="8278"/>
                  </a:cubicBezTo>
                  <a:cubicBezTo>
                    <a:pt x="1135" y="7238"/>
                    <a:pt x="1040" y="5914"/>
                    <a:pt x="1607" y="4875"/>
                  </a:cubicBezTo>
                  <a:cubicBezTo>
                    <a:pt x="2269" y="3835"/>
                    <a:pt x="3309" y="3268"/>
                    <a:pt x="4443" y="3173"/>
                  </a:cubicBezTo>
                  <a:cubicBezTo>
                    <a:pt x="5672" y="3173"/>
                    <a:pt x="6712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79" y="7019"/>
                    <a:pt x="5832" y="7019"/>
                  </a:cubicBezTo>
                  <a:cubicBezTo>
                    <a:pt x="5625" y="7019"/>
                    <a:pt x="5412" y="6966"/>
                    <a:pt x="5199" y="6860"/>
                  </a:cubicBezTo>
                  <a:cubicBezTo>
                    <a:pt x="4727" y="6671"/>
                    <a:pt x="4349" y="6293"/>
                    <a:pt x="4160" y="5914"/>
                  </a:cubicBezTo>
                  <a:cubicBezTo>
                    <a:pt x="4160" y="5631"/>
                    <a:pt x="4160" y="5536"/>
                    <a:pt x="4160" y="5442"/>
                  </a:cubicBezTo>
                  <a:cubicBezTo>
                    <a:pt x="4349" y="5347"/>
                    <a:pt x="4538" y="5253"/>
                    <a:pt x="4727" y="5253"/>
                  </a:cubicBezTo>
                  <a:cubicBezTo>
                    <a:pt x="5483" y="5158"/>
                    <a:pt x="5483" y="4024"/>
                    <a:pt x="4727" y="4024"/>
                  </a:cubicBezTo>
                  <a:cubicBezTo>
                    <a:pt x="3971" y="4024"/>
                    <a:pt x="3309" y="4497"/>
                    <a:pt x="3025" y="5253"/>
                  </a:cubicBezTo>
                  <a:cubicBezTo>
                    <a:pt x="2836" y="5914"/>
                    <a:pt x="3120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4" y="7950"/>
                    <a:pt x="7657" y="7427"/>
                  </a:cubicBezTo>
                  <a:cubicBezTo>
                    <a:pt x="8697" y="6104"/>
                    <a:pt x="8508" y="4213"/>
                    <a:pt x="7184" y="3173"/>
                  </a:cubicBezTo>
                  <a:cubicBezTo>
                    <a:pt x="6393" y="2443"/>
                    <a:pt x="5368" y="2066"/>
                    <a:pt x="4334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5" y="3079"/>
                    <a:pt x="190" y="4497"/>
                    <a:pt x="1" y="6198"/>
                  </a:cubicBezTo>
                  <a:cubicBezTo>
                    <a:pt x="1" y="7805"/>
                    <a:pt x="851" y="9317"/>
                    <a:pt x="2269" y="10168"/>
                  </a:cubicBezTo>
                  <a:cubicBezTo>
                    <a:pt x="3165" y="10616"/>
                    <a:pt x="4118" y="10828"/>
                    <a:pt x="5056" y="10828"/>
                  </a:cubicBezTo>
                  <a:cubicBezTo>
                    <a:pt x="7085" y="10828"/>
                    <a:pt x="9045" y="9834"/>
                    <a:pt x="10209" y="8089"/>
                  </a:cubicBezTo>
                  <a:cubicBezTo>
                    <a:pt x="11438" y="6293"/>
                    <a:pt x="11344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6"/>
            <p:cNvSpPr/>
            <p:nvPr/>
          </p:nvSpPr>
          <p:spPr>
            <a:xfrm>
              <a:off x="6275925" y="3706875"/>
              <a:ext cx="285950" cy="270725"/>
            </a:xfrm>
            <a:custGeom>
              <a:avLst/>
              <a:gdLst/>
              <a:ahLst/>
              <a:cxnLst/>
              <a:rect l="l" t="t" r="r" b="b"/>
              <a:pathLst>
                <a:path w="11438" h="10829" extrusionOk="0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7" y="1141"/>
                    <a:pt x="5197" y="1141"/>
                  </a:cubicBezTo>
                  <a:cubicBezTo>
                    <a:pt x="6449" y="1141"/>
                    <a:pt x="7657" y="1535"/>
                    <a:pt x="8602" y="2323"/>
                  </a:cubicBezTo>
                  <a:cubicBezTo>
                    <a:pt x="9642" y="3173"/>
                    <a:pt x="10114" y="4497"/>
                    <a:pt x="9831" y="5820"/>
                  </a:cubicBezTo>
                  <a:cubicBezTo>
                    <a:pt x="9307" y="8089"/>
                    <a:pt x="7333" y="9633"/>
                    <a:pt x="5098" y="9633"/>
                  </a:cubicBezTo>
                  <a:cubicBezTo>
                    <a:pt x="4913" y="9633"/>
                    <a:pt x="4726" y="9623"/>
                    <a:pt x="4537" y="9601"/>
                  </a:cubicBezTo>
                  <a:cubicBezTo>
                    <a:pt x="3498" y="9601"/>
                    <a:pt x="2552" y="9034"/>
                    <a:pt x="1891" y="8278"/>
                  </a:cubicBezTo>
                  <a:cubicBezTo>
                    <a:pt x="1134" y="7238"/>
                    <a:pt x="1040" y="5914"/>
                    <a:pt x="1607" y="4875"/>
                  </a:cubicBezTo>
                  <a:cubicBezTo>
                    <a:pt x="2269" y="3835"/>
                    <a:pt x="3309" y="3268"/>
                    <a:pt x="4443" y="3173"/>
                  </a:cubicBezTo>
                  <a:cubicBezTo>
                    <a:pt x="5672" y="3173"/>
                    <a:pt x="6711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78" y="7019"/>
                    <a:pt x="5832" y="7019"/>
                  </a:cubicBezTo>
                  <a:cubicBezTo>
                    <a:pt x="5624" y="7019"/>
                    <a:pt x="5412" y="6966"/>
                    <a:pt x="5199" y="6860"/>
                  </a:cubicBezTo>
                  <a:cubicBezTo>
                    <a:pt x="4726" y="6671"/>
                    <a:pt x="4348" y="6293"/>
                    <a:pt x="4159" y="5914"/>
                  </a:cubicBezTo>
                  <a:cubicBezTo>
                    <a:pt x="4159" y="5631"/>
                    <a:pt x="4159" y="5536"/>
                    <a:pt x="4159" y="5442"/>
                  </a:cubicBezTo>
                  <a:cubicBezTo>
                    <a:pt x="4348" y="5347"/>
                    <a:pt x="4537" y="5253"/>
                    <a:pt x="4726" y="5253"/>
                  </a:cubicBezTo>
                  <a:cubicBezTo>
                    <a:pt x="5577" y="5158"/>
                    <a:pt x="5577" y="4024"/>
                    <a:pt x="4726" y="4024"/>
                  </a:cubicBezTo>
                  <a:cubicBezTo>
                    <a:pt x="3970" y="4024"/>
                    <a:pt x="3309" y="4497"/>
                    <a:pt x="3025" y="5253"/>
                  </a:cubicBezTo>
                  <a:cubicBezTo>
                    <a:pt x="2836" y="5914"/>
                    <a:pt x="3119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3" y="7950"/>
                    <a:pt x="7657" y="7427"/>
                  </a:cubicBezTo>
                  <a:cubicBezTo>
                    <a:pt x="8696" y="6104"/>
                    <a:pt x="8507" y="4213"/>
                    <a:pt x="7184" y="3173"/>
                  </a:cubicBezTo>
                  <a:cubicBezTo>
                    <a:pt x="6393" y="2443"/>
                    <a:pt x="5367" y="2066"/>
                    <a:pt x="4333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4" y="3079"/>
                    <a:pt x="189" y="4497"/>
                    <a:pt x="0" y="6198"/>
                  </a:cubicBezTo>
                  <a:cubicBezTo>
                    <a:pt x="0" y="7805"/>
                    <a:pt x="851" y="9317"/>
                    <a:pt x="2269" y="10168"/>
                  </a:cubicBezTo>
                  <a:cubicBezTo>
                    <a:pt x="3165" y="10616"/>
                    <a:pt x="4117" y="10828"/>
                    <a:pt x="5055" y="10828"/>
                  </a:cubicBezTo>
                  <a:cubicBezTo>
                    <a:pt x="7085" y="10828"/>
                    <a:pt x="9045" y="9834"/>
                    <a:pt x="10209" y="8089"/>
                  </a:cubicBezTo>
                  <a:cubicBezTo>
                    <a:pt x="11438" y="6293"/>
                    <a:pt x="11343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6"/>
            <p:cNvSpPr/>
            <p:nvPr/>
          </p:nvSpPr>
          <p:spPr>
            <a:xfrm>
              <a:off x="843075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5"/>
                    <a:pt x="4349" y="18343"/>
                    <a:pt x="7184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552"/>
                    <a:pt x="14557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1" y="13002"/>
                    <a:pt x="7563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0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6"/>
            <p:cNvSpPr/>
            <p:nvPr/>
          </p:nvSpPr>
          <p:spPr>
            <a:xfrm>
              <a:off x="202465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5"/>
                    <a:pt x="4348" y="18343"/>
                    <a:pt x="7184" y="19572"/>
                  </a:cubicBezTo>
                  <a:cubicBezTo>
                    <a:pt x="8792" y="20319"/>
                    <a:pt x="10540" y="20681"/>
                    <a:pt x="12301" y="20681"/>
                  </a:cubicBezTo>
                  <a:cubicBezTo>
                    <a:pt x="13437" y="20681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4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552"/>
                    <a:pt x="14557" y="9930"/>
                    <a:pt x="14463" y="10970"/>
                  </a:cubicBezTo>
                  <a:cubicBezTo>
                    <a:pt x="14273" y="11915"/>
                    <a:pt x="13706" y="12766"/>
                    <a:pt x="12856" y="13333"/>
                  </a:cubicBezTo>
                  <a:cubicBezTo>
                    <a:pt x="12260" y="13750"/>
                    <a:pt x="11551" y="13951"/>
                    <a:pt x="10849" y="13951"/>
                  </a:cubicBezTo>
                  <a:cubicBezTo>
                    <a:pt x="9321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0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3" y="19191"/>
                  </a:cubicBezTo>
                  <a:cubicBezTo>
                    <a:pt x="8386" y="19191"/>
                    <a:pt x="4764" y="17036"/>
                    <a:pt x="2930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6"/>
            <p:cNvSpPr/>
            <p:nvPr/>
          </p:nvSpPr>
          <p:spPr>
            <a:xfrm>
              <a:off x="320620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5"/>
                    <a:pt x="4349" y="18343"/>
                    <a:pt x="7185" y="19572"/>
                  </a:cubicBezTo>
                  <a:cubicBezTo>
                    <a:pt x="8793" y="20319"/>
                    <a:pt x="10541" y="20681"/>
                    <a:pt x="12302" y="20681"/>
                  </a:cubicBezTo>
                  <a:cubicBezTo>
                    <a:pt x="13438" y="20681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552"/>
                    <a:pt x="14558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2" y="13002"/>
                    <a:pt x="7563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6" y="18816"/>
                  </a:cubicBezTo>
                  <a:cubicBezTo>
                    <a:pt x="14028" y="19070"/>
                    <a:pt x="13111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8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6"/>
            <p:cNvSpPr/>
            <p:nvPr/>
          </p:nvSpPr>
          <p:spPr>
            <a:xfrm>
              <a:off x="4387775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5"/>
                    <a:pt x="4349" y="18343"/>
                    <a:pt x="7184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552"/>
                    <a:pt x="14557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6"/>
            <p:cNvSpPr/>
            <p:nvPr/>
          </p:nvSpPr>
          <p:spPr>
            <a:xfrm>
              <a:off x="556935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5"/>
                    <a:pt x="4348" y="18343"/>
                    <a:pt x="7184" y="19572"/>
                  </a:cubicBezTo>
                  <a:cubicBezTo>
                    <a:pt x="8792" y="20319"/>
                    <a:pt x="10540" y="20681"/>
                    <a:pt x="12301" y="20681"/>
                  </a:cubicBezTo>
                  <a:cubicBezTo>
                    <a:pt x="13437" y="20681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4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552"/>
                    <a:pt x="14557" y="9930"/>
                    <a:pt x="14462" y="10970"/>
                  </a:cubicBezTo>
                  <a:cubicBezTo>
                    <a:pt x="14273" y="11915"/>
                    <a:pt x="13706" y="12766"/>
                    <a:pt x="12856" y="13333"/>
                  </a:cubicBezTo>
                  <a:cubicBezTo>
                    <a:pt x="12260" y="13750"/>
                    <a:pt x="11551" y="13951"/>
                    <a:pt x="10849" y="13951"/>
                  </a:cubicBezTo>
                  <a:cubicBezTo>
                    <a:pt x="9321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0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90" y="19191"/>
                    <a:pt x="4782" y="17036"/>
                    <a:pt x="3025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7" y="1521"/>
                    <a:pt x="13385" y="1522"/>
                    <a:pt x="13411" y="1522"/>
                  </a:cubicBezTo>
                  <a:cubicBezTo>
                    <a:pt x="14273" y="1522"/>
                    <a:pt x="14245" y="100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6"/>
            <p:cNvSpPr/>
            <p:nvPr/>
          </p:nvSpPr>
          <p:spPr>
            <a:xfrm>
              <a:off x="675090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5"/>
                    <a:pt x="4349" y="18343"/>
                    <a:pt x="7185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4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552"/>
                    <a:pt x="14558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2" y="13002"/>
                    <a:pt x="7563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343"/>
                    <a:pt x="14936" y="18816"/>
                  </a:cubicBezTo>
                  <a:cubicBezTo>
                    <a:pt x="14028" y="19070"/>
                    <a:pt x="13111" y="19191"/>
                    <a:pt x="12205" y="19191"/>
                  </a:cubicBezTo>
                  <a:cubicBezTo>
                    <a:pt x="8391" y="19191"/>
                    <a:pt x="4782" y="17036"/>
                    <a:pt x="3026" y="13522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6"/>
            <p:cNvSpPr/>
            <p:nvPr/>
          </p:nvSpPr>
          <p:spPr>
            <a:xfrm>
              <a:off x="32850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0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4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3" y="10875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6"/>
            <p:cNvSpPr/>
            <p:nvPr/>
          </p:nvSpPr>
          <p:spPr>
            <a:xfrm>
              <a:off x="143385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0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6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6"/>
            <p:cNvSpPr/>
            <p:nvPr/>
          </p:nvSpPr>
          <p:spPr>
            <a:xfrm>
              <a:off x="2615425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0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7" y="19288"/>
                    <a:pt x="20702" y="17114"/>
                    <a:pt x="21458" y="14278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30" y="4612"/>
                    <a:pt x="15261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3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1" y="13860"/>
                  </a:cubicBezTo>
                  <a:cubicBezTo>
                    <a:pt x="9267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299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3" y="19156"/>
                    <a:pt x="4775" y="17058"/>
                    <a:pt x="2931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6"/>
            <p:cNvSpPr/>
            <p:nvPr/>
          </p:nvSpPr>
          <p:spPr>
            <a:xfrm>
              <a:off x="379700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5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0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4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2" y="10875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6"/>
            <p:cNvSpPr/>
            <p:nvPr/>
          </p:nvSpPr>
          <p:spPr>
            <a:xfrm>
              <a:off x="497855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0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6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6"/>
            <p:cNvSpPr/>
            <p:nvPr/>
          </p:nvSpPr>
          <p:spPr>
            <a:xfrm>
              <a:off x="6160125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0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308" y="11159"/>
                    <a:pt x="21269" y="7851"/>
                    <a:pt x="18716" y="5866"/>
                  </a:cubicBezTo>
                  <a:cubicBezTo>
                    <a:pt x="17165" y="4612"/>
                    <a:pt x="15274" y="3962"/>
                    <a:pt x="13377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3" y="13860"/>
                  </a:cubicBezTo>
                  <a:cubicBezTo>
                    <a:pt x="9311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7" y="19156"/>
                  </a:cubicBezTo>
                  <a:cubicBezTo>
                    <a:pt x="8436" y="19156"/>
                    <a:pt x="4793" y="17058"/>
                    <a:pt x="3025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3" y="1412"/>
                  </a:cubicBezTo>
                  <a:cubicBezTo>
                    <a:pt x="12310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6"/>
            <p:cNvSpPr/>
            <p:nvPr/>
          </p:nvSpPr>
          <p:spPr>
            <a:xfrm>
              <a:off x="843075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6"/>
            <p:cNvSpPr/>
            <p:nvPr/>
          </p:nvSpPr>
          <p:spPr>
            <a:xfrm>
              <a:off x="202465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0"/>
                    <a:pt x="14463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0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6"/>
            <p:cNvSpPr/>
            <p:nvPr/>
          </p:nvSpPr>
          <p:spPr>
            <a:xfrm>
              <a:off x="320620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2" y="20682"/>
                  </a:cubicBezTo>
                  <a:cubicBezTo>
                    <a:pt x="13438" y="20682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6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9" y="19243"/>
                    <a:pt x="4785" y="17093"/>
                    <a:pt x="2931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6"/>
            <p:cNvSpPr/>
            <p:nvPr/>
          </p:nvSpPr>
          <p:spPr>
            <a:xfrm>
              <a:off x="4387775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6"/>
            <p:cNvSpPr/>
            <p:nvPr/>
          </p:nvSpPr>
          <p:spPr>
            <a:xfrm>
              <a:off x="556935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0"/>
                    <a:pt x="14462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71" y="19243"/>
                    <a:pt x="4801" y="17093"/>
                    <a:pt x="3025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6"/>
            <p:cNvSpPr/>
            <p:nvPr/>
          </p:nvSpPr>
          <p:spPr>
            <a:xfrm>
              <a:off x="675090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343"/>
                    <a:pt x="14936" y="18910"/>
                  </a:cubicBezTo>
                  <a:cubicBezTo>
                    <a:pt x="14071" y="19135"/>
                    <a:pt x="13197" y="19243"/>
                    <a:pt x="12333" y="19243"/>
                  </a:cubicBezTo>
                  <a:cubicBezTo>
                    <a:pt x="8472" y="19243"/>
                    <a:pt x="4802" y="17093"/>
                    <a:pt x="3026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6"/>
            <p:cNvSpPr/>
            <p:nvPr/>
          </p:nvSpPr>
          <p:spPr>
            <a:xfrm>
              <a:off x="32850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1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5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3" y="10876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6"/>
            <p:cNvSpPr/>
            <p:nvPr/>
          </p:nvSpPr>
          <p:spPr>
            <a:xfrm>
              <a:off x="143385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1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6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6"/>
            <p:cNvSpPr/>
            <p:nvPr/>
          </p:nvSpPr>
          <p:spPr>
            <a:xfrm>
              <a:off x="2615425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1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7" y="19288"/>
                    <a:pt x="20702" y="17114"/>
                    <a:pt x="21458" y="14278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30" y="4612"/>
                    <a:pt x="15261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3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1" y="13860"/>
                  </a:cubicBezTo>
                  <a:cubicBezTo>
                    <a:pt x="9267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299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3" y="19156"/>
                    <a:pt x="4775" y="17058"/>
                    <a:pt x="2931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6"/>
            <p:cNvSpPr/>
            <p:nvPr/>
          </p:nvSpPr>
          <p:spPr>
            <a:xfrm>
              <a:off x="379700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5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1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5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2" y="10876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6"/>
            <p:cNvSpPr/>
            <p:nvPr/>
          </p:nvSpPr>
          <p:spPr>
            <a:xfrm>
              <a:off x="497855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1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6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6"/>
            <p:cNvSpPr/>
            <p:nvPr/>
          </p:nvSpPr>
          <p:spPr>
            <a:xfrm>
              <a:off x="6160125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1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308" y="11159"/>
                    <a:pt x="21269" y="7851"/>
                    <a:pt x="18716" y="5866"/>
                  </a:cubicBezTo>
                  <a:cubicBezTo>
                    <a:pt x="17165" y="4612"/>
                    <a:pt x="15274" y="3962"/>
                    <a:pt x="13377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3" y="13860"/>
                  </a:cubicBezTo>
                  <a:cubicBezTo>
                    <a:pt x="9311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7" y="19156"/>
                  </a:cubicBezTo>
                  <a:cubicBezTo>
                    <a:pt x="8436" y="19156"/>
                    <a:pt x="4793" y="17058"/>
                    <a:pt x="3025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3" y="1412"/>
                  </a:cubicBezTo>
                  <a:cubicBezTo>
                    <a:pt x="12310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6"/>
            <p:cNvSpPr/>
            <p:nvPr/>
          </p:nvSpPr>
          <p:spPr>
            <a:xfrm>
              <a:off x="843075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1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1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6"/>
            <p:cNvSpPr/>
            <p:nvPr/>
          </p:nvSpPr>
          <p:spPr>
            <a:xfrm>
              <a:off x="202465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1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1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3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1"/>
                    <a:pt x="14463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0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6"/>
            <p:cNvSpPr/>
            <p:nvPr/>
          </p:nvSpPr>
          <p:spPr>
            <a:xfrm>
              <a:off x="320620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1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2" y="20682"/>
                  </a:cubicBezTo>
                  <a:cubicBezTo>
                    <a:pt x="13438" y="20682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1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6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9" y="19243"/>
                    <a:pt x="4785" y="17093"/>
                    <a:pt x="2931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6"/>
            <p:cNvSpPr/>
            <p:nvPr/>
          </p:nvSpPr>
          <p:spPr>
            <a:xfrm>
              <a:off x="4387775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1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1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6"/>
            <p:cNvSpPr/>
            <p:nvPr/>
          </p:nvSpPr>
          <p:spPr>
            <a:xfrm>
              <a:off x="556935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1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1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3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1"/>
                    <a:pt x="14462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71" y="19243"/>
                    <a:pt x="4801" y="17093"/>
                    <a:pt x="3025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6"/>
            <p:cNvSpPr/>
            <p:nvPr/>
          </p:nvSpPr>
          <p:spPr>
            <a:xfrm>
              <a:off x="675090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1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1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343"/>
                    <a:pt x="14936" y="18910"/>
                  </a:cubicBezTo>
                  <a:cubicBezTo>
                    <a:pt x="14071" y="19135"/>
                    <a:pt x="13197" y="19243"/>
                    <a:pt x="12333" y="19243"/>
                  </a:cubicBezTo>
                  <a:cubicBezTo>
                    <a:pt x="8472" y="19243"/>
                    <a:pt x="4802" y="17093"/>
                    <a:pt x="3026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6"/>
            <p:cNvSpPr/>
            <p:nvPr/>
          </p:nvSpPr>
          <p:spPr>
            <a:xfrm>
              <a:off x="812350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6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5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6"/>
            <p:cNvSpPr/>
            <p:nvPr/>
          </p:nvSpPr>
          <p:spPr>
            <a:xfrm>
              <a:off x="1993925" y="157420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3"/>
                    <a:pt x="12356" y="20633"/>
                  </a:cubicBezTo>
                  <a:cubicBezTo>
                    <a:pt x="13485" y="20633"/>
                    <a:pt x="14610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7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4935" y="18815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6"/>
            <p:cNvSpPr/>
            <p:nvPr/>
          </p:nvSpPr>
          <p:spPr>
            <a:xfrm>
              <a:off x="3175475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7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8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3"/>
                  </a:cubicBezTo>
                  <a:cubicBezTo>
                    <a:pt x="7279" y="8796"/>
                    <a:pt x="9453" y="6244"/>
                    <a:pt x="11817" y="5676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7" y="12010"/>
                    <a:pt x="19851" y="14467"/>
                  </a:cubicBezTo>
                  <a:cubicBezTo>
                    <a:pt x="19095" y="16641"/>
                    <a:pt x="17205" y="18248"/>
                    <a:pt x="14936" y="18815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6"/>
            <p:cNvSpPr/>
            <p:nvPr/>
          </p:nvSpPr>
          <p:spPr>
            <a:xfrm>
              <a:off x="4357050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6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5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6"/>
            <p:cNvSpPr/>
            <p:nvPr/>
          </p:nvSpPr>
          <p:spPr>
            <a:xfrm>
              <a:off x="5538625" y="157420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3"/>
                    <a:pt x="12356" y="20633"/>
                  </a:cubicBezTo>
                  <a:cubicBezTo>
                    <a:pt x="13485" y="20633"/>
                    <a:pt x="14610" y="20474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8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7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8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5030" y="18815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7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6"/>
            <p:cNvSpPr/>
            <p:nvPr/>
          </p:nvSpPr>
          <p:spPr>
            <a:xfrm>
              <a:off x="6720175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7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8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7" y="5676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2"/>
                  </a:cubicBezTo>
                  <a:cubicBezTo>
                    <a:pt x="20229" y="9268"/>
                    <a:pt x="20796" y="12010"/>
                    <a:pt x="19946" y="14467"/>
                  </a:cubicBezTo>
                  <a:cubicBezTo>
                    <a:pt x="19095" y="16641"/>
                    <a:pt x="17205" y="18248"/>
                    <a:pt x="15030" y="18815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6"/>
            <p:cNvSpPr/>
            <p:nvPr/>
          </p:nvSpPr>
          <p:spPr>
            <a:xfrm>
              <a:off x="297775" y="2075175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5"/>
                    <a:pt x="4348" y="18343"/>
                    <a:pt x="7279" y="19572"/>
                  </a:cubicBezTo>
                  <a:cubicBezTo>
                    <a:pt x="8887" y="20319"/>
                    <a:pt x="10635" y="20681"/>
                    <a:pt x="12374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8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3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89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2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6"/>
            <p:cNvSpPr/>
            <p:nvPr/>
          </p:nvSpPr>
          <p:spPr>
            <a:xfrm>
              <a:off x="1403125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8" y="20319"/>
                    <a:pt x="10636" y="20681"/>
                    <a:pt x="12375" y="20681"/>
                  </a:cubicBezTo>
                  <a:cubicBezTo>
                    <a:pt x="13498" y="20681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1"/>
                    <a:pt x="10852" y="13951"/>
                  </a:cubicBezTo>
                  <a:cubicBezTo>
                    <a:pt x="9332" y="13951"/>
                    <a:pt x="7852" y="13002"/>
                    <a:pt x="7658" y="11254"/>
                  </a:cubicBezTo>
                  <a:cubicBezTo>
                    <a:pt x="7279" y="8796"/>
                    <a:pt x="9454" y="6338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89"/>
                    <a:pt x="18339" y="7567"/>
                  </a:cubicBezTo>
                  <a:cubicBezTo>
                    <a:pt x="20229" y="9363"/>
                    <a:pt x="20797" y="12104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2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2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4" y="1518"/>
                  </a:cubicBezTo>
                  <a:cubicBezTo>
                    <a:pt x="13454" y="1521"/>
                    <a:pt x="13484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6"/>
            <p:cNvSpPr/>
            <p:nvPr/>
          </p:nvSpPr>
          <p:spPr>
            <a:xfrm>
              <a:off x="2584700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7" y="20319"/>
                    <a:pt x="10635" y="20681"/>
                    <a:pt x="12375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8" y="10970"/>
                  </a:cubicBezTo>
                  <a:cubicBezTo>
                    <a:pt x="14368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89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5" y="16642"/>
                    <a:pt x="17204" y="18249"/>
                    <a:pt x="14936" y="18910"/>
                  </a:cubicBezTo>
                  <a:cubicBezTo>
                    <a:pt x="14071" y="19135"/>
                    <a:pt x="13200" y="19243"/>
                    <a:pt x="12341" y="19243"/>
                  </a:cubicBezTo>
                  <a:cubicBezTo>
                    <a:pt x="8500" y="19243"/>
                    <a:pt x="4879" y="17092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6"/>
            <p:cNvSpPr/>
            <p:nvPr/>
          </p:nvSpPr>
          <p:spPr>
            <a:xfrm>
              <a:off x="3766275" y="2075175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5"/>
                    <a:pt x="4348" y="18343"/>
                    <a:pt x="7279" y="19572"/>
                  </a:cubicBezTo>
                  <a:cubicBezTo>
                    <a:pt x="8887" y="20319"/>
                    <a:pt x="10635" y="20681"/>
                    <a:pt x="12374" y="20681"/>
                  </a:cubicBezTo>
                  <a:cubicBezTo>
                    <a:pt x="13497" y="20681"/>
                    <a:pt x="14616" y="20530"/>
                    <a:pt x="15691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2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89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2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6"/>
            <p:cNvSpPr/>
            <p:nvPr/>
          </p:nvSpPr>
          <p:spPr>
            <a:xfrm>
              <a:off x="4947825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8" y="20319"/>
                    <a:pt x="10636" y="20681"/>
                    <a:pt x="12375" y="20681"/>
                  </a:cubicBezTo>
                  <a:cubicBezTo>
                    <a:pt x="13498" y="20681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1"/>
                    <a:pt x="10852" y="13951"/>
                  </a:cubicBezTo>
                  <a:cubicBezTo>
                    <a:pt x="9332" y="13951"/>
                    <a:pt x="7852" y="13002"/>
                    <a:pt x="7657" y="11254"/>
                  </a:cubicBezTo>
                  <a:cubicBezTo>
                    <a:pt x="7279" y="8796"/>
                    <a:pt x="9453" y="6338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89"/>
                    <a:pt x="18339" y="7567"/>
                  </a:cubicBezTo>
                  <a:cubicBezTo>
                    <a:pt x="20229" y="9363"/>
                    <a:pt x="20797" y="12104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2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4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6"/>
            <p:cNvSpPr/>
            <p:nvPr/>
          </p:nvSpPr>
          <p:spPr>
            <a:xfrm>
              <a:off x="6129400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7" y="20319"/>
                    <a:pt x="10635" y="20681"/>
                    <a:pt x="12375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552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881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7" y="12766"/>
                    <a:pt x="12951" y="13333"/>
                  </a:cubicBezTo>
                  <a:cubicBezTo>
                    <a:pt x="12325" y="13750"/>
                    <a:pt x="11596" y="13951"/>
                    <a:pt x="1088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3" y="5479"/>
                  </a:cubicBezTo>
                  <a:cubicBezTo>
                    <a:pt x="15288" y="5479"/>
                    <a:pt x="17055" y="6189"/>
                    <a:pt x="18433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5" y="16642"/>
                    <a:pt x="17204" y="18249"/>
                    <a:pt x="15030" y="18910"/>
                  </a:cubicBezTo>
                  <a:cubicBezTo>
                    <a:pt x="14148" y="19135"/>
                    <a:pt x="13263" y="19243"/>
                    <a:pt x="12392" y="19243"/>
                  </a:cubicBezTo>
                  <a:cubicBezTo>
                    <a:pt x="8500" y="19243"/>
                    <a:pt x="4879" y="17092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6"/>
            <p:cNvSpPr/>
            <p:nvPr/>
          </p:nvSpPr>
          <p:spPr>
            <a:xfrm>
              <a:off x="812350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6"/>
            <p:cNvSpPr/>
            <p:nvPr/>
          </p:nvSpPr>
          <p:spPr>
            <a:xfrm>
              <a:off x="1993925" y="2578525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4935" y="18816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6"/>
            <p:cNvSpPr/>
            <p:nvPr/>
          </p:nvSpPr>
          <p:spPr>
            <a:xfrm>
              <a:off x="3175475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9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7" y="12010"/>
                    <a:pt x="19851" y="14467"/>
                  </a:cubicBezTo>
                  <a:cubicBezTo>
                    <a:pt x="19095" y="16641"/>
                    <a:pt x="17205" y="18248"/>
                    <a:pt x="14936" y="18816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6"/>
            <p:cNvSpPr/>
            <p:nvPr/>
          </p:nvSpPr>
          <p:spPr>
            <a:xfrm>
              <a:off x="4357050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6"/>
            <p:cNvSpPr/>
            <p:nvPr/>
          </p:nvSpPr>
          <p:spPr>
            <a:xfrm>
              <a:off x="5538625" y="2578525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4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9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9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5030" y="18816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7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6"/>
            <p:cNvSpPr/>
            <p:nvPr/>
          </p:nvSpPr>
          <p:spPr>
            <a:xfrm>
              <a:off x="6720175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9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946" y="14467"/>
                  </a:cubicBezTo>
                  <a:cubicBezTo>
                    <a:pt x="19095" y="16641"/>
                    <a:pt x="17205" y="18248"/>
                    <a:pt x="15030" y="18816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6"/>
            <p:cNvSpPr/>
            <p:nvPr/>
          </p:nvSpPr>
          <p:spPr>
            <a:xfrm>
              <a:off x="297775" y="3079500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6"/>
                    <a:pt x="4348" y="18343"/>
                    <a:pt x="7279" y="19572"/>
                  </a:cubicBezTo>
                  <a:cubicBezTo>
                    <a:pt x="8887" y="20319"/>
                    <a:pt x="10635" y="20682"/>
                    <a:pt x="12374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8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3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3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6"/>
            <p:cNvSpPr/>
            <p:nvPr/>
          </p:nvSpPr>
          <p:spPr>
            <a:xfrm>
              <a:off x="1403125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8" y="20319"/>
                    <a:pt x="10636" y="20682"/>
                    <a:pt x="12375" y="20682"/>
                  </a:cubicBezTo>
                  <a:cubicBezTo>
                    <a:pt x="13498" y="20682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2"/>
                    <a:pt x="10852" y="13952"/>
                  </a:cubicBezTo>
                  <a:cubicBezTo>
                    <a:pt x="9332" y="13952"/>
                    <a:pt x="7852" y="13002"/>
                    <a:pt x="7658" y="11254"/>
                  </a:cubicBezTo>
                  <a:cubicBezTo>
                    <a:pt x="7279" y="8796"/>
                    <a:pt x="9454" y="6339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90"/>
                    <a:pt x="18339" y="7567"/>
                  </a:cubicBezTo>
                  <a:cubicBezTo>
                    <a:pt x="20229" y="9363"/>
                    <a:pt x="20797" y="12105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3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2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4" y="1518"/>
                  </a:cubicBezTo>
                  <a:cubicBezTo>
                    <a:pt x="13454" y="1521"/>
                    <a:pt x="13484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6"/>
            <p:cNvSpPr/>
            <p:nvPr/>
          </p:nvSpPr>
          <p:spPr>
            <a:xfrm>
              <a:off x="2584700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7" y="20319"/>
                    <a:pt x="10635" y="20682"/>
                    <a:pt x="12375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8" y="10970"/>
                  </a:cubicBezTo>
                  <a:cubicBezTo>
                    <a:pt x="14368" y="11915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5" y="16642"/>
                    <a:pt x="17204" y="18249"/>
                    <a:pt x="14936" y="18910"/>
                  </a:cubicBezTo>
                  <a:cubicBezTo>
                    <a:pt x="14071" y="19135"/>
                    <a:pt x="13200" y="19243"/>
                    <a:pt x="12341" y="19243"/>
                  </a:cubicBezTo>
                  <a:cubicBezTo>
                    <a:pt x="8500" y="19243"/>
                    <a:pt x="4879" y="17093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6"/>
            <p:cNvSpPr/>
            <p:nvPr/>
          </p:nvSpPr>
          <p:spPr>
            <a:xfrm>
              <a:off x="3766275" y="3079500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6"/>
                    <a:pt x="4348" y="18343"/>
                    <a:pt x="7279" y="19572"/>
                  </a:cubicBezTo>
                  <a:cubicBezTo>
                    <a:pt x="8887" y="20319"/>
                    <a:pt x="10635" y="20682"/>
                    <a:pt x="12374" y="20682"/>
                  </a:cubicBezTo>
                  <a:cubicBezTo>
                    <a:pt x="13497" y="20682"/>
                    <a:pt x="14616" y="20530"/>
                    <a:pt x="15691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2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3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6"/>
            <p:cNvSpPr/>
            <p:nvPr/>
          </p:nvSpPr>
          <p:spPr>
            <a:xfrm>
              <a:off x="4947825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8" y="20319"/>
                    <a:pt x="10636" y="20682"/>
                    <a:pt x="12375" y="20682"/>
                  </a:cubicBezTo>
                  <a:cubicBezTo>
                    <a:pt x="13498" y="20682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2"/>
                    <a:pt x="10852" y="13952"/>
                  </a:cubicBezTo>
                  <a:cubicBezTo>
                    <a:pt x="9332" y="13952"/>
                    <a:pt x="7852" y="13002"/>
                    <a:pt x="7657" y="11254"/>
                  </a:cubicBezTo>
                  <a:cubicBezTo>
                    <a:pt x="7279" y="8796"/>
                    <a:pt x="9453" y="6339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90"/>
                    <a:pt x="18339" y="7567"/>
                  </a:cubicBezTo>
                  <a:cubicBezTo>
                    <a:pt x="20229" y="9363"/>
                    <a:pt x="20797" y="12105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3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4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6"/>
            <p:cNvSpPr/>
            <p:nvPr/>
          </p:nvSpPr>
          <p:spPr>
            <a:xfrm>
              <a:off x="6129400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7" y="20319"/>
                    <a:pt x="10635" y="20682"/>
                    <a:pt x="12375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552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881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7" y="12766"/>
                    <a:pt x="12951" y="13333"/>
                  </a:cubicBezTo>
                  <a:cubicBezTo>
                    <a:pt x="12325" y="13750"/>
                    <a:pt x="11596" y="13952"/>
                    <a:pt x="1088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3" y="5479"/>
                  </a:cubicBezTo>
                  <a:cubicBezTo>
                    <a:pt x="15288" y="5479"/>
                    <a:pt x="17055" y="6190"/>
                    <a:pt x="18433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5" y="16642"/>
                    <a:pt x="17204" y="18249"/>
                    <a:pt x="15030" y="18910"/>
                  </a:cubicBezTo>
                  <a:cubicBezTo>
                    <a:pt x="14148" y="19135"/>
                    <a:pt x="13263" y="19243"/>
                    <a:pt x="12392" y="19243"/>
                  </a:cubicBezTo>
                  <a:cubicBezTo>
                    <a:pt x="8500" y="19243"/>
                    <a:pt x="4879" y="17093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6"/>
            <p:cNvSpPr/>
            <p:nvPr/>
          </p:nvSpPr>
          <p:spPr>
            <a:xfrm>
              <a:off x="812350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2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6"/>
            <p:cNvSpPr/>
            <p:nvPr/>
          </p:nvSpPr>
          <p:spPr>
            <a:xfrm>
              <a:off x="1993925" y="358285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1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5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2"/>
                    <a:pt x="17204" y="18248"/>
                    <a:pt x="14935" y="18816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6"/>
            <p:cNvSpPr/>
            <p:nvPr/>
          </p:nvSpPr>
          <p:spPr>
            <a:xfrm>
              <a:off x="3175475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9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7" y="12010"/>
                    <a:pt x="19851" y="14467"/>
                  </a:cubicBezTo>
                  <a:cubicBezTo>
                    <a:pt x="19095" y="16642"/>
                    <a:pt x="17205" y="18248"/>
                    <a:pt x="14936" y="18816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8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6"/>
            <p:cNvSpPr/>
            <p:nvPr/>
          </p:nvSpPr>
          <p:spPr>
            <a:xfrm>
              <a:off x="4357050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2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6"/>
            <p:cNvSpPr/>
            <p:nvPr/>
          </p:nvSpPr>
          <p:spPr>
            <a:xfrm>
              <a:off x="5538625" y="358285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1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5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9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9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2"/>
                    <a:pt x="17204" y="18248"/>
                    <a:pt x="15030" y="18816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8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6"/>
            <p:cNvSpPr/>
            <p:nvPr/>
          </p:nvSpPr>
          <p:spPr>
            <a:xfrm>
              <a:off x="6720175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9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946" y="14467"/>
                  </a:cubicBezTo>
                  <a:cubicBezTo>
                    <a:pt x="19095" y="16642"/>
                    <a:pt x="17205" y="18248"/>
                    <a:pt x="15030" y="18816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8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Google Shape;1190;p36">
            <a:extLst>
              <a:ext uri="{FF2B5EF4-FFF2-40B4-BE49-F238E27FC236}">
                <a16:creationId xmlns:a16="http://schemas.microsoft.com/office/drawing/2014/main" id="{1891DA14-A37E-EEC3-730F-67119916A410}"/>
              </a:ext>
            </a:extLst>
          </p:cNvPr>
          <p:cNvSpPr/>
          <p:nvPr/>
        </p:nvSpPr>
        <p:spPr>
          <a:xfrm rot="19592578">
            <a:off x="926463" y="681796"/>
            <a:ext cx="87550" cy="80977"/>
          </a:xfrm>
          <a:custGeom>
            <a:avLst/>
            <a:gdLst/>
            <a:ahLst/>
            <a:cxnLst/>
            <a:rect l="l" t="t" r="r" b="b"/>
            <a:pathLst>
              <a:path w="22309" h="20634" extrusionOk="0">
                <a:moveTo>
                  <a:pt x="11766" y="0"/>
                </a:moveTo>
                <a:cubicBezTo>
                  <a:pt x="8598" y="0"/>
                  <a:pt x="5488" y="1216"/>
                  <a:pt x="3214" y="3408"/>
                </a:cubicBezTo>
                <a:cubicBezTo>
                  <a:pt x="757" y="5960"/>
                  <a:pt x="0" y="9552"/>
                  <a:pt x="1135" y="12861"/>
                </a:cubicBezTo>
                <a:cubicBezTo>
                  <a:pt x="2080" y="15885"/>
                  <a:pt x="4349" y="18248"/>
                  <a:pt x="7184" y="19572"/>
                </a:cubicBezTo>
                <a:cubicBezTo>
                  <a:pt x="8787" y="20259"/>
                  <a:pt x="10528" y="20634"/>
                  <a:pt x="12283" y="20634"/>
                </a:cubicBezTo>
                <a:cubicBezTo>
                  <a:pt x="13425" y="20634"/>
                  <a:pt x="14573" y="20475"/>
                  <a:pt x="15692" y="20139"/>
                </a:cubicBezTo>
                <a:cubicBezTo>
                  <a:pt x="18527" y="19288"/>
                  <a:pt x="20701" y="17114"/>
                  <a:pt x="21458" y="14278"/>
                </a:cubicBezTo>
                <a:cubicBezTo>
                  <a:pt x="22308" y="11159"/>
                  <a:pt x="21269" y="7851"/>
                  <a:pt x="18716" y="5866"/>
                </a:cubicBezTo>
                <a:cubicBezTo>
                  <a:pt x="17165" y="4612"/>
                  <a:pt x="15274" y="3962"/>
                  <a:pt x="13377" y="3962"/>
                </a:cubicBezTo>
                <a:cubicBezTo>
                  <a:pt x="12270" y="3962"/>
                  <a:pt x="11160" y="4184"/>
                  <a:pt x="10115" y="4637"/>
                </a:cubicBezTo>
                <a:cubicBezTo>
                  <a:pt x="7468" y="5960"/>
                  <a:pt x="5388" y="9269"/>
                  <a:pt x="6334" y="12199"/>
                </a:cubicBezTo>
                <a:cubicBezTo>
                  <a:pt x="6964" y="14261"/>
                  <a:pt x="8844" y="15282"/>
                  <a:pt x="10775" y="15282"/>
                </a:cubicBezTo>
                <a:cubicBezTo>
                  <a:pt x="12030" y="15282"/>
                  <a:pt x="13306" y="14851"/>
                  <a:pt x="14274" y="13995"/>
                </a:cubicBezTo>
                <a:cubicBezTo>
                  <a:pt x="15314" y="13144"/>
                  <a:pt x="15975" y="11821"/>
                  <a:pt x="15975" y="10403"/>
                </a:cubicBezTo>
                <a:cubicBezTo>
                  <a:pt x="15786" y="8796"/>
                  <a:pt x="14274" y="8040"/>
                  <a:pt x="12761" y="7945"/>
                </a:cubicBezTo>
                <a:cubicBezTo>
                  <a:pt x="11816" y="7945"/>
                  <a:pt x="11816" y="9363"/>
                  <a:pt x="12761" y="9458"/>
                </a:cubicBezTo>
                <a:cubicBezTo>
                  <a:pt x="13707" y="9552"/>
                  <a:pt x="14557" y="9836"/>
                  <a:pt x="14463" y="10876"/>
                </a:cubicBezTo>
                <a:cubicBezTo>
                  <a:pt x="14274" y="11915"/>
                  <a:pt x="13707" y="12766"/>
                  <a:pt x="12856" y="13239"/>
                </a:cubicBezTo>
                <a:cubicBezTo>
                  <a:pt x="12256" y="13659"/>
                  <a:pt x="11541" y="13860"/>
                  <a:pt x="10833" y="13860"/>
                </a:cubicBezTo>
                <a:cubicBezTo>
                  <a:pt x="9311" y="13860"/>
                  <a:pt x="7821" y="12931"/>
                  <a:pt x="7562" y="11254"/>
                </a:cubicBezTo>
                <a:cubicBezTo>
                  <a:pt x="7279" y="8796"/>
                  <a:pt x="9453" y="6244"/>
                  <a:pt x="11816" y="5677"/>
                </a:cubicBezTo>
                <a:cubicBezTo>
                  <a:pt x="12371" y="5543"/>
                  <a:pt x="12932" y="5478"/>
                  <a:pt x="13487" y="5478"/>
                </a:cubicBezTo>
                <a:cubicBezTo>
                  <a:pt x="15293" y="5478"/>
                  <a:pt x="17037" y="6171"/>
                  <a:pt x="18338" y="7473"/>
                </a:cubicBezTo>
                <a:cubicBezTo>
                  <a:pt x="20229" y="9269"/>
                  <a:pt x="20796" y="12010"/>
                  <a:pt x="19851" y="14467"/>
                </a:cubicBezTo>
                <a:cubicBezTo>
                  <a:pt x="19000" y="16642"/>
                  <a:pt x="17204" y="18248"/>
                  <a:pt x="14935" y="18816"/>
                </a:cubicBezTo>
                <a:cubicBezTo>
                  <a:pt x="14052" y="19045"/>
                  <a:pt x="13159" y="19156"/>
                  <a:pt x="12277" y="19156"/>
                </a:cubicBezTo>
                <a:cubicBezTo>
                  <a:pt x="8436" y="19156"/>
                  <a:pt x="4793" y="17058"/>
                  <a:pt x="3025" y="13522"/>
                </a:cubicBezTo>
                <a:cubicBezTo>
                  <a:pt x="1418" y="10592"/>
                  <a:pt x="1891" y="7000"/>
                  <a:pt x="4065" y="4542"/>
                </a:cubicBezTo>
                <a:cubicBezTo>
                  <a:pt x="6155" y="2533"/>
                  <a:pt x="8928" y="1412"/>
                  <a:pt x="11803" y="1412"/>
                </a:cubicBezTo>
                <a:cubicBezTo>
                  <a:pt x="12310" y="1412"/>
                  <a:pt x="12819" y="1447"/>
                  <a:pt x="13328" y="1518"/>
                </a:cubicBezTo>
                <a:cubicBezTo>
                  <a:pt x="13357" y="1520"/>
                  <a:pt x="13385" y="1522"/>
                  <a:pt x="13412" y="1522"/>
                </a:cubicBezTo>
                <a:cubicBezTo>
                  <a:pt x="14273" y="1522"/>
                  <a:pt x="14245" y="97"/>
                  <a:pt x="13328" y="5"/>
                </a:cubicBezTo>
                <a:lnTo>
                  <a:pt x="13328" y="100"/>
                </a:lnTo>
                <a:cubicBezTo>
                  <a:pt x="12808" y="33"/>
                  <a:pt x="12286" y="0"/>
                  <a:pt x="117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1138;p36">
            <a:extLst>
              <a:ext uri="{FF2B5EF4-FFF2-40B4-BE49-F238E27FC236}">
                <a16:creationId xmlns:a16="http://schemas.microsoft.com/office/drawing/2014/main" id="{85877FBF-ABD1-1A0B-9425-60CDAA42BEDA}"/>
              </a:ext>
            </a:extLst>
          </p:cNvPr>
          <p:cNvGrpSpPr/>
          <p:nvPr/>
        </p:nvGrpSpPr>
        <p:grpSpPr>
          <a:xfrm rot="19592578">
            <a:off x="8125622" y="4328907"/>
            <a:ext cx="1196166" cy="400928"/>
            <a:chOff x="-25" y="1574200"/>
            <a:chExt cx="7619997" cy="2554050"/>
          </a:xfrm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</p:grpSpPr>
        <p:sp>
          <p:nvSpPr>
            <p:cNvPr id="7" name="Google Shape;1139;p36">
              <a:extLst>
                <a:ext uri="{FF2B5EF4-FFF2-40B4-BE49-F238E27FC236}">
                  <a16:creationId xmlns:a16="http://schemas.microsoft.com/office/drawing/2014/main" id="{CE93F366-FA41-4E01-4C2B-5D21E0B07B04}"/>
                </a:ext>
              </a:extLst>
            </p:cNvPr>
            <p:cNvSpPr/>
            <p:nvPr/>
          </p:nvSpPr>
          <p:spPr>
            <a:xfrm>
              <a:off x="-25" y="1574200"/>
              <a:ext cx="7619997" cy="2554048"/>
            </a:xfrm>
            <a:custGeom>
              <a:avLst/>
              <a:gdLst/>
              <a:ahLst/>
              <a:cxnLst/>
              <a:rect l="l" t="t" r="r" b="b"/>
              <a:pathLst>
                <a:path w="242270" h="94999" extrusionOk="0">
                  <a:moveTo>
                    <a:pt x="1" y="1"/>
                  </a:moveTo>
                  <a:lnTo>
                    <a:pt x="1" y="568"/>
                  </a:lnTo>
                  <a:cubicBezTo>
                    <a:pt x="473" y="1608"/>
                    <a:pt x="1040" y="2553"/>
                    <a:pt x="1702" y="3498"/>
                  </a:cubicBezTo>
                  <a:cubicBezTo>
                    <a:pt x="2175" y="4160"/>
                    <a:pt x="2553" y="4822"/>
                    <a:pt x="3120" y="5483"/>
                  </a:cubicBezTo>
                  <a:cubicBezTo>
                    <a:pt x="4254" y="6712"/>
                    <a:pt x="5294" y="8130"/>
                    <a:pt x="6239" y="9453"/>
                  </a:cubicBezTo>
                  <a:cubicBezTo>
                    <a:pt x="6523" y="9926"/>
                    <a:pt x="6807" y="10493"/>
                    <a:pt x="6901" y="11155"/>
                  </a:cubicBezTo>
                  <a:cubicBezTo>
                    <a:pt x="6901" y="11722"/>
                    <a:pt x="6523" y="12195"/>
                    <a:pt x="6050" y="12478"/>
                  </a:cubicBezTo>
                  <a:cubicBezTo>
                    <a:pt x="5389" y="12762"/>
                    <a:pt x="4443" y="12951"/>
                    <a:pt x="3971" y="13518"/>
                  </a:cubicBezTo>
                  <a:cubicBezTo>
                    <a:pt x="3498" y="14274"/>
                    <a:pt x="3593" y="15219"/>
                    <a:pt x="4065" y="15881"/>
                  </a:cubicBezTo>
                  <a:cubicBezTo>
                    <a:pt x="5389" y="18055"/>
                    <a:pt x="6901" y="20040"/>
                    <a:pt x="8508" y="21836"/>
                  </a:cubicBezTo>
                  <a:cubicBezTo>
                    <a:pt x="9359" y="22592"/>
                    <a:pt x="9831" y="23632"/>
                    <a:pt x="9737" y="24766"/>
                  </a:cubicBezTo>
                  <a:cubicBezTo>
                    <a:pt x="9264" y="26090"/>
                    <a:pt x="8508" y="27224"/>
                    <a:pt x="7374" y="28075"/>
                  </a:cubicBezTo>
                  <a:cubicBezTo>
                    <a:pt x="6145" y="29020"/>
                    <a:pt x="5105" y="30060"/>
                    <a:pt x="4065" y="31194"/>
                  </a:cubicBezTo>
                  <a:cubicBezTo>
                    <a:pt x="3782" y="31572"/>
                    <a:pt x="3593" y="32045"/>
                    <a:pt x="3593" y="32517"/>
                  </a:cubicBezTo>
                  <a:cubicBezTo>
                    <a:pt x="3687" y="33179"/>
                    <a:pt x="3971" y="33746"/>
                    <a:pt x="4254" y="34313"/>
                  </a:cubicBezTo>
                  <a:cubicBezTo>
                    <a:pt x="5672" y="37244"/>
                    <a:pt x="7941" y="39890"/>
                    <a:pt x="8981" y="43104"/>
                  </a:cubicBezTo>
                  <a:lnTo>
                    <a:pt x="8981" y="43199"/>
                  </a:lnTo>
                  <a:cubicBezTo>
                    <a:pt x="7657" y="44144"/>
                    <a:pt x="6050" y="44900"/>
                    <a:pt x="4727" y="45845"/>
                  </a:cubicBezTo>
                  <a:cubicBezTo>
                    <a:pt x="4065" y="46223"/>
                    <a:pt x="3593" y="46791"/>
                    <a:pt x="3215" y="47452"/>
                  </a:cubicBezTo>
                  <a:cubicBezTo>
                    <a:pt x="3025" y="48208"/>
                    <a:pt x="3215" y="49059"/>
                    <a:pt x="3593" y="49721"/>
                  </a:cubicBezTo>
                  <a:cubicBezTo>
                    <a:pt x="4538" y="51139"/>
                    <a:pt x="5672" y="52368"/>
                    <a:pt x="6901" y="53502"/>
                  </a:cubicBezTo>
                  <a:cubicBezTo>
                    <a:pt x="7846" y="54353"/>
                    <a:pt x="8981" y="55581"/>
                    <a:pt x="8886" y="56905"/>
                  </a:cubicBezTo>
                  <a:cubicBezTo>
                    <a:pt x="8792" y="57661"/>
                    <a:pt x="8130" y="58134"/>
                    <a:pt x="7468" y="58606"/>
                  </a:cubicBezTo>
                  <a:cubicBezTo>
                    <a:pt x="6523" y="59268"/>
                    <a:pt x="5389" y="59741"/>
                    <a:pt x="4443" y="60497"/>
                  </a:cubicBezTo>
                  <a:cubicBezTo>
                    <a:pt x="4254" y="60591"/>
                    <a:pt x="3120" y="61253"/>
                    <a:pt x="3309" y="61536"/>
                  </a:cubicBezTo>
                  <a:cubicBezTo>
                    <a:pt x="3782" y="62104"/>
                    <a:pt x="4254" y="62576"/>
                    <a:pt x="4821" y="63143"/>
                  </a:cubicBezTo>
                  <a:cubicBezTo>
                    <a:pt x="5861" y="63994"/>
                    <a:pt x="6901" y="64939"/>
                    <a:pt x="7846" y="66074"/>
                  </a:cubicBezTo>
                  <a:cubicBezTo>
                    <a:pt x="8413" y="66735"/>
                    <a:pt x="9170" y="67964"/>
                    <a:pt x="8792" y="68909"/>
                  </a:cubicBezTo>
                  <a:cubicBezTo>
                    <a:pt x="8602" y="69382"/>
                    <a:pt x="8319" y="69760"/>
                    <a:pt x="7941" y="70138"/>
                  </a:cubicBezTo>
                  <a:cubicBezTo>
                    <a:pt x="7279" y="70800"/>
                    <a:pt x="6712" y="71462"/>
                    <a:pt x="6145" y="72029"/>
                  </a:cubicBezTo>
                  <a:cubicBezTo>
                    <a:pt x="5483" y="72690"/>
                    <a:pt x="4727" y="73352"/>
                    <a:pt x="3971" y="74014"/>
                  </a:cubicBezTo>
                  <a:cubicBezTo>
                    <a:pt x="3593" y="74203"/>
                    <a:pt x="3215" y="74581"/>
                    <a:pt x="2931" y="74959"/>
                  </a:cubicBezTo>
                  <a:cubicBezTo>
                    <a:pt x="2647" y="75432"/>
                    <a:pt x="2931" y="76282"/>
                    <a:pt x="3215" y="76755"/>
                  </a:cubicBezTo>
                  <a:cubicBezTo>
                    <a:pt x="3593" y="77417"/>
                    <a:pt x="3971" y="77984"/>
                    <a:pt x="4538" y="78456"/>
                  </a:cubicBezTo>
                  <a:cubicBezTo>
                    <a:pt x="5578" y="79402"/>
                    <a:pt x="6523" y="80441"/>
                    <a:pt x="7468" y="81481"/>
                  </a:cubicBezTo>
                  <a:cubicBezTo>
                    <a:pt x="7941" y="82143"/>
                    <a:pt x="8130" y="82426"/>
                    <a:pt x="7468" y="82994"/>
                  </a:cubicBezTo>
                  <a:cubicBezTo>
                    <a:pt x="6996" y="83466"/>
                    <a:pt x="6523" y="83939"/>
                    <a:pt x="5956" y="84222"/>
                  </a:cubicBezTo>
                  <a:cubicBezTo>
                    <a:pt x="5389" y="84601"/>
                    <a:pt x="4727" y="84884"/>
                    <a:pt x="4065" y="85073"/>
                  </a:cubicBezTo>
                  <a:cubicBezTo>
                    <a:pt x="3309" y="85357"/>
                    <a:pt x="2553" y="85546"/>
                    <a:pt x="1797" y="85829"/>
                  </a:cubicBezTo>
                  <a:cubicBezTo>
                    <a:pt x="1513" y="85924"/>
                    <a:pt x="662" y="86113"/>
                    <a:pt x="1040" y="86491"/>
                  </a:cubicBezTo>
                  <a:cubicBezTo>
                    <a:pt x="1419" y="86964"/>
                    <a:pt x="1608" y="87153"/>
                    <a:pt x="1891" y="87436"/>
                  </a:cubicBezTo>
                  <a:cubicBezTo>
                    <a:pt x="2458" y="88098"/>
                    <a:pt x="3215" y="88760"/>
                    <a:pt x="3782" y="89421"/>
                  </a:cubicBezTo>
                  <a:cubicBezTo>
                    <a:pt x="4254" y="89894"/>
                    <a:pt x="4727" y="90272"/>
                    <a:pt x="5105" y="90650"/>
                  </a:cubicBezTo>
                  <a:cubicBezTo>
                    <a:pt x="5483" y="91123"/>
                    <a:pt x="4727" y="91690"/>
                    <a:pt x="4538" y="92068"/>
                  </a:cubicBezTo>
                  <a:cubicBezTo>
                    <a:pt x="3687" y="93108"/>
                    <a:pt x="2742" y="93959"/>
                    <a:pt x="1702" y="94715"/>
                  </a:cubicBezTo>
                  <a:lnTo>
                    <a:pt x="1230" y="94998"/>
                  </a:lnTo>
                  <a:lnTo>
                    <a:pt x="241418" y="94998"/>
                  </a:lnTo>
                  <a:cubicBezTo>
                    <a:pt x="239528" y="92635"/>
                    <a:pt x="238015" y="89988"/>
                    <a:pt x="236219" y="87625"/>
                  </a:cubicBezTo>
                  <a:cubicBezTo>
                    <a:pt x="235747" y="86964"/>
                    <a:pt x="235180" y="86302"/>
                    <a:pt x="234613" y="85546"/>
                  </a:cubicBezTo>
                  <a:cubicBezTo>
                    <a:pt x="234329" y="85262"/>
                    <a:pt x="234045" y="84884"/>
                    <a:pt x="233856" y="84506"/>
                  </a:cubicBezTo>
                  <a:cubicBezTo>
                    <a:pt x="233573" y="83939"/>
                    <a:pt x="233856" y="83372"/>
                    <a:pt x="234423" y="82994"/>
                  </a:cubicBezTo>
                  <a:cubicBezTo>
                    <a:pt x="235652" y="82048"/>
                    <a:pt x="236976" y="81198"/>
                    <a:pt x="238394" y="80441"/>
                  </a:cubicBezTo>
                  <a:lnTo>
                    <a:pt x="240851" y="79024"/>
                  </a:lnTo>
                  <a:lnTo>
                    <a:pt x="241418" y="78740"/>
                  </a:lnTo>
                  <a:cubicBezTo>
                    <a:pt x="241607" y="78551"/>
                    <a:pt x="241135" y="78173"/>
                    <a:pt x="241040" y="78078"/>
                  </a:cubicBezTo>
                  <a:cubicBezTo>
                    <a:pt x="240851" y="77795"/>
                    <a:pt x="240568" y="77511"/>
                    <a:pt x="240284" y="77228"/>
                  </a:cubicBezTo>
                  <a:cubicBezTo>
                    <a:pt x="238110" y="74959"/>
                    <a:pt x="235180" y="73069"/>
                    <a:pt x="233478" y="70327"/>
                  </a:cubicBezTo>
                  <a:cubicBezTo>
                    <a:pt x="233100" y="69666"/>
                    <a:pt x="232627" y="68720"/>
                    <a:pt x="233006" y="67964"/>
                  </a:cubicBezTo>
                  <a:cubicBezTo>
                    <a:pt x="233573" y="67303"/>
                    <a:pt x="234234" y="66735"/>
                    <a:pt x="234991" y="66452"/>
                  </a:cubicBezTo>
                  <a:cubicBezTo>
                    <a:pt x="235558" y="66074"/>
                    <a:pt x="236125" y="65696"/>
                    <a:pt x="236692" y="65223"/>
                  </a:cubicBezTo>
                  <a:lnTo>
                    <a:pt x="237070" y="64939"/>
                  </a:lnTo>
                  <a:cubicBezTo>
                    <a:pt x="237165" y="64750"/>
                    <a:pt x="236881" y="64372"/>
                    <a:pt x="236787" y="64278"/>
                  </a:cubicBezTo>
                  <a:cubicBezTo>
                    <a:pt x="236598" y="63900"/>
                    <a:pt x="236408" y="63616"/>
                    <a:pt x="236125" y="63238"/>
                  </a:cubicBezTo>
                  <a:cubicBezTo>
                    <a:pt x="235274" y="62104"/>
                    <a:pt x="234613" y="60780"/>
                    <a:pt x="234140" y="59362"/>
                  </a:cubicBezTo>
                  <a:cubicBezTo>
                    <a:pt x="233478" y="56338"/>
                    <a:pt x="236598" y="54920"/>
                    <a:pt x="237826" y="52557"/>
                  </a:cubicBezTo>
                  <a:cubicBezTo>
                    <a:pt x="238299" y="51422"/>
                    <a:pt x="238110" y="50194"/>
                    <a:pt x="237259" y="49248"/>
                  </a:cubicBezTo>
                  <a:cubicBezTo>
                    <a:pt x="236314" y="48019"/>
                    <a:pt x="235180" y="46791"/>
                    <a:pt x="233856" y="45845"/>
                  </a:cubicBezTo>
                  <a:cubicBezTo>
                    <a:pt x="232722" y="44995"/>
                    <a:pt x="231777" y="43955"/>
                    <a:pt x="230926" y="42821"/>
                  </a:cubicBezTo>
                  <a:cubicBezTo>
                    <a:pt x="230453" y="42064"/>
                    <a:pt x="229886" y="41497"/>
                    <a:pt x="230453" y="40646"/>
                  </a:cubicBezTo>
                  <a:cubicBezTo>
                    <a:pt x="231021" y="39701"/>
                    <a:pt x="231777" y="38756"/>
                    <a:pt x="232627" y="37905"/>
                  </a:cubicBezTo>
                  <a:cubicBezTo>
                    <a:pt x="233478" y="37055"/>
                    <a:pt x="234518" y="36204"/>
                    <a:pt x="235369" y="35259"/>
                  </a:cubicBezTo>
                  <a:cubicBezTo>
                    <a:pt x="236314" y="34408"/>
                    <a:pt x="237070" y="33368"/>
                    <a:pt x="237637" y="32234"/>
                  </a:cubicBezTo>
                  <a:cubicBezTo>
                    <a:pt x="238015" y="31005"/>
                    <a:pt x="237732" y="29776"/>
                    <a:pt x="236976" y="28831"/>
                  </a:cubicBezTo>
                  <a:cubicBezTo>
                    <a:pt x="236503" y="28358"/>
                    <a:pt x="236125" y="27886"/>
                    <a:pt x="235652" y="27508"/>
                  </a:cubicBezTo>
                  <a:cubicBezTo>
                    <a:pt x="235369" y="27318"/>
                    <a:pt x="235085" y="27035"/>
                    <a:pt x="234896" y="26751"/>
                  </a:cubicBezTo>
                  <a:cubicBezTo>
                    <a:pt x="234518" y="26090"/>
                    <a:pt x="234991" y="25333"/>
                    <a:pt x="235558" y="24861"/>
                  </a:cubicBezTo>
                  <a:cubicBezTo>
                    <a:pt x="236598" y="23916"/>
                    <a:pt x="237637" y="22876"/>
                    <a:pt x="238583" y="21742"/>
                  </a:cubicBezTo>
                  <a:cubicBezTo>
                    <a:pt x="239150" y="20891"/>
                    <a:pt x="239150" y="19851"/>
                    <a:pt x="238488" y="19095"/>
                  </a:cubicBezTo>
                  <a:cubicBezTo>
                    <a:pt x="237732" y="17961"/>
                    <a:pt x="236881" y="16921"/>
                    <a:pt x="235841" y="16070"/>
                  </a:cubicBezTo>
                  <a:cubicBezTo>
                    <a:pt x="234802" y="15219"/>
                    <a:pt x="233856" y="14369"/>
                    <a:pt x="233006" y="13423"/>
                  </a:cubicBezTo>
                  <a:cubicBezTo>
                    <a:pt x="232344" y="12762"/>
                    <a:pt x="232155" y="11816"/>
                    <a:pt x="232438" y="10871"/>
                  </a:cubicBezTo>
                  <a:cubicBezTo>
                    <a:pt x="233289" y="9737"/>
                    <a:pt x="234234" y="8697"/>
                    <a:pt x="235274" y="7752"/>
                  </a:cubicBezTo>
                  <a:cubicBezTo>
                    <a:pt x="237448" y="5011"/>
                    <a:pt x="239717" y="2364"/>
                    <a:pt x="24226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140;p36">
              <a:extLst>
                <a:ext uri="{FF2B5EF4-FFF2-40B4-BE49-F238E27FC236}">
                  <a16:creationId xmlns:a16="http://schemas.microsoft.com/office/drawing/2014/main" id="{0F379C3A-08FA-0171-38DC-E29D283657EF}"/>
                </a:ext>
              </a:extLst>
            </p:cNvPr>
            <p:cNvSpPr/>
            <p:nvPr/>
          </p:nvSpPr>
          <p:spPr>
            <a:xfrm>
              <a:off x="1544925" y="1698200"/>
              <a:ext cx="283600" cy="270750"/>
            </a:xfrm>
            <a:custGeom>
              <a:avLst/>
              <a:gdLst/>
              <a:ahLst/>
              <a:cxnLst/>
              <a:rect l="l" t="t" r="r" b="b"/>
              <a:pathLst>
                <a:path w="11344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5" y="1142"/>
                    <a:pt x="5191" y="1142"/>
                  </a:cubicBezTo>
                  <a:cubicBezTo>
                    <a:pt x="6423" y="1142"/>
                    <a:pt x="7578" y="1536"/>
                    <a:pt x="8602" y="2323"/>
                  </a:cubicBezTo>
                  <a:cubicBezTo>
                    <a:pt x="9642" y="3174"/>
                    <a:pt x="10115" y="4497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175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42" y="7020"/>
                    <a:pt x="5768" y="7020"/>
                  </a:cubicBezTo>
                  <a:cubicBezTo>
                    <a:pt x="5544" y="7020"/>
                    <a:pt x="5318" y="6967"/>
                    <a:pt x="5105" y="6861"/>
                  </a:cubicBezTo>
                  <a:cubicBezTo>
                    <a:pt x="4727" y="6672"/>
                    <a:pt x="4349" y="6293"/>
                    <a:pt x="4160" y="5821"/>
                  </a:cubicBezTo>
                  <a:cubicBezTo>
                    <a:pt x="4065" y="5632"/>
                    <a:pt x="4065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55" y="5163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309" y="4497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413" y="4214"/>
                    <a:pt x="7184" y="3080"/>
                  </a:cubicBezTo>
                  <a:cubicBezTo>
                    <a:pt x="6402" y="2417"/>
                    <a:pt x="5389" y="2062"/>
                    <a:pt x="4367" y="2062"/>
                  </a:cubicBezTo>
                  <a:cubicBezTo>
                    <a:pt x="3783" y="2062"/>
                    <a:pt x="3196" y="2178"/>
                    <a:pt x="2647" y="2418"/>
                  </a:cubicBezTo>
                  <a:cubicBezTo>
                    <a:pt x="1135" y="3080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35" y="10617"/>
                    <a:pt x="4067" y="10829"/>
                    <a:pt x="4994" y="10829"/>
                  </a:cubicBezTo>
                  <a:cubicBezTo>
                    <a:pt x="7000" y="10829"/>
                    <a:pt x="8981" y="9835"/>
                    <a:pt x="10209" y="8089"/>
                  </a:cubicBezTo>
                  <a:cubicBezTo>
                    <a:pt x="11344" y="6293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41;p36">
              <a:extLst>
                <a:ext uri="{FF2B5EF4-FFF2-40B4-BE49-F238E27FC236}">
                  <a16:creationId xmlns:a16="http://schemas.microsoft.com/office/drawing/2014/main" id="{854DB0B2-C1F9-5624-E85B-28F067D702F6}"/>
                </a:ext>
              </a:extLst>
            </p:cNvPr>
            <p:cNvSpPr/>
            <p:nvPr/>
          </p:nvSpPr>
          <p:spPr>
            <a:xfrm>
              <a:off x="2731225" y="169885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2" y="0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7"/>
                  </a:cubicBezTo>
                  <a:cubicBezTo>
                    <a:pt x="9642" y="3148"/>
                    <a:pt x="10114" y="4471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158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6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7"/>
                    <a:pt x="4159" y="5795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1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8"/>
                    <a:pt x="8413" y="4188"/>
                    <a:pt x="7184" y="3148"/>
                  </a:cubicBezTo>
                  <a:cubicBezTo>
                    <a:pt x="6418" y="2441"/>
                    <a:pt x="5431" y="2064"/>
                    <a:pt x="4430" y="2064"/>
                  </a:cubicBezTo>
                  <a:cubicBezTo>
                    <a:pt x="3826" y="2064"/>
                    <a:pt x="3216" y="2202"/>
                    <a:pt x="2647" y="2486"/>
                  </a:cubicBezTo>
                  <a:cubicBezTo>
                    <a:pt x="1135" y="3054"/>
                    <a:pt x="95" y="4471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3"/>
                  </a:cubicBezTo>
                  <a:cubicBezTo>
                    <a:pt x="11343" y="6267"/>
                    <a:pt x="11343" y="3904"/>
                    <a:pt x="10020" y="2203"/>
                  </a:cubicBezTo>
                  <a:cubicBezTo>
                    <a:pt x="8830" y="757"/>
                    <a:pt x="6951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42;p36">
              <a:extLst>
                <a:ext uri="{FF2B5EF4-FFF2-40B4-BE49-F238E27FC236}">
                  <a16:creationId xmlns:a16="http://schemas.microsoft.com/office/drawing/2014/main" id="{B84CED40-7EAF-01E8-FEAC-DFB23C62981E}"/>
                </a:ext>
              </a:extLst>
            </p:cNvPr>
            <p:cNvSpPr/>
            <p:nvPr/>
          </p:nvSpPr>
          <p:spPr>
            <a:xfrm>
              <a:off x="3912775" y="169885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3" y="0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7"/>
                  </a:cubicBezTo>
                  <a:cubicBezTo>
                    <a:pt x="9642" y="3148"/>
                    <a:pt x="10115" y="4471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158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6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7"/>
                    <a:pt x="4160" y="5795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1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8"/>
                    <a:pt x="8414" y="4188"/>
                    <a:pt x="7185" y="3148"/>
                  </a:cubicBezTo>
                  <a:cubicBezTo>
                    <a:pt x="6419" y="2441"/>
                    <a:pt x="5432" y="2064"/>
                    <a:pt x="4431" y="2064"/>
                  </a:cubicBezTo>
                  <a:cubicBezTo>
                    <a:pt x="3827" y="2064"/>
                    <a:pt x="3217" y="2202"/>
                    <a:pt x="2648" y="2486"/>
                  </a:cubicBezTo>
                  <a:cubicBezTo>
                    <a:pt x="1135" y="3054"/>
                    <a:pt x="95" y="4471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3"/>
                  </a:cubicBezTo>
                  <a:cubicBezTo>
                    <a:pt x="11344" y="6267"/>
                    <a:pt x="11344" y="3904"/>
                    <a:pt x="10021" y="2203"/>
                  </a:cubicBezTo>
                  <a:cubicBezTo>
                    <a:pt x="8830" y="757"/>
                    <a:pt x="6952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43;p36">
              <a:extLst>
                <a:ext uri="{FF2B5EF4-FFF2-40B4-BE49-F238E27FC236}">
                  <a16:creationId xmlns:a16="http://schemas.microsoft.com/office/drawing/2014/main" id="{5D14AEB6-0CD6-6AD1-D1F3-3AC4A6FD5206}"/>
                </a:ext>
              </a:extLst>
            </p:cNvPr>
            <p:cNvSpPr/>
            <p:nvPr/>
          </p:nvSpPr>
          <p:spPr>
            <a:xfrm>
              <a:off x="5094350" y="1698200"/>
              <a:ext cx="285975" cy="270750"/>
            </a:xfrm>
            <a:custGeom>
              <a:avLst/>
              <a:gdLst/>
              <a:ahLst/>
              <a:cxnLst/>
              <a:rect l="l" t="t" r="r" b="b"/>
              <a:pathLst>
                <a:path w="11439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8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5" y="4497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602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9" y="7020"/>
                    <a:pt x="5832" y="7020"/>
                  </a:cubicBezTo>
                  <a:cubicBezTo>
                    <a:pt x="5625" y="7020"/>
                    <a:pt x="5412" y="6967"/>
                    <a:pt x="5199" y="6861"/>
                  </a:cubicBezTo>
                  <a:cubicBezTo>
                    <a:pt x="4727" y="6672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55" y="5163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309" y="4497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508" y="4214"/>
                    <a:pt x="7184" y="3080"/>
                  </a:cubicBezTo>
                  <a:cubicBezTo>
                    <a:pt x="6402" y="2417"/>
                    <a:pt x="5389" y="2062"/>
                    <a:pt x="4367" y="2062"/>
                  </a:cubicBezTo>
                  <a:cubicBezTo>
                    <a:pt x="3783" y="2062"/>
                    <a:pt x="3197" y="2178"/>
                    <a:pt x="2647" y="2418"/>
                  </a:cubicBezTo>
                  <a:cubicBezTo>
                    <a:pt x="1135" y="3080"/>
                    <a:pt x="190" y="4497"/>
                    <a:pt x="1" y="6104"/>
                  </a:cubicBezTo>
                  <a:cubicBezTo>
                    <a:pt x="1" y="7806"/>
                    <a:pt x="851" y="9318"/>
                    <a:pt x="2269" y="10169"/>
                  </a:cubicBezTo>
                  <a:cubicBezTo>
                    <a:pt x="3165" y="10617"/>
                    <a:pt x="4118" y="10829"/>
                    <a:pt x="5056" y="10829"/>
                  </a:cubicBezTo>
                  <a:cubicBezTo>
                    <a:pt x="7085" y="10829"/>
                    <a:pt x="9045" y="9835"/>
                    <a:pt x="10209" y="8089"/>
                  </a:cubicBezTo>
                  <a:cubicBezTo>
                    <a:pt x="11438" y="6293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44;p36">
              <a:extLst>
                <a:ext uri="{FF2B5EF4-FFF2-40B4-BE49-F238E27FC236}">
                  <a16:creationId xmlns:a16="http://schemas.microsoft.com/office/drawing/2014/main" id="{0959F491-CC96-6DFA-435C-DE4D54394A95}"/>
                </a:ext>
              </a:extLst>
            </p:cNvPr>
            <p:cNvSpPr/>
            <p:nvPr/>
          </p:nvSpPr>
          <p:spPr>
            <a:xfrm>
              <a:off x="6275925" y="1698200"/>
              <a:ext cx="285950" cy="270750"/>
            </a:xfrm>
            <a:custGeom>
              <a:avLst/>
              <a:gdLst/>
              <a:ahLst/>
              <a:cxnLst/>
              <a:rect l="l" t="t" r="r" b="b"/>
              <a:pathLst>
                <a:path w="11438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7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4" y="4497"/>
                    <a:pt x="9831" y="5821"/>
                  </a:cubicBezTo>
                  <a:cubicBezTo>
                    <a:pt x="9307" y="8090"/>
                    <a:pt x="7333" y="9634"/>
                    <a:pt x="5098" y="9634"/>
                  </a:cubicBezTo>
                  <a:cubicBezTo>
                    <a:pt x="4913" y="9634"/>
                    <a:pt x="4726" y="9624"/>
                    <a:pt x="4537" y="9602"/>
                  </a:cubicBezTo>
                  <a:cubicBezTo>
                    <a:pt x="3498" y="9602"/>
                    <a:pt x="2552" y="9035"/>
                    <a:pt x="1891" y="8184"/>
                  </a:cubicBezTo>
                  <a:cubicBezTo>
                    <a:pt x="1134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1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8" y="7020"/>
                    <a:pt x="5832" y="7020"/>
                  </a:cubicBezTo>
                  <a:cubicBezTo>
                    <a:pt x="5624" y="7020"/>
                    <a:pt x="5412" y="6967"/>
                    <a:pt x="5199" y="6861"/>
                  </a:cubicBezTo>
                  <a:cubicBezTo>
                    <a:pt x="4726" y="6672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443"/>
                  </a:cubicBezTo>
                  <a:cubicBezTo>
                    <a:pt x="4348" y="5348"/>
                    <a:pt x="4537" y="5254"/>
                    <a:pt x="4726" y="5254"/>
                  </a:cubicBezTo>
                  <a:cubicBezTo>
                    <a:pt x="5546" y="5163"/>
                    <a:pt x="5576" y="4020"/>
                    <a:pt x="4817" y="4020"/>
                  </a:cubicBezTo>
                  <a:cubicBezTo>
                    <a:pt x="4788" y="4020"/>
                    <a:pt x="4758" y="4021"/>
                    <a:pt x="4726" y="4025"/>
                  </a:cubicBezTo>
                  <a:cubicBezTo>
                    <a:pt x="3970" y="4025"/>
                    <a:pt x="3309" y="4497"/>
                    <a:pt x="3025" y="5254"/>
                  </a:cubicBezTo>
                  <a:cubicBezTo>
                    <a:pt x="2836" y="5915"/>
                    <a:pt x="3119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3" y="7951"/>
                    <a:pt x="7657" y="7428"/>
                  </a:cubicBezTo>
                  <a:cubicBezTo>
                    <a:pt x="8696" y="6104"/>
                    <a:pt x="8507" y="4214"/>
                    <a:pt x="7184" y="3080"/>
                  </a:cubicBezTo>
                  <a:cubicBezTo>
                    <a:pt x="6402" y="2417"/>
                    <a:pt x="5389" y="2062"/>
                    <a:pt x="4366" y="2062"/>
                  </a:cubicBezTo>
                  <a:cubicBezTo>
                    <a:pt x="3783" y="2062"/>
                    <a:pt x="3196" y="2178"/>
                    <a:pt x="2647" y="2418"/>
                  </a:cubicBezTo>
                  <a:cubicBezTo>
                    <a:pt x="1134" y="3080"/>
                    <a:pt x="189" y="4497"/>
                    <a:pt x="0" y="6104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65" y="10617"/>
                    <a:pt x="4117" y="10829"/>
                    <a:pt x="5055" y="10829"/>
                  </a:cubicBezTo>
                  <a:cubicBezTo>
                    <a:pt x="7085" y="10829"/>
                    <a:pt x="9045" y="9835"/>
                    <a:pt x="10209" y="8089"/>
                  </a:cubicBezTo>
                  <a:cubicBezTo>
                    <a:pt x="11438" y="6293"/>
                    <a:pt x="11343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45;p36">
              <a:extLst>
                <a:ext uri="{FF2B5EF4-FFF2-40B4-BE49-F238E27FC236}">
                  <a16:creationId xmlns:a16="http://schemas.microsoft.com/office/drawing/2014/main" id="{0E7C48D1-ECEC-5F6C-A644-9C822FD06F02}"/>
                </a:ext>
              </a:extLst>
            </p:cNvPr>
            <p:cNvSpPr/>
            <p:nvPr/>
          </p:nvSpPr>
          <p:spPr>
            <a:xfrm>
              <a:off x="954150" y="2201450"/>
              <a:ext cx="283600" cy="268975"/>
            </a:xfrm>
            <a:custGeom>
              <a:avLst/>
              <a:gdLst/>
              <a:ahLst/>
              <a:cxnLst/>
              <a:rect l="l" t="t" r="r" b="b"/>
              <a:pathLst>
                <a:path w="11344" h="10759" extrusionOk="0">
                  <a:moveTo>
                    <a:pt x="5331" y="0"/>
                  </a:moveTo>
                  <a:cubicBezTo>
                    <a:pt x="5038" y="0"/>
                    <a:pt x="4741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1" y="1145"/>
                    <a:pt x="5201" y="1145"/>
                  </a:cubicBezTo>
                  <a:cubicBezTo>
                    <a:pt x="6429" y="1145"/>
                    <a:pt x="7581" y="1526"/>
                    <a:pt x="8602" y="2233"/>
                  </a:cubicBezTo>
                  <a:cubicBezTo>
                    <a:pt x="9642" y="3083"/>
                    <a:pt x="10114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7" y="9606"/>
                  </a:cubicBezTo>
                  <a:cubicBezTo>
                    <a:pt x="3498" y="9511"/>
                    <a:pt x="2458" y="9038"/>
                    <a:pt x="1891" y="8188"/>
                  </a:cubicBezTo>
                  <a:cubicBezTo>
                    <a:pt x="1134" y="7243"/>
                    <a:pt x="1040" y="5919"/>
                    <a:pt x="1607" y="4785"/>
                  </a:cubicBezTo>
                  <a:cubicBezTo>
                    <a:pt x="2174" y="3840"/>
                    <a:pt x="3309" y="3178"/>
                    <a:pt x="4443" y="3178"/>
                  </a:cubicBezTo>
                  <a:cubicBezTo>
                    <a:pt x="5672" y="3178"/>
                    <a:pt x="6711" y="3934"/>
                    <a:pt x="7090" y="5068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092" y="6959"/>
                    <a:pt x="5693" y="6959"/>
                  </a:cubicBezTo>
                  <a:cubicBezTo>
                    <a:pt x="5493" y="6959"/>
                    <a:pt x="5294" y="6927"/>
                    <a:pt x="5105" y="6864"/>
                  </a:cubicBezTo>
                  <a:cubicBezTo>
                    <a:pt x="4726" y="6675"/>
                    <a:pt x="4348" y="6297"/>
                    <a:pt x="4159" y="5825"/>
                  </a:cubicBezTo>
                  <a:cubicBezTo>
                    <a:pt x="4065" y="5636"/>
                    <a:pt x="4065" y="5541"/>
                    <a:pt x="4159" y="5352"/>
                  </a:cubicBezTo>
                  <a:cubicBezTo>
                    <a:pt x="4348" y="5257"/>
                    <a:pt x="4537" y="5163"/>
                    <a:pt x="4726" y="5163"/>
                  </a:cubicBezTo>
                  <a:cubicBezTo>
                    <a:pt x="5455" y="5163"/>
                    <a:pt x="5482" y="4023"/>
                    <a:pt x="4807" y="4023"/>
                  </a:cubicBezTo>
                  <a:cubicBezTo>
                    <a:pt x="4781" y="4023"/>
                    <a:pt x="4754" y="4025"/>
                    <a:pt x="4726" y="4029"/>
                  </a:cubicBezTo>
                  <a:cubicBezTo>
                    <a:pt x="4662" y="4021"/>
                    <a:pt x="4598" y="4017"/>
                    <a:pt x="4536" y="4017"/>
                  </a:cubicBezTo>
                  <a:cubicBezTo>
                    <a:pt x="3860" y="4017"/>
                    <a:pt x="3284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3" y="7799"/>
                    <a:pt x="4933" y="8132"/>
                    <a:pt x="5723" y="8132"/>
                  </a:cubicBezTo>
                  <a:cubicBezTo>
                    <a:pt x="6423" y="8132"/>
                    <a:pt x="7124" y="7870"/>
                    <a:pt x="7657" y="7337"/>
                  </a:cubicBezTo>
                  <a:cubicBezTo>
                    <a:pt x="8696" y="6014"/>
                    <a:pt x="8413" y="4123"/>
                    <a:pt x="7184" y="3083"/>
                  </a:cubicBezTo>
                  <a:cubicBezTo>
                    <a:pt x="6418" y="2376"/>
                    <a:pt x="5431" y="2000"/>
                    <a:pt x="4430" y="2000"/>
                  </a:cubicBezTo>
                  <a:cubicBezTo>
                    <a:pt x="3826" y="2000"/>
                    <a:pt x="3216" y="2137"/>
                    <a:pt x="2647" y="2422"/>
                  </a:cubicBezTo>
                  <a:cubicBezTo>
                    <a:pt x="1134" y="3083"/>
                    <a:pt x="95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55" y="10537"/>
                    <a:pt x="4111" y="10758"/>
                    <a:pt x="5059" y="10758"/>
                  </a:cubicBezTo>
                  <a:cubicBezTo>
                    <a:pt x="7043" y="10758"/>
                    <a:pt x="8994" y="9789"/>
                    <a:pt x="10209" y="7999"/>
                  </a:cubicBezTo>
                  <a:cubicBezTo>
                    <a:pt x="11343" y="6203"/>
                    <a:pt x="11343" y="3934"/>
                    <a:pt x="10020" y="2233"/>
                  </a:cubicBezTo>
                  <a:cubicBezTo>
                    <a:pt x="8878" y="765"/>
                    <a:pt x="7173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46;p36">
              <a:extLst>
                <a:ext uri="{FF2B5EF4-FFF2-40B4-BE49-F238E27FC236}">
                  <a16:creationId xmlns:a16="http://schemas.microsoft.com/office/drawing/2014/main" id="{2B8C97C4-830E-32E9-7A09-D31A4EB6A0A5}"/>
                </a:ext>
              </a:extLst>
            </p:cNvPr>
            <p:cNvSpPr/>
            <p:nvPr/>
          </p:nvSpPr>
          <p:spPr>
            <a:xfrm>
              <a:off x="2140425" y="2201550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4" y="55"/>
                  </a:cubicBezTo>
                  <a:cubicBezTo>
                    <a:pt x="3718" y="145"/>
                    <a:pt x="3689" y="1195"/>
                    <a:pt x="4357" y="1195"/>
                  </a:cubicBezTo>
                  <a:cubicBezTo>
                    <a:pt x="4384" y="1195"/>
                    <a:pt x="4413" y="1193"/>
                    <a:pt x="4444" y="1189"/>
                  </a:cubicBezTo>
                  <a:cubicBezTo>
                    <a:pt x="4699" y="1157"/>
                    <a:pt x="4955" y="1141"/>
                    <a:pt x="5209" y="1141"/>
                  </a:cubicBezTo>
                  <a:cubicBezTo>
                    <a:pt x="6457" y="1141"/>
                    <a:pt x="7660" y="1522"/>
                    <a:pt x="8603" y="2229"/>
                  </a:cubicBezTo>
                  <a:cubicBezTo>
                    <a:pt x="9642" y="3079"/>
                    <a:pt x="10115" y="4497"/>
                    <a:pt x="9832" y="5821"/>
                  </a:cubicBezTo>
                  <a:cubicBezTo>
                    <a:pt x="9295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4"/>
                    <a:pt x="1891" y="8184"/>
                  </a:cubicBezTo>
                  <a:cubicBezTo>
                    <a:pt x="1135" y="7239"/>
                    <a:pt x="1041" y="5915"/>
                    <a:pt x="1608" y="4781"/>
                  </a:cubicBezTo>
                  <a:cubicBezTo>
                    <a:pt x="2269" y="3836"/>
                    <a:pt x="3309" y="3174"/>
                    <a:pt x="4444" y="3174"/>
                  </a:cubicBezTo>
                  <a:cubicBezTo>
                    <a:pt x="5672" y="3174"/>
                    <a:pt x="6712" y="3930"/>
                    <a:pt x="7090" y="5064"/>
                  </a:cubicBezTo>
                  <a:cubicBezTo>
                    <a:pt x="7279" y="5632"/>
                    <a:pt x="7185" y="6199"/>
                    <a:pt x="6807" y="6577"/>
                  </a:cubicBezTo>
                  <a:cubicBezTo>
                    <a:pt x="6492" y="6829"/>
                    <a:pt x="6135" y="6955"/>
                    <a:pt x="5763" y="6955"/>
                  </a:cubicBezTo>
                  <a:cubicBezTo>
                    <a:pt x="5578" y="6955"/>
                    <a:pt x="5389" y="6923"/>
                    <a:pt x="5200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3"/>
                    <a:pt x="4538" y="5159"/>
                    <a:pt x="4727" y="5159"/>
                  </a:cubicBezTo>
                  <a:cubicBezTo>
                    <a:pt x="5455" y="5159"/>
                    <a:pt x="5482" y="4019"/>
                    <a:pt x="4808" y="4019"/>
                  </a:cubicBezTo>
                  <a:cubicBezTo>
                    <a:pt x="4782" y="4019"/>
                    <a:pt x="4755" y="4021"/>
                    <a:pt x="4727" y="4025"/>
                  </a:cubicBezTo>
                  <a:cubicBezTo>
                    <a:pt x="3971" y="4025"/>
                    <a:pt x="3215" y="4497"/>
                    <a:pt x="3026" y="5159"/>
                  </a:cubicBezTo>
                  <a:cubicBezTo>
                    <a:pt x="2837" y="5915"/>
                    <a:pt x="3026" y="6577"/>
                    <a:pt x="3498" y="7144"/>
                  </a:cubicBezTo>
                  <a:cubicBezTo>
                    <a:pt x="4062" y="7810"/>
                    <a:pt x="4902" y="8142"/>
                    <a:pt x="5735" y="8142"/>
                  </a:cubicBezTo>
                  <a:cubicBezTo>
                    <a:pt x="6439" y="8142"/>
                    <a:pt x="7138" y="7904"/>
                    <a:pt x="7657" y="7428"/>
                  </a:cubicBezTo>
                  <a:cubicBezTo>
                    <a:pt x="8697" y="6010"/>
                    <a:pt x="8414" y="4119"/>
                    <a:pt x="7185" y="3079"/>
                  </a:cubicBezTo>
                  <a:cubicBezTo>
                    <a:pt x="6419" y="2372"/>
                    <a:pt x="5432" y="1996"/>
                    <a:pt x="4431" y="1996"/>
                  </a:cubicBezTo>
                  <a:cubicBezTo>
                    <a:pt x="3827" y="1996"/>
                    <a:pt x="3217" y="2133"/>
                    <a:pt x="2648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2" y="9318"/>
                    <a:pt x="2269" y="10074"/>
                  </a:cubicBezTo>
                  <a:cubicBezTo>
                    <a:pt x="3156" y="10533"/>
                    <a:pt x="4112" y="10754"/>
                    <a:pt x="5060" y="10754"/>
                  </a:cubicBezTo>
                  <a:cubicBezTo>
                    <a:pt x="7044" y="10754"/>
                    <a:pt x="8994" y="9785"/>
                    <a:pt x="10210" y="7995"/>
                  </a:cubicBezTo>
                  <a:cubicBezTo>
                    <a:pt x="11344" y="6199"/>
                    <a:pt x="11344" y="3930"/>
                    <a:pt x="10021" y="2229"/>
                  </a:cubicBezTo>
                  <a:cubicBezTo>
                    <a:pt x="8866" y="827"/>
                    <a:pt x="7065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47;p36">
              <a:extLst>
                <a:ext uri="{FF2B5EF4-FFF2-40B4-BE49-F238E27FC236}">
                  <a16:creationId xmlns:a16="http://schemas.microsoft.com/office/drawing/2014/main" id="{75C99B91-0310-0C9E-3207-ABF7C6869EAB}"/>
                </a:ext>
              </a:extLst>
            </p:cNvPr>
            <p:cNvSpPr/>
            <p:nvPr/>
          </p:nvSpPr>
          <p:spPr>
            <a:xfrm>
              <a:off x="3322000" y="2201550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5" y="1141"/>
                    <a:pt x="5208" y="1141"/>
                  </a:cubicBezTo>
                  <a:cubicBezTo>
                    <a:pt x="6456" y="1141"/>
                    <a:pt x="7660" y="1522"/>
                    <a:pt x="8602" y="2229"/>
                  </a:cubicBezTo>
                  <a:cubicBezTo>
                    <a:pt x="9642" y="3079"/>
                    <a:pt x="10115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4"/>
                    <a:pt x="1891" y="8184"/>
                  </a:cubicBezTo>
                  <a:cubicBezTo>
                    <a:pt x="1135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2" y="3930"/>
                    <a:pt x="7090" y="5064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8" y="6955"/>
                    <a:pt x="5388" y="6923"/>
                    <a:pt x="5199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3"/>
                    <a:pt x="4538" y="5159"/>
                    <a:pt x="4727" y="5159"/>
                  </a:cubicBezTo>
                  <a:cubicBezTo>
                    <a:pt x="5455" y="5159"/>
                    <a:pt x="5482" y="4019"/>
                    <a:pt x="4808" y="4019"/>
                  </a:cubicBezTo>
                  <a:cubicBezTo>
                    <a:pt x="4782" y="4019"/>
                    <a:pt x="4755" y="4021"/>
                    <a:pt x="4727" y="4025"/>
                  </a:cubicBezTo>
                  <a:cubicBezTo>
                    <a:pt x="3971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2" y="8142"/>
                    <a:pt x="5734" y="8142"/>
                  </a:cubicBezTo>
                  <a:cubicBezTo>
                    <a:pt x="6439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2" y="1996"/>
                    <a:pt x="4431" y="1996"/>
                  </a:cubicBezTo>
                  <a:cubicBezTo>
                    <a:pt x="3826" y="1996"/>
                    <a:pt x="3217" y="2133"/>
                    <a:pt x="2647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1" y="9318"/>
                    <a:pt x="2269" y="10074"/>
                  </a:cubicBezTo>
                  <a:cubicBezTo>
                    <a:pt x="3156" y="10533"/>
                    <a:pt x="4111" y="10754"/>
                    <a:pt x="5060" y="10754"/>
                  </a:cubicBezTo>
                  <a:cubicBezTo>
                    <a:pt x="7043" y="10754"/>
                    <a:pt x="8994" y="9785"/>
                    <a:pt x="10209" y="7995"/>
                  </a:cubicBezTo>
                  <a:cubicBezTo>
                    <a:pt x="11344" y="6199"/>
                    <a:pt x="11344" y="3930"/>
                    <a:pt x="10020" y="2229"/>
                  </a:cubicBezTo>
                  <a:cubicBezTo>
                    <a:pt x="8866" y="827"/>
                    <a:pt x="7064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48;p36">
              <a:extLst>
                <a:ext uri="{FF2B5EF4-FFF2-40B4-BE49-F238E27FC236}">
                  <a16:creationId xmlns:a16="http://schemas.microsoft.com/office/drawing/2014/main" id="{EEBCC082-098F-90D7-53D9-603F4A31C82B}"/>
                </a:ext>
              </a:extLst>
            </p:cNvPr>
            <p:cNvSpPr/>
            <p:nvPr/>
          </p:nvSpPr>
          <p:spPr>
            <a:xfrm>
              <a:off x="4503575" y="2201550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2" y="1"/>
                  </a:moveTo>
                  <a:cubicBezTo>
                    <a:pt x="4976" y="1"/>
                    <a:pt x="4708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4" y="1141"/>
                    <a:pt x="5208" y="1141"/>
                  </a:cubicBezTo>
                  <a:cubicBezTo>
                    <a:pt x="6456" y="1141"/>
                    <a:pt x="7659" y="1522"/>
                    <a:pt x="8602" y="2229"/>
                  </a:cubicBezTo>
                  <a:cubicBezTo>
                    <a:pt x="9642" y="3079"/>
                    <a:pt x="10114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7" y="9602"/>
                  </a:cubicBezTo>
                  <a:cubicBezTo>
                    <a:pt x="3498" y="9507"/>
                    <a:pt x="2552" y="9034"/>
                    <a:pt x="1891" y="8184"/>
                  </a:cubicBezTo>
                  <a:cubicBezTo>
                    <a:pt x="1134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1" y="3930"/>
                    <a:pt x="7090" y="5064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7" y="6955"/>
                    <a:pt x="5388" y="6923"/>
                    <a:pt x="5199" y="6860"/>
                  </a:cubicBezTo>
                  <a:cubicBezTo>
                    <a:pt x="4726" y="6671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348"/>
                  </a:cubicBezTo>
                  <a:cubicBezTo>
                    <a:pt x="4348" y="5253"/>
                    <a:pt x="4537" y="5159"/>
                    <a:pt x="4726" y="5159"/>
                  </a:cubicBezTo>
                  <a:cubicBezTo>
                    <a:pt x="5455" y="5159"/>
                    <a:pt x="5482" y="4019"/>
                    <a:pt x="4807" y="4019"/>
                  </a:cubicBezTo>
                  <a:cubicBezTo>
                    <a:pt x="4781" y="4019"/>
                    <a:pt x="4754" y="4021"/>
                    <a:pt x="4726" y="4025"/>
                  </a:cubicBezTo>
                  <a:cubicBezTo>
                    <a:pt x="3970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1" y="8142"/>
                    <a:pt x="5734" y="8142"/>
                  </a:cubicBezTo>
                  <a:cubicBezTo>
                    <a:pt x="6438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1" y="1996"/>
                    <a:pt x="4430" y="1996"/>
                  </a:cubicBezTo>
                  <a:cubicBezTo>
                    <a:pt x="3826" y="1996"/>
                    <a:pt x="3216" y="2133"/>
                    <a:pt x="2647" y="2418"/>
                  </a:cubicBezTo>
                  <a:cubicBezTo>
                    <a:pt x="1134" y="3079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074"/>
                  </a:cubicBezTo>
                  <a:cubicBezTo>
                    <a:pt x="3155" y="10533"/>
                    <a:pt x="4111" y="10754"/>
                    <a:pt x="5059" y="10754"/>
                  </a:cubicBezTo>
                  <a:cubicBezTo>
                    <a:pt x="7043" y="10754"/>
                    <a:pt x="8994" y="9785"/>
                    <a:pt x="10209" y="7995"/>
                  </a:cubicBezTo>
                  <a:cubicBezTo>
                    <a:pt x="11343" y="6199"/>
                    <a:pt x="11343" y="3930"/>
                    <a:pt x="10020" y="2229"/>
                  </a:cubicBezTo>
                  <a:cubicBezTo>
                    <a:pt x="8866" y="827"/>
                    <a:pt x="7064" y="1"/>
                    <a:pt x="5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49;p36">
              <a:extLst>
                <a:ext uri="{FF2B5EF4-FFF2-40B4-BE49-F238E27FC236}">
                  <a16:creationId xmlns:a16="http://schemas.microsoft.com/office/drawing/2014/main" id="{CCD4F465-5A1B-AFCB-8DFA-42195F5782EF}"/>
                </a:ext>
              </a:extLst>
            </p:cNvPr>
            <p:cNvSpPr/>
            <p:nvPr/>
          </p:nvSpPr>
          <p:spPr>
            <a:xfrm>
              <a:off x="5685125" y="2201450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4" y="59"/>
                  </a:cubicBezTo>
                  <a:cubicBezTo>
                    <a:pt x="3715" y="59"/>
                    <a:pt x="3688" y="1198"/>
                    <a:pt x="4363" y="1198"/>
                  </a:cubicBezTo>
                  <a:cubicBezTo>
                    <a:pt x="4389" y="1198"/>
                    <a:pt x="4416" y="1196"/>
                    <a:pt x="4444" y="1193"/>
                  </a:cubicBezTo>
                  <a:cubicBezTo>
                    <a:pt x="4699" y="1161"/>
                    <a:pt x="4955" y="1145"/>
                    <a:pt x="5209" y="1145"/>
                  </a:cubicBezTo>
                  <a:cubicBezTo>
                    <a:pt x="6456" y="1145"/>
                    <a:pt x="7660" y="1526"/>
                    <a:pt x="8603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5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8"/>
                    <a:pt x="1891" y="8188"/>
                  </a:cubicBezTo>
                  <a:cubicBezTo>
                    <a:pt x="1135" y="7243"/>
                    <a:pt x="1041" y="5919"/>
                    <a:pt x="1608" y="4785"/>
                  </a:cubicBezTo>
                  <a:cubicBezTo>
                    <a:pt x="2269" y="3840"/>
                    <a:pt x="3309" y="3178"/>
                    <a:pt x="4444" y="3178"/>
                  </a:cubicBezTo>
                  <a:cubicBezTo>
                    <a:pt x="5672" y="3178"/>
                    <a:pt x="6712" y="3934"/>
                    <a:pt x="7090" y="5068"/>
                  </a:cubicBezTo>
                  <a:cubicBezTo>
                    <a:pt x="7279" y="5636"/>
                    <a:pt x="7185" y="6203"/>
                    <a:pt x="6807" y="6581"/>
                  </a:cubicBezTo>
                  <a:cubicBezTo>
                    <a:pt x="6492" y="6833"/>
                    <a:pt x="6134" y="6959"/>
                    <a:pt x="5763" y="6959"/>
                  </a:cubicBezTo>
                  <a:cubicBezTo>
                    <a:pt x="5578" y="6959"/>
                    <a:pt x="5389" y="6927"/>
                    <a:pt x="5200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7"/>
                    <a:pt x="4538" y="5163"/>
                    <a:pt x="4727" y="5163"/>
                  </a:cubicBezTo>
                  <a:cubicBezTo>
                    <a:pt x="5546" y="5163"/>
                    <a:pt x="5577" y="4023"/>
                    <a:pt x="4818" y="4023"/>
                  </a:cubicBezTo>
                  <a:cubicBezTo>
                    <a:pt x="4789" y="4023"/>
                    <a:pt x="4759" y="4025"/>
                    <a:pt x="4727" y="4029"/>
                  </a:cubicBezTo>
                  <a:cubicBezTo>
                    <a:pt x="4663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6" y="5163"/>
                  </a:cubicBezTo>
                  <a:cubicBezTo>
                    <a:pt x="2837" y="5919"/>
                    <a:pt x="3120" y="6581"/>
                    <a:pt x="3593" y="7148"/>
                  </a:cubicBezTo>
                  <a:cubicBezTo>
                    <a:pt x="4144" y="7799"/>
                    <a:pt x="4934" y="8132"/>
                    <a:pt x="5724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5" y="3083"/>
                  </a:cubicBezTo>
                  <a:cubicBezTo>
                    <a:pt x="6419" y="2376"/>
                    <a:pt x="5432" y="2000"/>
                    <a:pt x="4431" y="2000"/>
                  </a:cubicBezTo>
                  <a:cubicBezTo>
                    <a:pt x="3827" y="2000"/>
                    <a:pt x="3217" y="2137"/>
                    <a:pt x="2648" y="2422"/>
                  </a:cubicBezTo>
                  <a:cubicBezTo>
                    <a:pt x="1135" y="3083"/>
                    <a:pt x="190" y="4501"/>
                    <a:pt x="1" y="6108"/>
                  </a:cubicBezTo>
                  <a:cubicBezTo>
                    <a:pt x="1" y="7715"/>
                    <a:pt x="852" y="9322"/>
                    <a:pt x="2269" y="10078"/>
                  </a:cubicBezTo>
                  <a:cubicBezTo>
                    <a:pt x="3187" y="10537"/>
                    <a:pt x="4163" y="10758"/>
                    <a:pt x="5122" y="10758"/>
                  </a:cubicBezTo>
                  <a:cubicBezTo>
                    <a:pt x="7128" y="10758"/>
                    <a:pt x="9058" y="9789"/>
                    <a:pt x="10210" y="7999"/>
                  </a:cubicBezTo>
                  <a:cubicBezTo>
                    <a:pt x="11438" y="6203"/>
                    <a:pt x="11344" y="3934"/>
                    <a:pt x="10021" y="2233"/>
                  </a:cubicBezTo>
                  <a:cubicBezTo>
                    <a:pt x="8879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50;p36">
              <a:extLst>
                <a:ext uri="{FF2B5EF4-FFF2-40B4-BE49-F238E27FC236}">
                  <a16:creationId xmlns:a16="http://schemas.microsoft.com/office/drawing/2014/main" id="{F532CF53-0BA5-9BF4-A7B3-24AECBDC864A}"/>
                </a:ext>
              </a:extLst>
            </p:cNvPr>
            <p:cNvSpPr/>
            <p:nvPr/>
          </p:nvSpPr>
          <p:spPr>
            <a:xfrm>
              <a:off x="6866700" y="2201450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5" y="1145"/>
                    <a:pt x="5208" y="1145"/>
                  </a:cubicBezTo>
                  <a:cubicBezTo>
                    <a:pt x="6456" y="1145"/>
                    <a:pt x="7660" y="1526"/>
                    <a:pt x="8602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8"/>
                    <a:pt x="1891" y="8188"/>
                  </a:cubicBezTo>
                  <a:cubicBezTo>
                    <a:pt x="1135" y="7243"/>
                    <a:pt x="1040" y="5919"/>
                    <a:pt x="1607" y="4785"/>
                  </a:cubicBezTo>
                  <a:cubicBezTo>
                    <a:pt x="2269" y="3840"/>
                    <a:pt x="3309" y="3178"/>
                    <a:pt x="4443" y="3178"/>
                  </a:cubicBezTo>
                  <a:cubicBezTo>
                    <a:pt x="5672" y="3178"/>
                    <a:pt x="6712" y="3934"/>
                    <a:pt x="7090" y="5068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134" y="6959"/>
                    <a:pt x="5763" y="6959"/>
                  </a:cubicBezTo>
                  <a:cubicBezTo>
                    <a:pt x="5577" y="6959"/>
                    <a:pt x="5388" y="6927"/>
                    <a:pt x="5199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7"/>
                    <a:pt x="4538" y="5163"/>
                    <a:pt x="4727" y="5163"/>
                  </a:cubicBezTo>
                  <a:cubicBezTo>
                    <a:pt x="5546" y="5163"/>
                    <a:pt x="5576" y="4023"/>
                    <a:pt x="4818" y="4023"/>
                  </a:cubicBezTo>
                  <a:cubicBezTo>
                    <a:pt x="4789" y="4023"/>
                    <a:pt x="4758" y="4025"/>
                    <a:pt x="4727" y="4029"/>
                  </a:cubicBezTo>
                  <a:cubicBezTo>
                    <a:pt x="4662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4" y="7799"/>
                    <a:pt x="4933" y="8132"/>
                    <a:pt x="5723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4" y="3083"/>
                  </a:cubicBezTo>
                  <a:cubicBezTo>
                    <a:pt x="6418" y="2376"/>
                    <a:pt x="5432" y="2000"/>
                    <a:pt x="4431" y="2000"/>
                  </a:cubicBezTo>
                  <a:cubicBezTo>
                    <a:pt x="3826" y="2000"/>
                    <a:pt x="3217" y="2137"/>
                    <a:pt x="2647" y="2422"/>
                  </a:cubicBezTo>
                  <a:cubicBezTo>
                    <a:pt x="1135" y="3083"/>
                    <a:pt x="190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86" y="10537"/>
                    <a:pt x="4163" y="10758"/>
                    <a:pt x="5122" y="10758"/>
                  </a:cubicBezTo>
                  <a:cubicBezTo>
                    <a:pt x="7128" y="10758"/>
                    <a:pt x="9058" y="9789"/>
                    <a:pt x="10209" y="7999"/>
                  </a:cubicBezTo>
                  <a:cubicBezTo>
                    <a:pt x="11438" y="6203"/>
                    <a:pt x="11344" y="3934"/>
                    <a:pt x="10020" y="2233"/>
                  </a:cubicBezTo>
                  <a:cubicBezTo>
                    <a:pt x="8878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51;p36">
              <a:extLst>
                <a:ext uri="{FF2B5EF4-FFF2-40B4-BE49-F238E27FC236}">
                  <a16:creationId xmlns:a16="http://schemas.microsoft.com/office/drawing/2014/main" id="{D4B23856-3223-4E02-4CE8-9105F1610EF1}"/>
                </a:ext>
              </a:extLst>
            </p:cNvPr>
            <p:cNvSpPr/>
            <p:nvPr/>
          </p:nvSpPr>
          <p:spPr>
            <a:xfrm>
              <a:off x="1544925" y="2702525"/>
              <a:ext cx="283600" cy="270750"/>
            </a:xfrm>
            <a:custGeom>
              <a:avLst/>
              <a:gdLst/>
              <a:ahLst/>
              <a:cxnLst/>
              <a:rect l="l" t="t" r="r" b="b"/>
              <a:pathLst>
                <a:path w="11344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5" y="1142"/>
                    <a:pt x="5191" y="1142"/>
                  </a:cubicBezTo>
                  <a:cubicBezTo>
                    <a:pt x="6423" y="1142"/>
                    <a:pt x="7578" y="1536"/>
                    <a:pt x="8602" y="2323"/>
                  </a:cubicBezTo>
                  <a:cubicBezTo>
                    <a:pt x="9642" y="3174"/>
                    <a:pt x="10115" y="4498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507"/>
                    <a:pt x="2553" y="9035"/>
                    <a:pt x="1891" y="8279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175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42" y="7020"/>
                    <a:pt x="5768" y="7020"/>
                  </a:cubicBezTo>
                  <a:cubicBezTo>
                    <a:pt x="5544" y="7020"/>
                    <a:pt x="5318" y="6967"/>
                    <a:pt x="5105" y="6861"/>
                  </a:cubicBezTo>
                  <a:cubicBezTo>
                    <a:pt x="4727" y="6672"/>
                    <a:pt x="4349" y="6294"/>
                    <a:pt x="4160" y="5915"/>
                  </a:cubicBezTo>
                  <a:cubicBezTo>
                    <a:pt x="4065" y="5632"/>
                    <a:pt x="4065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83" y="5159"/>
                    <a:pt x="5483" y="4025"/>
                    <a:pt x="4727" y="4025"/>
                  </a:cubicBezTo>
                  <a:cubicBezTo>
                    <a:pt x="3971" y="4025"/>
                    <a:pt x="3309" y="4498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413" y="4214"/>
                    <a:pt x="7184" y="3174"/>
                  </a:cubicBezTo>
                  <a:cubicBezTo>
                    <a:pt x="6393" y="2444"/>
                    <a:pt x="5368" y="2066"/>
                    <a:pt x="4334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5" y="3080"/>
                    <a:pt x="95" y="4498"/>
                    <a:pt x="0" y="6199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35" y="10617"/>
                    <a:pt x="4067" y="10829"/>
                    <a:pt x="4994" y="10829"/>
                  </a:cubicBezTo>
                  <a:cubicBezTo>
                    <a:pt x="7000" y="10829"/>
                    <a:pt x="8981" y="9835"/>
                    <a:pt x="10209" y="8090"/>
                  </a:cubicBezTo>
                  <a:cubicBezTo>
                    <a:pt x="11344" y="6294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52;p36">
              <a:extLst>
                <a:ext uri="{FF2B5EF4-FFF2-40B4-BE49-F238E27FC236}">
                  <a16:creationId xmlns:a16="http://schemas.microsoft.com/office/drawing/2014/main" id="{2F4F6329-ECCE-9B5A-5D3D-2A819AC5906C}"/>
                </a:ext>
              </a:extLst>
            </p:cNvPr>
            <p:cNvSpPr/>
            <p:nvPr/>
          </p:nvSpPr>
          <p:spPr>
            <a:xfrm>
              <a:off x="2731225" y="2703175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2" y="0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7"/>
                  </a:cubicBezTo>
                  <a:cubicBezTo>
                    <a:pt x="9642" y="3148"/>
                    <a:pt x="10114" y="4472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253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6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8"/>
                    <a:pt x="4159" y="5889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2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8"/>
                    <a:pt x="8413" y="4188"/>
                    <a:pt x="7184" y="3148"/>
                  </a:cubicBezTo>
                  <a:cubicBezTo>
                    <a:pt x="6393" y="2418"/>
                    <a:pt x="5367" y="2040"/>
                    <a:pt x="4333" y="2040"/>
                  </a:cubicBezTo>
                  <a:cubicBezTo>
                    <a:pt x="3761" y="2040"/>
                    <a:pt x="3186" y="2156"/>
                    <a:pt x="2647" y="2392"/>
                  </a:cubicBezTo>
                  <a:cubicBezTo>
                    <a:pt x="1135" y="3054"/>
                    <a:pt x="95" y="4472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4"/>
                  </a:cubicBezTo>
                  <a:cubicBezTo>
                    <a:pt x="11343" y="6268"/>
                    <a:pt x="11343" y="3904"/>
                    <a:pt x="10020" y="2203"/>
                  </a:cubicBezTo>
                  <a:cubicBezTo>
                    <a:pt x="8830" y="758"/>
                    <a:pt x="6951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53;p36">
              <a:extLst>
                <a:ext uri="{FF2B5EF4-FFF2-40B4-BE49-F238E27FC236}">
                  <a16:creationId xmlns:a16="http://schemas.microsoft.com/office/drawing/2014/main" id="{86E01DCD-DEDB-5C43-4AE7-471CD31F6B4B}"/>
                </a:ext>
              </a:extLst>
            </p:cNvPr>
            <p:cNvSpPr/>
            <p:nvPr/>
          </p:nvSpPr>
          <p:spPr>
            <a:xfrm>
              <a:off x="3912775" y="2703175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3" y="0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7"/>
                  </a:cubicBezTo>
                  <a:cubicBezTo>
                    <a:pt x="9642" y="3148"/>
                    <a:pt x="10115" y="4472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253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6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8"/>
                    <a:pt x="4160" y="5889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2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8"/>
                    <a:pt x="8414" y="4188"/>
                    <a:pt x="7185" y="3148"/>
                  </a:cubicBezTo>
                  <a:cubicBezTo>
                    <a:pt x="6394" y="2418"/>
                    <a:pt x="5368" y="2040"/>
                    <a:pt x="4334" y="2040"/>
                  </a:cubicBezTo>
                  <a:cubicBezTo>
                    <a:pt x="3761" y="2040"/>
                    <a:pt x="3187" y="2156"/>
                    <a:pt x="2648" y="2392"/>
                  </a:cubicBezTo>
                  <a:cubicBezTo>
                    <a:pt x="1135" y="3054"/>
                    <a:pt x="95" y="4472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4"/>
                  </a:cubicBezTo>
                  <a:cubicBezTo>
                    <a:pt x="11344" y="6268"/>
                    <a:pt x="11344" y="3904"/>
                    <a:pt x="10021" y="2203"/>
                  </a:cubicBezTo>
                  <a:cubicBezTo>
                    <a:pt x="8830" y="758"/>
                    <a:pt x="6952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54;p36">
              <a:extLst>
                <a:ext uri="{FF2B5EF4-FFF2-40B4-BE49-F238E27FC236}">
                  <a16:creationId xmlns:a16="http://schemas.microsoft.com/office/drawing/2014/main" id="{519719D7-FE65-35E9-5D96-1F2210F0DDA7}"/>
                </a:ext>
              </a:extLst>
            </p:cNvPr>
            <p:cNvSpPr/>
            <p:nvPr/>
          </p:nvSpPr>
          <p:spPr>
            <a:xfrm>
              <a:off x="5094350" y="2702525"/>
              <a:ext cx="285975" cy="270750"/>
            </a:xfrm>
            <a:custGeom>
              <a:avLst/>
              <a:gdLst/>
              <a:ahLst/>
              <a:cxnLst/>
              <a:rect l="l" t="t" r="r" b="b"/>
              <a:pathLst>
                <a:path w="11439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8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5" y="4498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602"/>
                    <a:pt x="2553" y="9035"/>
                    <a:pt x="1891" y="8279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9" y="7020"/>
                    <a:pt x="5832" y="7020"/>
                  </a:cubicBezTo>
                  <a:cubicBezTo>
                    <a:pt x="5625" y="7020"/>
                    <a:pt x="5412" y="6967"/>
                    <a:pt x="5199" y="6861"/>
                  </a:cubicBezTo>
                  <a:cubicBezTo>
                    <a:pt x="4727" y="6672"/>
                    <a:pt x="4349" y="6294"/>
                    <a:pt x="4160" y="5915"/>
                  </a:cubicBezTo>
                  <a:cubicBezTo>
                    <a:pt x="4160" y="5632"/>
                    <a:pt x="4160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83" y="5159"/>
                    <a:pt x="5483" y="4025"/>
                    <a:pt x="4727" y="4025"/>
                  </a:cubicBezTo>
                  <a:cubicBezTo>
                    <a:pt x="3971" y="4025"/>
                    <a:pt x="3309" y="4498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508" y="4214"/>
                    <a:pt x="7184" y="3174"/>
                  </a:cubicBezTo>
                  <a:cubicBezTo>
                    <a:pt x="6393" y="2444"/>
                    <a:pt x="5368" y="2066"/>
                    <a:pt x="4334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5" y="3080"/>
                    <a:pt x="190" y="4498"/>
                    <a:pt x="1" y="6199"/>
                  </a:cubicBezTo>
                  <a:cubicBezTo>
                    <a:pt x="1" y="7806"/>
                    <a:pt x="851" y="9318"/>
                    <a:pt x="2269" y="10169"/>
                  </a:cubicBezTo>
                  <a:cubicBezTo>
                    <a:pt x="3165" y="10617"/>
                    <a:pt x="4118" y="10829"/>
                    <a:pt x="5056" y="10829"/>
                  </a:cubicBezTo>
                  <a:cubicBezTo>
                    <a:pt x="7085" y="10829"/>
                    <a:pt x="9045" y="9835"/>
                    <a:pt x="10209" y="8090"/>
                  </a:cubicBezTo>
                  <a:cubicBezTo>
                    <a:pt x="11438" y="6294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155;p36">
              <a:extLst>
                <a:ext uri="{FF2B5EF4-FFF2-40B4-BE49-F238E27FC236}">
                  <a16:creationId xmlns:a16="http://schemas.microsoft.com/office/drawing/2014/main" id="{6F0B6D3E-51D8-15DC-A3D0-E99CC4D65C33}"/>
                </a:ext>
              </a:extLst>
            </p:cNvPr>
            <p:cNvSpPr/>
            <p:nvPr/>
          </p:nvSpPr>
          <p:spPr>
            <a:xfrm>
              <a:off x="6275925" y="2702525"/>
              <a:ext cx="285950" cy="270750"/>
            </a:xfrm>
            <a:custGeom>
              <a:avLst/>
              <a:gdLst/>
              <a:ahLst/>
              <a:cxnLst/>
              <a:rect l="l" t="t" r="r" b="b"/>
              <a:pathLst>
                <a:path w="11438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7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4" y="4498"/>
                    <a:pt x="9831" y="5821"/>
                  </a:cubicBezTo>
                  <a:cubicBezTo>
                    <a:pt x="9307" y="8090"/>
                    <a:pt x="7333" y="9634"/>
                    <a:pt x="5098" y="9634"/>
                  </a:cubicBezTo>
                  <a:cubicBezTo>
                    <a:pt x="4913" y="9634"/>
                    <a:pt x="4726" y="9624"/>
                    <a:pt x="4537" y="9602"/>
                  </a:cubicBezTo>
                  <a:cubicBezTo>
                    <a:pt x="3498" y="9602"/>
                    <a:pt x="2552" y="9035"/>
                    <a:pt x="1891" y="8279"/>
                  </a:cubicBezTo>
                  <a:cubicBezTo>
                    <a:pt x="1134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1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8" y="7020"/>
                    <a:pt x="5832" y="7020"/>
                  </a:cubicBezTo>
                  <a:cubicBezTo>
                    <a:pt x="5624" y="7020"/>
                    <a:pt x="5412" y="6967"/>
                    <a:pt x="5199" y="6861"/>
                  </a:cubicBezTo>
                  <a:cubicBezTo>
                    <a:pt x="4726" y="6672"/>
                    <a:pt x="4348" y="6294"/>
                    <a:pt x="4159" y="5915"/>
                  </a:cubicBezTo>
                  <a:cubicBezTo>
                    <a:pt x="4159" y="5632"/>
                    <a:pt x="4159" y="5537"/>
                    <a:pt x="4159" y="5443"/>
                  </a:cubicBezTo>
                  <a:cubicBezTo>
                    <a:pt x="4348" y="5348"/>
                    <a:pt x="4537" y="5254"/>
                    <a:pt x="4726" y="5254"/>
                  </a:cubicBezTo>
                  <a:cubicBezTo>
                    <a:pt x="5577" y="5159"/>
                    <a:pt x="5577" y="4025"/>
                    <a:pt x="4726" y="4025"/>
                  </a:cubicBezTo>
                  <a:cubicBezTo>
                    <a:pt x="3970" y="4025"/>
                    <a:pt x="3309" y="4498"/>
                    <a:pt x="3025" y="5254"/>
                  </a:cubicBezTo>
                  <a:cubicBezTo>
                    <a:pt x="2836" y="5915"/>
                    <a:pt x="3119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3" y="7951"/>
                    <a:pt x="7657" y="7428"/>
                  </a:cubicBezTo>
                  <a:cubicBezTo>
                    <a:pt x="8696" y="6104"/>
                    <a:pt x="8507" y="4214"/>
                    <a:pt x="7184" y="3174"/>
                  </a:cubicBezTo>
                  <a:cubicBezTo>
                    <a:pt x="6393" y="2444"/>
                    <a:pt x="5367" y="2066"/>
                    <a:pt x="4333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4" y="3080"/>
                    <a:pt x="189" y="4498"/>
                    <a:pt x="0" y="6199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65" y="10617"/>
                    <a:pt x="4117" y="10829"/>
                    <a:pt x="5055" y="10829"/>
                  </a:cubicBezTo>
                  <a:cubicBezTo>
                    <a:pt x="7085" y="10829"/>
                    <a:pt x="9045" y="9835"/>
                    <a:pt x="10209" y="8090"/>
                  </a:cubicBezTo>
                  <a:cubicBezTo>
                    <a:pt x="11438" y="6294"/>
                    <a:pt x="11343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56;p36">
              <a:extLst>
                <a:ext uri="{FF2B5EF4-FFF2-40B4-BE49-F238E27FC236}">
                  <a16:creationId xmlns:a16="http://schemas.microsoft.com/office/drawing/2014/main" id="{BD4B656B-9390-8078-D54D-A1E65298C28C}"/>
                </a:ext>
              </a:extLst>
            </p:cNvPr>
            <p:cNvSpPr/>
            <p:nvPr/>
          </p:nvSpPr>
          <p:spPr>
            <a:xfrm>
              <a:off x="954150" y="3205775"/>
              <a:ext cx="283600" cy="268975"/>
            </a:xfrm>
            <a:custGeom>
              <a:avLst/>
              <a:gdLst/>
              <a:ahLst/>
              <a:cxnLst/>
              <a:rect l="l" t="t" r="r" b="b"/>
              <a:pathLst>
                <a:path w="11344" h="10759" extrusionOk="0">
                  <a:moveTo>
                    <a:pt x="5331" y="0"/>
                  </a:moveTo>
                  <a:cubicBezTo>
                    <a:pt x="5038" y="0"/>
                    <a:pt x="4741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1" y="1145"/>
                    <a:pt x="5201" y="1145"/>
                  </a:cubicBezTo>
                  <a:cubicBezTo>
                    <a:pt x="6429" y="1145"/>
                    <a:pt x="7581" y="1526"/>
                    <a:pt x="8602" y="2233"/>
                  </a:cubicBezTo>
                  <a:cubicBezTo>
                    <a:pt x="9642" y="3083"/>
                    <a:pt x="10114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7" y="9606"/>
                  </a:cubicBezTo>
                  <a:cubicBezTo>
                    <a:pt x="3498" y="9511"/>
                    <a:pt x="2458" y="9039"/>
                    <a:pt x="1891" y="8188"/>
                  </a:cubicBezTo>
                  <a:cubicBezTo>
                    <a:pt x="1134" y="7243"/>
                    <a:pt x="1040" y="5919"/>
                    <a:pt x="1607" y="4785"/>
                  </a:cubicBezTo>
                  <a:cubicBezTo>
                    <a:pt x="2174" y="3840"/>
                    <a:pt x="3309" y="3178"/>
                    <a:pt x="4443" y="3178"/>
                  </a:cubicBezTo>
                  <a:cubicBezTo>
                    <a:pt x="5672" y="3178"/>
                    <a:pt x="6711" y="3934"/>
                    <a:pt x="7090" y="5069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092" y="6959"/>
                    <a:pt x="5693" y="6959"/>
                  </a:cubicBezTo>
                  <a:cubicBezTo>
                    <a:pt x="5493" y="6959"/>
                    <a:pt x="5294" y="6927"/>
                    <a:pt x="5105" y="6864"/>
                  </a:cubicBezTo>
                  <a:cubicBezTo>
                    <a:pt x="4726" y="6675"/>
                    <a:pt x="4348" y="6297"/>
                    <a:pt x="4159" y="5825"/>
                  </a:cubicBezTo>
                  <a:cubicBezTo>
                    <a:pt x="4065" y="5636"/>
                    <a:pt x="4065" y="5541"/>
                    <a:pt x="4159" y="5352"/>
                  </a:cubicBezTo>
                  <a:cubicBezTo>
                    <a:pt x="4348" y="5258"/>
                    <a:pt x="4537" y="5163"/>
                    <a:pt x="4726" y="5163"/>
                  </a:cubicBezTo>
                  <a:cubicBezTo>
                    <a:pt x="5455" y="5163"/>
                    <a:pt x="5482" y="4024"/>
                    <a:pt x="4807" y="4024"/>
                  </a:cubicBezTo>
                  <a:cubicBezTo>
                    <a:pt x="4781" y="4024"/>
                    <a:pt x="4754" y="4025"/>
                    <a:pt x="4726" y="4029"/>
                  </a:cubicBezTo>
                  <a:cubicBezTo>
                    <a:pt x="4662" y="4021"/>
                    <a:pt x="4598" y="4017"/>
                    <a:pt x="4536" y="4017"/>
                  </a:cubicBezTo>
                  <a:cubicBezTo>
                    <a:pt x="3860" y="4017"/>
                    <a:pt x="3284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3" y="7799"/>
                    <a:pt x="4933" y="8132"/>
                    <a:pt x="5723" y="8132"/>
                  </a:cubicBezTo>
                  <a:cubicBezTo>
                    <a:pt x="6423" y="8132"/>
                    <a:pt x="7124" y="7870"/>
                    <a:pt x="7657" y="7337"/>
                  </a:cubicBezTo>
                  <a:cubicBezTo>
                    <a:pt x="8696" y="6014"/>
                    <a:pt x="8413" y="4123"/>
                    <a:pt x="7184" y="3083"/>
                  </a:cubicBezTo>
                  <a:cubicBezTo>
                    <a:pt x="6418" y="2376"/>
                    <a:pt x="5431" y="2000"/>
                    <a:pt x="4430" y="2000"/>
                  </a:cubicBezTo>
                  <a:cubicBezTo>
                    <a:pt x="3826" y="2000"/>
                    <a:pt x="3216" y="2137"/>
                    <a:pt x="2647" y="2422"/>
                  </a:cubicBezTo>
                  <a:cubicBezTo>
                    <a:pt x="1134" y="3083"/>
                    <a:pt x="95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55" y="10537"/>
                    <a:pt x="4111" y="10758"/>
                    <a:pt x="5059" y="10758"/>
                  </a:cubicBezTo>
                  <a:cubicBezTo>
                    <a:pt x="7043" y="10758"/>
                    <a:pt x="8994" y="9790"/>
                    <a:pt x="10209" y="7999"/>
                  </a:cubicBezTo>
                  <a:cubicBezTo>
                    <a:pt x="11343" y="6203"/>
                    <a:pt x="11343" y="3934"/>
                    <a:pt x="10020" y="2233"/>
                  </a:cubicBezTo>
                  <a:cubicBezTo>
                    <a:pt x="8878" y="765"/>
                    <a:pt x="7173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157;p36">
              <a:extLst>
                <a:ext uri="{FF2B5EF4-FFF2-40B4-BE49-F238E27FC236}">
                  <a16:creationId xmlns:a16="http://schemas.microsoft.com/office/drawing/2014/main" id="{A5CC5CD6-6D46-6ED4-5B42-982DC6AAAE93}"/>
                </a:ext>
              </a:extLst>
            </p:cNvPr>
            <p:cNvSpPr/>
            <p:nvPr/>
          </p:nvSpPr>
          <p:spPr>
            <a:xfrm>
              <a:off x="2140425" y="3205875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4" y="55"/>
                  </a:cubicBezTo>
                  <a:cubicBezTo>
                    <a:pt x="3718" y="145"/>
                    <a:pt x="3689" y="1195"/>
                    <a:pt x="4357" y="1195"/>
                  </a:cubicBezTo>
                  <a:cubicBezTo>
                    <a:pt x="4384" y="1195"/>
                    <a:pt x="4413" y="1193"/>
                    <a:pt x="4444" y="1189"/>
                  </a:cubicBezTo>
                  <a:cubicBezTo>
                    <a:pt x="4699" y="1157"/>
                    <a:pt x="4955" y="1141"/>
                    <a:pt x="5209" y="1141"/>
                  </a:cubicBezTo>
                  <a:cubicBezTo>
                    <a:pt x="6457" y="1141"/>
                    <a:pt x="7660" y="1522"/>
                    <a:pt x="8603" y="2229"/>
                  </a:cubicBezTo>
                  <a:cubicBezTo>
                    <a:pt x="9642" y="3079"/>
                    <a:pt x="10115" y="4497"/>
                    <a:pt x="9832" y="5821"/>
                  </a:cubicBezTo>
                  <a:cubicBezTo>
                    <a:pt x="9295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1" y="5915"/>
                    <a:pt x="1608" y="4781"/>
                  </a:cubicBezTo>
                  <a:cubicBezTo>
                    <a:pt x="2269" y="3836"/>
                    <a:pt x="3309" y="3174"/>
                    <a:pt x="4444" y="3174"/>
                  </a:cubicBezTo>
                  <a:cubicBezTo>
                    <a:pt x="5672" y="3174"/>
                    <a:pt x="6712" y="3930"/>
                    <a:pt x="7090" y="5065"/>
                  </a:cubicBezTo>
                  <a:cubicBezTo>
                    <a:pt x="7279" y="5632"/>
                    <a:pt x="7185" y="6199"/>
                    <a:pt x="6807" y="6577"/>
                  </a:cubicBezTo>
                  <a:cubicBezTo>
                    <a:pt x="6492" y="6829"/>
                    <a:pt x="6135" y="6955"/>
                    <a:pt x="5763" y="6955"/>
                  </a:cubicBezTo>
                  <a:cubicBezTo>
                    <a:pt x="5578" y="6955"/>
                    <a:pt x="5389" y="6923"/>
                    <a:pt x="5200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4"/>
                    <a:pt x="4538" y="5159"/>
                    <a:pt x="4727" y="5159"/>
                  </a:cubicBezTo>
                  <a:cubicBezTo>
                    <a:pt x="5455" y="5159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215" y="4497"/>
                    <a:pt x="3026" y="5159"/>
                  </a:cubicBezTo>
                  <a:cubicBezTo>
                    <a:pt x="2837" y="5915"/>
                    <a:pt x="3026" y="6577"/>
                    <a:pt x="3498" y="7144"/>
                  </a:cubicBezTo>
                  <a:cubicBezTo>
                    <a:pt x="4062" y="7810"/>
                    <a:pt x="4902" y="8142"/>
                    <a:pt x="5735" y="8142"/>
                  </a:cubicBezTo>
                  <a:cubicBezTo>
                    <a:pt x="6439" y="8142"/>
                    <a:pt x="7138" y="7904"/>
                    <a:pt x="7657" y="7428"/>
                  </a:cubicBezTo>
                  <a:cubicBezTo>
                    <a:pt x="8697" y="6010"/>
                    <a:pt x="8414" y="4119"/>
                    <a:pt x="7185" y="3079"/>
                  </a:cubicBezTo>
                  <a:cubicBezTo>
                    <a:pt x="6419" y="2372"/>
                    <a:pt x="5432" y="1996"/>
                    <a:pt x="4431" y="1996"/>
                  </a:cubicBezTo>
                  <a:cubicBezTo>
                    <a:pt x="3827" y="1996"/>
                    <a:pt x="3217" y="2133"/>
                    <a:pt x="2648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2" y="9318"/>
                    <a:pt x="2269" y="10074"/>
                  </a:cubicBezTo>
                  <a:cubicBezTo>
                    <a:pt x="3156" y="10533"/>
                    <a:pt x="4112" y="10754"/>
                    <a:pt x="5060" y="10754"/>
                  </a:cubicBezTo>
                  <a:cubicBezTo>
                    <a:pt x="7044" y="10754"/>
                    <a:pt x="8994" y="9786"/>
                    <a:pt x="10210" y="7995"/>
                  </a:cubicBezTo>
                  <a:cubicBezTo>
                    <a:pt x="11344" y="6199"/>
                    <a:pt x="11344" y="3930"/>
                    <a:pt x="10021" y="2229"/>
                  </a:cubicBezTo>
                  <a:cubicBezTo>
                    <a:pt x="8866" y="827"/>
                    <a:pt x="7065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58;p36">
              <a:extLst>
                <a:ext uri="{FF2B5EF4-FFF2-40B4-BE49-F238E27FC236}">
                  <a16:creationId xmlns:a16="http://schemas.microsoft.com/office/drawing/2014/main" id="{E2FD745D-7C2C-2D56-0996-D24F0FCA9EF3}"/>
                </a:ext>
              </a:extLst>
            </p:cNvPr>
            <p:cNvSpPr/>
            <p:nvPr/>
          </p:nvSpPr>
          <p:spPr>
            <a:xfrm>
              <a:off x="3322000" y="3205875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5" y="1141"/>
                    <a:pt x="5208" y="1141"/>
                  </a:cubicBezTo>
                  <a:cubicBezTo>
                    <a:pt x="6456" y="1141"/>
                    <a:pt x="7660" y="1522"/>
                    <a:pt x="8602" y="2229"/>
                  </a:cubicBezTo>
                  <a:cubicBezTo>
                    <a:pt x="9642" y="3079"/>
                    <a:pt x="10115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2" y="3930"/>
                    <a:pt x="7090" y="5065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8" y="6955"/>
                    <a:pt x="5388" y="6923"/>
                    <a:pt x="5199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4"/>
                    <a:pt x="4538" y="5159"/>
                    <a:pt x="4727" y="5159"/>
                  </a:cubicBezTo>
                  <a:cubicBezTo>
                    <a:pt x="5455" y="5159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2" y="8142"/>
                    <a:pt x="5734" y="8142"/>
                  </a:cubicBezTo>
                  <a:cubicBezTo>
                    <a:pt x="6439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2" y="1996"/>
                    <a:pt x="4431" y="1996"/>
                  </a:cubicBezTo>
                  <a:cubicBezTo>
                    <a:pt x="3826" y="1996"/>
                    <a:pt x="3217" y="2133"/>
                    <a:pt x="2647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1" y="9318"/>
                    <a:pt x="2269" y="10074"/>
                  </a:cubicBezTo>
                  <a:cubicBezTo>
                    <a:pt x="3156" y="10533"/>
                    <a:pt x="4111" y="10754"/>
                    <a:pt x="5060" y="10754"/>
                  </a:cubicBezTo>
                  <a:cubicBezTo>
                    <a:pt x="7043" y="10754"/>
                    <a:pt x="8994" y="9786"/>
                    <a:pt x="10209" y="7995"/>
                  </a:cubicBezTo>
                  <a:cubicBezTo>
                    <a:pt x="11344" y="6199"/>
                    <a:pt x="11344" y="3930"/>
                    <a:pt x="10020" y="2229"/>
                  </a:cubicBezTo>
                  <a:cubicBezTo>
                    <a:pt x="8866" y="827"/>
                    <a:pt x="7064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59;p36">
              <a:extLst>
                <a:ext uri="{FF2B5EF4-FFF2-40B4-BE49-F238E27FC236}">
                  <a16:creationId xmlns:a16="http://schemas.microsoft.com/office/drawing/2014/main" id="{C0973BBA-6E20-E9A5-936E-43F8760EA4E2}"/>
                </a:ext>
              </a:extLst>
            </p:cNvPr>
            <p:cNvSpPr/>
            <p:nvPr/>
          </p:nvSpPr>
          <p:spPr>
            <a:xfrm>
              <a:off x="4503575" y="3205875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2" y="1"/>
                  </a:moveTo>
                  <a:cubicBezTo>
                    <a:pt x="4976" y="1"/>
                    <a:pt x="4708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4" y="1141"/>
                    <a:pt x="5208" y="1141"/>
                  </a:cubicBezTo>
                  <a:cubicBezTo>
                    <a:pt x="6456" y="1141"/>
                    <a:pt x="7659" y="1522"/>
                    <a:pt x="8602" y="2229"/>
                  </a:cubicBezTo>
                  <a:cubicBezTo>
                    <a:pt x="9642" y="3079"/>
                    <a:pt x="10114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7" y="9602"/>
                  </a:cubicBezTo>
                  <a:cubicBezTo>
                    <a:pt x="3498" y="9507"/>
                    <a:pt x="2552" y="9035"/>
                    <a:pt x="1891" y="8184"/>
                  </a:cubicBezTo>
                  <a:cubicBezTo>
                    <a:pt x="1134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1" y="3930"/>
                    <a:pt x="7090" y="5065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7" y="6955"/>
                    <a:pt x="5388" y="6923"/>
                    <a:pt x="5199" y="6860"/>
                  </a:cubicBezTo>
                  <a:cubicBezTo>
                    <a:pt x="4726" y="6671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348"/>
                  </a:cubicBezTo>
                  <a:cubicBezTo>
                    <a:pt x="4348" y="5254"/>
                    <a:pt x="4537" y="5159"/>
                    <a:pt x="4726" y="5159"/>
                  </a:cubicBezTo>
                  <a:cubicBezTo>
                    <a:pt x="5455" y="5159"/>
                    <a:pt x="5482" y="4020"/>
                    <a:pt x="4807" y="4020"/>
                  </a:cubicBezTo>
                  <a:cubicBezTo>
                    <a:pt x="4781" y="4020"/>
                    <a:pt x="4754" y="4021"/>
                    <a:pt x="4726" y="4025"/>
                  </a:cubicBezTo>
                  <a:cubicBezTo>
                    <a:pt x="3970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1" y="8142"/>
                    <a:pt x="5734" y="8142"/>
                  </a:cubicBezTo>
                  <a:cubicBezTo>
                    <a:pt x="6438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1" y="1996"/>
                    <a:pt x="4430" y="1996"/>
                  </a:cubicBezTo>
                  <a:cubicBezTo>
                    <a:pt x="3826" y="1996"/>
                    <a:pt x="3216" y="2133"/>
                    <a:pt x="2647" y="2418"/>
                  </a:cubicBezTo>
                  <a:cubicBezTo>
                    <a:pt x="1134" y="3079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074"/>
                  </a:cubicBezTo>
                  <a:cubicBezTo>
                    <a:pt x="3155" y="10533"/>
                    <a:pt x="4111" y="10754"/>
                    <a:pt x="5059" y="10754"/>
                  </a:cubicBezTo>
                  <a:cubicBezTo>
                    <a:pt x="7043" y="10754"/>
                    <a:pt x="8994" y="9786"/>
                    <a:pt x="10209" y="7995"/>
                  </a:cubicBezTo>
                  <a:cubicBezTo>
                    <a:pt x="11343" y="6199"/>
                    <a:pt x="11343" y="3930"/>
                    <a:pt x="10020" y="2229"/>
                  </a:cubicBezTo>
                  <a:cubicBezTo>
                    <a:pt x="8866" y="827"/>
                    <a:pt x="7064" y="1"/>
                    <a:pt x="5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60;p36">
              <a:extLst>
                <a:ext uri="{FF2B5EF4-FFF2-40B4-BE49-F238E27FC236}">
                  <a16:creationId xmlns:a16="http://schemas.microsoft.com/office/drawing/2014/main" id="{9F8DA239-B5BE-B26C-C494-5C5517E88F7F}"/>
                </a:ext>
              </a:extLst>
            </p:cNvPr>
            <p:cNvSpPr/>
            <p:nvPr/>
          </p:nvSpPr>
          <p:spPr>
            <a:xfrm>
              <a:off x="5685125" y="3205775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4" y="59"/>
                  </a:cubicBezTo>
                  <a:cubicBezTo>
                    <a:pt x="3715" y="59"/>
                    <a:pt x="3688" y="1198"/>
                    <a:pt x="4363" y="1198"/>
                  </a:cubicBezTo>
                  <a:cubicBezTo>
                    <a:pt x="4389" y="1198"/>
                    <a:pt x="4416" y="1196"/>
                    <a:pt x="4444" y="1193"/>
                  </a:cubicBezTo>
                  <a:cubicBezTo>
                    <a:pt x="4699" y="1161"/>
                    <a:pt x="4955" y="1145"/>
                    <a:pt x="5209" y="1145"/>
                  </a:cubicBezTo>
                  <a:cubicBezTo>
                    <a:pt x="6456" y="1145"/>
                    <a:pt x="7660" y="1526"/>
                    <a:pt x="8603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5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9"/>
                    <a:pt x="1891" y="8188"/>
                  </a:cubicBezTo>
                  <a:cubicBezTo>
                    <a:pt x="1135" y="7243"/>
                    <a:pt x="1041" y="5919"/>
                    <a:pt x="1608" y="4785"/>
                  </a:cubicBezTo>
                  <a:cubicBezTo>
                    <a:pt x="2269" y="3840"/>
                    <a:pt x="3309" y="3178"/>
                    <a:pt x="4444" y="3178"/>
                  </a:cubicBezTo>
                  <a:cubicBezTo>
                    <a:pt x="5672" y="3178"/>
                    <a:pt x="6712" y="3934"/>
                    <a:pt x="7090" y="5069"/>
                  </a:cubicBezTo>
                  <a:cubicBezTo>
                    <a:pt x="7279" y="5636"/>
                    <a:pt x="7185" y="6203"/>
                    <a:pt x="6807" y="6581"/>
                  </a:cubicBezTo>
                  <a:cubicBezTo>
                    <a:pt x="6492" y="6833"/>
                    <a:pt x="6134" y="6959"/>
                    <a:pt x="5763" y="6959"/>
                  </a:cubicBezTo>
                  <a:cubicBezTo>
                    <a:pt x="5578" y="6959"/>
                    <a:pt x="5389" y="6927"/>
                    <a:pt x="5200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8"/>
                    <a:pt x="4538" y="5163"/>
                    <a:pt x="4727" y="5163"/>
                  </a:cubicBezTo>
                  <a:cubicBezTo>
                    <a:pt x="5546" y="5163"/>
                    <a:pt x="5577" y="4024"/>
                    <a:pt x="4818" y="4024"/>
                  </a:cubicBezTo>
                  <a:cubicBezTo>
                    <a:pt x="4789" y="4024"/>
                    <a:pt x="4759" y="4025"/>
                    <a:pt x="4727" y="4029"/>
                  </a:cubicBezTo>
                  <a:cubicBezTo>
                    <a:pt x="4663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6" y="5163"/>
                  </a:cubicBezTo>
                  <a:cubicBezTo>
                    <a:pt x="2837" y="5919"/>
                    <a:pt x="3120" y="6581"/>
                    <a:pt x="3593" y="7148"/>
                  </a:cubicBezTo>
                  <a:cubicBezTo>
                    <a:pt x="4144" y="7799"/>
                    <a:pt x="4934" y="8132"/>
                    <a:pt x="5724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5" y="3083"/>
                  </a:cubicBezTo>
                  <a:cubicBezTo>
                    <a:pt x="6419" y="2376"/>
                    <a:pt x="5432" y="2000"/>
                    <a:pt x="4431" y="2000"/>
                  </a:cubicBezTo>
                  <a:cubicBezTo>
                    <a:pt x="3827" y="2000"/>
                    <a:pt x="3217" y="2137"/>
                    <a:pt x="2648" y="2422"/>
                  </a:cubicBezTo>
                  <a:cubicBezTo>
                    <a:pt x="1135" y="3083"/>
                    <a:pt x="190" y="4501"/>
                    <a:pt x="1" y="6108"/>
                  </a:cubicBezTo>
                  <a:cubicBezTo>
                    <a:pt x="1" y="7715"/>
                    <a:pt x="852" y="9322"/>
                    <a:pt x="2269" y="10078"/>
                  </a:cubicBezTo>
                  <a:cubicBezTo>
                    <a:pt x="3187" y="10537"/>
                    <a:pt x="4163" y="10758"/>
                    <a:pt x="5122" y="10758"/>
                  </a:cubicBezTo>
                  <a:cubicBezTo>
                    <a:pt x="7128" y="10758"/>
                    <a:pt x="9058" y="9790"/>
                    <a:pt x="10210" y="7999"/>
                  </a:cubicBezTo>
                  <a:cubicBezTo>
                    <a:pt x="11438" y="6203"/>
                    <a:pt x="11344" y="3934"/>
                    <a:pt x="10021" y="2233"/>
                  </a:cubicBezTo>
                  <a:cubicBezTo>
                    <a:pt x="8879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161;p36">
              <a:extLst>
                <a:ext uri="{FF2B5EF4-FFF2-40B4-BE49-F238E27FC236}">
                  <a16:creationId xmlns:a16="http://schemas.microsoft.com/office/drawing/2014/main" id="{F527C15C-03AE-DBED-A13D-A9C6FAF65DA7}"/>
                </a:ext>
              </a:extLst>
            </p:cNvPr>
            <p:cNvSpPr/>
            <p:nvPr/>
          </p:nvSpPr>
          <p:spPr>
            <a:xfrm>
              <a:off x="6866700" y="3205775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5" y="1145"/>
                    <a:pt x="5208" y="1145"/>
                  </a:cubicBezTo>
                  <a:cubicBezTo>
                    <a:pt x="6456" y="1145"/>
                    <a:pt x="7660" y="1526"/>
                    <a:pt x="8602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9"/>
                    <a:pt x="1891" y="8188"/>
                  </a:cubicBezTo>
                  <a:cubicBezTo>
                    <a:pt x="1135" y="7243"/>
                    <a:pt x="1040" y="5919"/>
                    <a:pt x="1607" y="4785"/>
                  </a:cubicBezTo>
                  <a:cubicBezTo>
                    <a:pt x="2269" y="3840"/>
                    <a:pt x="3309" y="3178"/>
                    <a:pt x="4443" y="3178"/>
                  </a:cubicBezTo>
                  <a:cubicBezTo>
                    <a:pt x="5672" y="3178"/>
                    <a:pt x="6712" y="3934"/>
                    <a:pt x="7090" y="5069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134" y="6959"/>
                    <a:pt x="5763" y="6959"/>
                  </a:cubicBezTo>
                  <a:cubicBezTo>
                    <a:pt x="5577" y="6959"/>
                    <a:pt x="5388" y="6927"/>
                    <a:pt x="5199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8"/>
                    <a:pt x="4538" y="5163"/>
                    <a:pt x="4727" y="5163"/>
                  </a:cubicBezTo>
                  <a:cubicBezTo>
                    <a:pt x="5546" y="5163"/>
                    <a:pt x="5576" y="4024"/>
                    <a:pt x="4818" y="4024"/>
                  </a:cubicBezTo>
                  <a:cubicBezTo>
                    <a:pt x="4789" y="4024"/>
                    <a:pt x="4758" y="4025"/>
                    <a:pt x="4727" y="4029"/>
                  </a:cubicBezTo>
                  <a:cubicBezTo>
                    <a:pt x="4662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4" y="7799"/>
                    <a:pt x="4933" y="8132"/>
                    <a:pt x="5723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4" y="3083"/>
                  </a:cubicBezTo>
                  <a:cubicBezTo>
                    <a:pt x="6418" y="2376"/>
                    <a:pt x="5432" y="2000"/>
                    <a:pt x="4431" y="2000"/>
                  </a:cubicBezTo>
                  <a:cubicBezTo>
                    <a:pt x="3826" y="2000"/>
                    <a:pt x="3217" y="2137"/>
                    <a:pt x="2647" y="2422"/>
                  </a:cubicBezTo>
                  <a:cubicBezTo>
                    <a:pt x="1135" y="3083"/>
                    <a:pt x="190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86" y="10537"/>
                    <a:pt x="4163" y="10758"/>
                    <a:pt x="5122" y="10758"/>
                  </a:cubicBezTo>
                  <a:cubicBezTo>
                    <a:pt x="7128" y="10758"/>
                    <a:pt x="9058" y="9790"/>
                    <a:pt x="10209" y="7999"/>
                  </a:cubicBezTo>
                  <a:cubicBezTo>
                    <a:pt x="11438" y="6203"/>
                    <a:pt x="11344" y="3934"/>
                    <a:pt x="10020" y="2233"/>
                  </a:cubicBezTo>
                  <a:cubicBezTo>
                    <a:pt x="8878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62;p36">
              <a:extLst>
                <a:ext uri="{FF2B5EF4-FFF2-40B4-BE49-F238E27FC236}">
                  <a16:creationId xmlns:a16="http://schemas.microsoft.com/office/drawing/2014/main" id="{B4007DEC-5399-50D5-E482-2D589F7E99A1}"/>
                </a:ext>
              </a:extLst>
            </p:cNvPr>
            <p:cNvSpPr/>
            <p:nvPr/>
          </p:nvSpPr>
          <p:spPr>
            <a:xfrm>
              <a:off x="1544925" y="3706875"/>
              <a:ext cx="283600" cy="270725"/>
            </a:xfrm>
            <a:custGeom>
              <a:avLst/>
              <a:gdLst/>
              <a:ahLst/>
              <a:cxnLst/>
              <a:rect l="l" t="t" r="r" b="b"/>
              <a:pathLst>
                <a:path w="11344" h="10829" extrusionOk="0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5" y="1141"/>
                    <a:pt x="5191" y="1141"/>
                  </a:cubicBezTo>
                  <a:cubicBezTo>
                    <a:pt x="6423" y="1141"/>
                    <a:pt x="7578" y="1535"/>
                    <a:pt x="8602" y="2323"/>
                  </a:cubicBezTo>
                  <a:cubicBezTo>
                    <a:pt x="9642" y="3173"/>
                    <a:pt x="10115" y="4497"/>
                    <a:pt x="9831" y="5820"/>
                  </a:cubicBezTo>
                  <a:cubicBezTo>
                    <a:pt x="9307" y="8089"/>
                    <a:pt x="7333" y="9633"/>
                    <a:pt x="5099" y="9633"/>
                  </a:cubicBezTo>
                  <a:cubicBezTo>
                    <a:pt x="4913" y="9633"/>
                    <a:pt x="4726" y="9623"/>
                    <a:pt x="4538" y="9601"/>
                  </a:cubicBezTo>
                  <a:cubicBezTo>
                    <a:pt x="3498" y="9506"/>
                    <a:pt x="2553" y="9034"/>
                    <a:pt x="1891" y="8278"/>
                  </a:cubicBezTo>
                  <a:cubicBezTo>
                    <a:pt x="1135" y="7238"/>
                    <a:pt x="1040" y="5914"/>
                    <a:pt x="1607" y="4875"/>
                  </a:cubicBezTo>
                  <a:cubicBezTo>
                    <a:pt x="2175" y="3835"/>
                    <a:pt x="3309" y="3268"/>
                    <a:pt x="4443" y="3173"/>
                  </a:cubicBezTo>
                  <a:cubicBezTo>
                    <a:pt x="5672" y="3173"/>
                    <a:pt x="6712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42" y="7019"/>
                    <a:pt x="5768" y="7019"/>
                  </a:cubicBezTo>
                  <a:cubicBezTo>
                    <a:pt x="5544" y="7019"/>
                    <a:pt x="5318" y="6966"/>
                    <a:pt x="5105" y="6860"/>
                  </a:cubicBezTo>
                  <a:cubicBezTo>
                    <a:pt x="4727" y="6671"/>
                    <a:pt x="4349" y="6293"/>
                    <a:pt x="4160" y="5914"/>
                  </a:cubicBezTo>
                  <a:cubicBezTo>
                    <a:pt x="4065" y="5631"/>
                    <a:pt x="4065" y="5536"/>
                    <a:pt x="4160" y="5442"/>
                  </a:cubicBezTo>
                  <a:cubicBezTo>
                    <a:pt x="4349" y="5347"/>
                    <a:pt x="4538" y="5253"/>
                    <a:pt x="4727" y="5253"/>
                  </a:cubicBezTo>
                  <a:cubicBezTo>
                    <a:pt x="5483" y="5158"/>
                    <a:pt x="5483" y="4024"/>
                    <a:pt x="4727" y="4024"/>
                  </a:cubicBezTo>
                  <a:cubicBezTo>
                    <a:pt x="3971" y="4024"/>
                    <a:pt x="3309" y="4497"/>
                    <a:pt x="3025" y="5253"/>
                  </a:cubicBezTo>
                  <a:cubicBezTo>
                    <a:pt x="2836" y="5914"/>
                    <a:pt x="3120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4" y="7950"/>
                    <a:pt x="7657" y="7427"/>
                  </a:cubicBezTo>
                  <a:cubicBezTo>
                    <a:pt x="8697" y="6104"/>
                    <a:pt x="8413" y="4213"/>
                    <a:pt x="7184" y="3173"/>
                  </a:cubicBezTo>
                  <a:cubicBezTo>
                    <a:pt x="6393" y="2443"/>
                    <a:pt x="5368" y="2066"/>
                    <a:pt x="4334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5" y="3079"/>
                    <a:pt x="95" y="4497"/>
                    <a:pt x="0" y="6198"/>
                  </a:cubicBezTo>
                  <a:cubicBezTo>
                    <a:pt x="0" y="7805"/>
                    <a:pt x="851" y="9317"/>
                    <a:pt x="2269" y="10168"/>
                  </a:cubicBezTo>
                  <a:cubicBezTo>
                    <a:pt x="3135" y="10616"/>
                    <a:pt x="4067" y="10828"/>
                    <a:pt x="4994" y="10828"/>
                  </a:cubicBezTo>
                  <a:cubicBezTo>
                    <a:pt x="7000" y="10828"/>
                    <a:pt x="8981" y="9834"/>
                    <a:pt x="10209" y="8089"/>
                  </a:cubicBezTo>
                  <a:cubicBezTo>
                    <a:pt x="11344" y="6293"/>
                    <a:pt x="11344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63;p36">
              <a:extLst>
                <a:ext uri="{FF2B5EF4-FFF2-40B4-BE49-F238E27FC236}">
                  <a16:creationId xmlns:a16="http://schemas.microsoft.com/office/drawing/2014/main" id="{078EF9D3-60E3-48C3-6C66-5D44D9029A0E}"/>
                </a:ext>
              </a:extLst>
            </p:cNvPr>
            <p:cNvSpPr/>
            <p:nvPr/>
          </p:nvSpPr>
          <p:spPr>
            <a:xfrm>
              <a:off x="2731225" y="370750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1"/>
                  </a:moveTo>
                  <a:cubicBezTo>
                    <a:pt x="4862" y="1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8"/>
                  </a:cubicBezTo>
                  <a:cubicBezTo>
                    <a:pt x="9642" y="3148"/>
                    <a:pt x="10114" y="4472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253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7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8"/>
                    <a:pt x="4159" y="5889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2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9"/>
                    <a:pt x="8413" y="4188"/>
                    <a:pt x="7184" y="3148"/>
                  </a:cubicBezTo>
                  <a:cubicBezTo>
                    <a:pt x="6393" y="2418"/>
                    <a:pt x="5367" y="2041"/>
                    <a:pt x="4333" y="2041"/>
                  </a:cubicBezTo>
                  <a:cubicBezTo>
                    <a:pt x="3761" y="2041"/>
                    <a:pt x="3186" y="2156"/>
                    <a:pt x="2647" y="2392"/>
                  </a:cubicBezTo>
                  <a:cubicBezTo>
                    <a:pt x="1135" y="3054"/>
                    <a:pt x="95" y="4472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4"/>
                  </a:cubicBezTo>
                  <a:cubicBezTo>
                    <a:pt x="11343" y="6268"/>
                    <a:pt x="11343" y="3904"/>
                    <a:pt x="10020" y="2203"/>
                  </a:cubicBezTo>
                  <a:cubicBezTo>
                    <a:pt x="8830" y="758"/>
                    <a:pt x="6951" y="1"/>
                    <a:pt x="5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64;p36">
              <a:extLst>
                <a:ext uri="{FF2B5EF4-FFF2-40B4-BE49-F238E27FC236}">
                  <a16:creationId xmlns:a16="http://schemas.microsoft.com/office/drawing/2014/main" id="{91F5DB5F-3173-F650-5C75-744BCA676043}"/>
                </a:ext>
              </a:extLst>
            </p:cNvPr>
            <p:cNvSpPr/>
            <p:nvPr/>
          </p:nvSpPr>
          <p:spPr>
            <a:xfrm>
              <a:off x="3912775" y="370750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1"/>
                  </a:moveTo>
                  <a:cubicBezTo>
                    <a:pt x="4863" y="1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8"/>
                  </a:cubicBezTo>
                  <a:cubicBezTo>
                    <a:pt x="9642" y="3148"/>
                    <a:pt x="10115" y="4472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253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7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8"/>
                    <a:pt x="4160" y="5889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2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9"/>
                    <a:pt x="8414" y="4188"/>
                    <a:pt x="7185" y="3148"/>
                  </a:cubicBezTo>
                  <a:cubicBezTo>
                    <a:pt x="6394" y="2418"/>
                    <a:pt x="5368" y="2041"/>
                    <a:pt x="4334" y="2041"/>
                  </a:cubicBezTo>
                  <a:cubicBezTo>
                    <a:pt x="3761" y="2041"/>
                    <a:pt x="3187" y="2156"/>
                    <a:pt x="2648" y="2392"/>
                  </a:cubicBezTo>
                  <a:cubicBezTo>
                    <a:pt x="1135" y="3054"/>
                    <a:pt x="95" y="4472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4"/>
                  </a:cubicBezTo>
                  <a:cubicBezTo>
                    <a:pt x="11344" y="6268"/>
                    <a:pt x="11344" y="3904"/>
                    <a:pt x="10021" y="2203"/>
                  </a:cubicBezTo>
                  <a:cubicBezTo>
                    <a:pt x="8830" y="758"/>
                    <a:pt x="6952" y="1"/>
                    <a:pt x="5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65;p36">
              <a:extLst>
                <a:ext uri="{FF2B5EF4-FFF2-40B4-BE49-F238E27FC236}">
                  <a16:creationId xmlns:a16="http://schemas.microsoft.com/office/drawing/2014/main" id="{909773C7-2827-3923-5713-8332BE853908}"/>
                </a:ext>
              </a:extLst>
            </p:cNvPr>
            <p:cNvSpPr/>
            <p:nvPr/>
          </p:nvSpPr>
          <p:spPr>
            <a:xfrm>
              <a:off x="5094350" y="3706875"/>
              <a:ext cx="285975" cy="270725"/>
            </a:xfrm>
            <a:custGeom>
              <a:avLst/>
              <a:gdLst/>
              <a:ahLst/>
              <a:cxnLst/>
              <a:rect l="l" t="t" r="r" b="b"/>
              <a:pathLst>
                <a:path w="11439" h="10829" extrusionOk="0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7" y="1141"/>
                    <a:pt x="5198" y="1141"/>
                  </a:cubicBezTo>
                  <a:cubicBezTo>
                    <a:pt x="6449" y="1141"/>
                    <a:pt x="7657" y="1535"/>
                    <a:pt x="8602" y="2323"/>
                  </a:cubicBezTo>
                  <a:cubicBezTo>
                    <a:pt x="9642" y="3173"/>
                    <a:pt x="10115" y="4497"/>
                    <a:pt x="9831" y="5820"/>
                  </a:cubicBezTo>
                  <a:cubicBezTo>
                    <a:pt x="9307" y="8089"/>
                    <a:pt x="7333" y="9633"/>
                    <a:pt x="5099" y="9633"/>
                  </a:cubicBezTo>
                  <a:cubicBezTo>
                    <a:pt x="4913" y="9633"/>
                    <a:pt x="4726" y="9623"/>
                    <a:pt x="4538" y="9601"/>
                  </a:cubicBezTo>
                  <a:cubicBezTo>
                    <a:pt x="3498" y="9601"/>
                    <a:pt x="2553" y="9034"/>
                    <a:pt x="1891" y="8278"/>
                  </a:cubicBezTo>
                  <a:cubicBezTo>
                    <a:pt x="1135" y="7238"/>
                    <a:pt x="1040" y="5914"/>
                    <a:pt x="1607" y="4875"/>
                  </a:cubicBezTo>
                  <a:cubicBezTo>
                    <a:pt x="2269" y="3835"/>
                    <a:pt x="3309" y="3268"/>
                    <a:pt x="4443" y="3173"/>
                  </a:cubicBezTo>
                  <a:cubicBezTo>
                    <a:pt x="5672" y="3173"/>
                    <a:pt x="6712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79" y="7019"/>
                    <a:pt x="5832" y="7019"/>
                  </a:cubicBezTo>
                  <a:cubicBezTo>
                    <a:pt x="5625" y="7019"/>
                    <a:pt x="5412" y="6966"/>
                    <a:pt x="5199" y="6860"/>
                  </a:cubicBezTo>
                  <a:cubicBezTo>
                    <a:pt x="4727" y="6671"/>
                    <a:pt x="4349" y="6293"/>
                    <a:pt x="4160" y="5914"/>
                  </a:cubicBezTo>
                  <a:cubicBezTo>
                    <a:pt x="4160" y="5631"/>
                    <a:pt x="4160" y="5536"/>
                    <a:pt x="4160" y="5442"/>
                  </a:cubicBezTo>
                  <a:cubicBezTo>
                    <a:pt x="4349" y="5347"/>
                    <a:pt x="4538" y="5253"/>
                    <a:pt x="4727" y="5253"/>
                  </a:cubicBezTo>
                  <a:cubicBezTo>
                    <a:pt x="5483" y="5158"/>
                    <a:pt x="5483" y="4024"/>
                    <a:pt x="4727" y="4024"/>
                  </a:cubicBezTo>
                  <a:cubicBezTo>
                    <a:pt x="3971" y="4024"/>
                    <a:pt x="3309" y="4497"/>
                    <a:pt x="3025" y="5253"/>
                  </a:cubicBezTo>
                  <a:cubicBezTo>
                    <a:pt x="2836" y="5914"/>
                    <a:pt x="3120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4" y="7950"/>
                    <a:pt x="7657" y="7427"/>
                  </a:cubicBezTo>
                  <a:cubicBezTo>
                    <a:pt x="8697" y="6104"/>
                    <a:pt x="8508" y="4213"/>
                    <a:pt x="7184" y="3173"/>
                  </a:cubicBezTo>
                  <a:cubicBezTo>
                    <a:pt x="6393" y="2443"/>
                    <a:pt x="5368" y="2066"/>
                    <a:pt x="4334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5" y="3079"/>
                    <a:pt x="190" y="4497"/>
                    <a:pt x="1" y="6198"/>
                  </a:cubicBezTo>
                  <a:cubicBezTo>
                    <a:pt x="1" y="7805"/>
                    <a:pt x="851" y="9317"/>
                    <a:pt x="2269" y="10168"/>
                  </a:cubicBezTo>
                  <a:cubicBezTo>
                    <a:pt x="3165" y="10616"/>
                    <a:pt x="4118" y="10828"/>
                    <a:pt x="5056" y="10828"/>
                  </a:cubicBezTo>
                  <a:cubicBezTo>
                    <a:pt x="7085" y="10828"/>
                    <a:pt x="9045" y="9834"/>
                    <a:pt x="10209" y="8089"/>
                  </a:cubicBezTo>
                  <a:cubicBezTo>
                    <a:pt x="11438" y="6293"/>
                    <a:pt x="11344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66;p36">
              <a:extLst>
                <a:ext uri="{FF2B5EF4-FFF2-40B4-BE49-F238E27FC236}">
                  <a16:creationId xmlns:a16="http://schemas.microsoft.com/office/drawing/2014/main" id="{9BE01A10-9782-1901-503A-705E687EEB20}"/>
                </a:ext>
              </a:extLst>
            </p:cNvPr>
            <p:cNvSpPr/>
            <p:nvPr/>
          </p:nvSpPr>
          <p:spPr>
            <a:xfrm>
              <a:off x="6275925" y="3706875"/>
              <a:ext cx="285950" cy="270725"/>
            </a:xfrm>
            <a:custGeom>
              <a:avLst/>
              <a:gdLst/>
              <a:ahLst/>
              <a:cxnLst/>
              <a:rect l="l" t="t" r="r" b="b"/>
              <a:pathLst>
                <a:path w="11438" h="10829" extrusionOk="0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7" y="1141"/>
                    <a:pt x="5197" y="1141"/>
                  </a:cubicBezTo>
                  <a:cubicBezTo>
                    <a:pt x="6449" y="1141"/>
                    <a:pt x="7657" y="1535"/>
                    <a:pt x="8602" y="2323"/>
                  </a:cubicBezTo>
                  <a:cubicBezTo>
                    <a:pt x="9642" y="3173"/>
                    <a:pt x="10114" y="4497"/>
                    <a:pt x="9831" y="5820"/>
                  </a:cubicBezTo>
                  <a:cubicBezTo>
                    <a:pt x="9307" y="8089"/>
                    <a:pt x="7333" y="9633"/>
                    <a:pt x="5098" y="9633"/>
                  </a:cubicBezTo>
                  <a:cubicBezTo>
                    <a:pt x="4913" y="9633"/>
                    <a:pt x="4726" y="9623"/>
                    <a:pt x="4537" y="9601"/>
                  </a:cubicBezTo>
                  <a:cubicBezTo>
                    <a:pt x="3498" y="9601"/>
                    <a:pt x="2552" y="9034"/>
                    <a:pt x="1891" y="8278"/>
                  </a:cubicBezTo>
                  <a:cubicBezTo>
                    <a:pt x="1134" y="7238"/>
                    <a:pt x="1040" y="5914"/>
                    <a:pt x="1607" y="4875"/>
                  </a:cubicBezTo>
                  <a:cubicBezTo>
                    <a:pt x="2269" y="3835"/>
                    <a:pt x="3309" y="3268"/>
                    <a:pt x="4443" y="3173"/>
                  </a:cubicBezTo>
                  <a:cubicBezTo>
                    <a:pt x="5672" y="3173"/>
                    <a:pt x="6711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78" y="7019"/>
                    <a:pt x="5832" y="7019"/>
                  </a:cubicBezTo>
                  <a:cubicBezTo>
                    <a:pt x="5624" y="7019"/>
                    <a:pt x="5412" y="6966"/>
                    <a:pt x="5199" y="6860"/>
                  </a:cubicBezTo>
                  <a:cubicBezTo>
                    <a:pt x="4726" y="6671"/>
                    <a:pt x="4348" y="6293"/>
                    <a:pt x="4159" y="5914"/>
                  </a:cubicBezTo>
                  <a:cubicBezTo>
                    <a:pt x="4159" y="5631"/>
                    <a:pt x="4159" y="5536"/>
                    <a:pt x="4159" y="5442"/>
                  </a:cubicBezTo>
                  <a:cubicBezTo>
                    <a:pt x="4348" y="5347"/>
                    <a:pt x="4537" y="5253"/>
                    <a:pt x="4726" y="5253"/>
                  </a:cubicBezTo>
                  <a:cubicBezTo>
                    <a:pt x="5577" y="5158"/>
                    <a:pt x="5577" y="4024"/>
                    <a:pt x="4726" y="4024"/>
                  </a:cubicBezTo>
                  <a:cubicBezTo>
                    <a:pt x="3970" y="4024"/>
                    <a:pt x="3309" y="4497"/>
                    <a:pt x="3025" y="5253"/>
                  </a:cubicBezTo>
                  <a:cubicBezTo>
                    <a:pt x="2836" y="5914"/>
                    <a:pt x="3119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3" y="7950"/>
                    <a:pt x="7657" y="7427"/>
                  </a:cubicBezTo>
                  <a:cubicBezTo>
                    <a:pt x="8696" y="6104"/>
                    <a:pt x="8507" y="4213"/>
                    <a:pt x="7184" y="3173"/>
                  </a:cubicBezTo>
                  <a:cubicBezTo>
                    <a:pt x="6393" y="2443"/>
                    <a:pt x="5367" y="2066"/>
                    <a:pt x="4333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4" y="3079"/>
                    <a:pt x="189" y="4497"/>
                    <a:pt x="0" y="6198"/>
                  </a:cubicBezTo>
                  <a:cubicBezTo>
                    <a:pt x="0" y="7805"/>
                    <a:pt x="851" y="9317"/>
                    <a:pt x="2269" y="10168"/>
                  </a:cubicBezTo>
                  <a:cubicBezTo>
                    <a:pt x="3165" y="10616"/>
                    <a:pt x="4117" y="10828"/>
                    <a:pt x="5055" y="10828"/>
                  </a:cubicBezTo>
                  <a:cubicBezTo>
                    <a:pt x="7085" y="10828"/>
                    <a:pt x="9045" y="9834"/>
                    <a:pt x="10209" y="8089"/>
                  </a:cubicBezTo>
                  <a:cubicBezTo>
                    <a:pt x="11438" y="6293"/>
                    <a:pt x="11343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67;p36">
              <a:extLst>
                <a:ext uri="{FF2B5EF4-FFF2-40B4-BE49-F238E27FC236}">
                  <a16:creationId xmlns:a16="http://schemas.microsoft.com/office/drawing/2014/main" id="{FCE726BB-0CCD-2712-13D0-CAA448BF6D93}"/>
                </a:ext>
              </a:extLst>
            </p:cNvPr>
            <p:cNvSpPr/>
            <p:nvPr/>
          </p:nvSpPr>
          <p:spPr>
            <a:xfrm>
              <a:off x="843075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5"/>
                    <a:pt x="4349" y="18343"/>
                    <a:pt x="7184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552"/>
                    <a:pt x="14557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1" y="13002"/>
                    <a:pt x="7563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0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68;p36">
              <a:extLst>
                <a:ext uri="{FF2B5EF4-FFF2-40B4-BE49-F238E27FC236}">
                  <a16:creationId xmlns:a16="http://schemas.microsoft.com/office/drawing/2014/main" id="{BCA4F50B-5655-5595-E0BC-A8A54FFC8EF7}"/>
                </a:ext>
              </a:extLst>
            </p:cNvPr>
            <p:cNvSpPr/>
            <p:nvPr/>
          </p:nvSpPr>
          <p:spPr>
            <a:xfrm>
              <a:off x="202465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5"/>
                    <a:pt x="4348" y="18343"/>
                    <a:pt x="7184" y="19572"/>
                  </a:cubicBezTo>
                  <a:cubicBezTo>
                    <a:pt x="8792" y="20319"/>
                    <a:pt x="10540" y="20681"/>
                    <a:pt x="12301" y="20681"/>
                  </a:cubicBezTo>
                  <a:cubicBezTo>
                    <a:pt x="13437" y="20681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4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552"/>
                    <a:pt x="14557" y="9930"/>
                    <a:pt x="14463" y="10970"/>
                  </a:cubicBezTo>
                  <a:cubicBezTo>
                    <a:pt x="14273" y="11915"/>
                    <a:pt x="13706" y="12766"/>
                    <a:pt x="12856" y="13333"/>
                  </a:cubicBezTo>
                  <a:cubicBezTo>
                    <a:pt x="12260" y="13750"/>
                    <a:pt x="11551" y="13951"/>
                    <a:pt x="10849" y="13951"/>
                  </a:cubicBezTo>
                  <a:cubicBezTo>
                    <a:pt x="9321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0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3" y="19191"/>
                  </a:cubicBezTo>
                  <a:cubicBezTo>
                    <a:pt x="8386" y="19191"/>
                    <a:pt x="4764" y="17036"/>
                    <a:pt x="2930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69;p36">
              <a:extLst>
                <a:ext uri="{FF2B5EF4-FFF2-40B4-BE49-F238E27FC236}">
                  <a16:creationId xmlns:a16="http://schemas.microsoft.com/office/drawing/2014/main" id="{B6806559-A262-19A8-E58C-8AE045A90145}"/>
                </a:ext>
              </a:extLst>
            </p:cNvPr>
            <p:cNvSpPr/>
            <p:nvPr/>
          </p:nvSpPr>
          <p:spPr>
            <a:xfrm>
              <a:off x="320620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5"/>
                    <a:pt x="4349" y="18343"/>
                    <a:pt x="7185" y="19572"/>
                  </a:cubicBezTo>
                  <a:cubicBezTo>
                    <a:pt x="8793" y="20319"/>
                    <a:pt x="10541" y="20681"/>
                    <a:pt x="12302" y="20681"/>
                  </a:cubicBezTo>
                  <a:cubicBezTo>
                    <a:pt x="13438" y="20681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552"/>
                    <a:pt x="14558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2" y="13002"/>
                    <a:pt x="7563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6" y="18816"/>
                  </a:cubicBezTo>
                  <a:cubicBezTo>
                    <a:pt x="14028" y="19070"/>
                    <a:pt x="13111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8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70;p36">
              <a:extLst>
                <a:ext uri="{FF2B5EF4-FFF2-40B4-BE49-F238E27FC236}">
                  <a16:creationId xmlns:a16="http://schemas.microsoft.com/office/drawing/2014/main" id="{736ED381-DDC2-EFD2-AFA5-30322F37A05C}"/>
                </a:ext>
              </a:extLst>
            </p:cNvPr>
            <p:cNvSpPr/>
            <p:nvPr/>
          </p:nvSpPr>
          <p:spPr>
            <a:xfrm>
              <a:off x="4387775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5"/>
                    <a:pt x="4349" y="18343"/>
                    <a:pt x="7184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552"/>
                    <a:pt x="14557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71;p36">
              <a:extLst>
                <a:ext uri="{FF2B5EF4-FFF2-40B4-BE49-F238E27FC236}">
                  <a16:creationId xmlns:a16="http://schemas.microsoft.com/office/drawing/2014/main" id="{845D673C-2C38-B244-0402-7D6391964F75}"/>
                </a:ext>
              </a:extLst>
            </p:cNvPr>
            <p:cNvSpPr/>
            <p:nvPr/>
          </p:nvSpPr>
          <p:spPr>
            <a:xfrm>
              <a:off x="556935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5"/>
                    <a:pt x="4348" y="18343"/>
                    <a:pt x="7184" y="19572"/>
                  </a:cubicBezTo>
                  <a:cubicBezTo>
                    <a:pt x="8792" y="20319"/>
                    <a:pt x="10540" y="20681"/>
                    <a:pt x="12301" y="20681"/>
                  </a:cubicBezTo>
                  <a:cubicBezTo>
                    <a:pt x="13437" y="20681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4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552"/>
                    <a:pt x="14557" y="9930"/>
                    <a:pt x="14462" y="10970"/>
                  </a:cubicBezTo>
                  <a:cubicBezTo>
                    <a:pt x="14273" y="11915"/>
                    <a:pt x="13706" y="12766"/>
                    <a:pt x="12856" y="13333"/>
                  </a:cubicBezTo>
                  <a:cubicBezTo>
                    <a:pt x="12260" y="13750"/>
                    <a:pt x="11551" y="13951"/>
                    <a:pt x="10849" y="13951"/>
                  </a:cubicBezTo>
                  <a:cubicBezTo>
                    <a:pt x="9321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0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90" y="19191"/>
                    <a:pt x="4782" y="17036"/>
                    <a:pt x="3025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7" y="1521"/>
                    <a:pt x="13385" y="1522"/>
                    <a:pt x="13411" y="1522"/>
                  </a:cubicBezTo>
                  <a:cubicBezTo>
                    <a:pt x="14273" y="1522"/>
                    <a:pt x="14245" y="100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72;p36">
              <a:extLst>
                <a:ext uri="{FF2B5EF4-FFF2-40B4-BE49-F238E27FC236}">
                  <a16:creationId xmlns:a16="http://schemas.microsoft.com/office/drawing/2014/main" id="{9FA9092D-61CF-8FFF-E6FE-E683BDD6E415}"/>
                </a:ext>
              </a:extLst>
            </p:cNvPr>
            <p:cNvSpPr/>
            <p:nvPr/>
          </p:nvSpPr>
          <p:spPr>
            <a:xfrm>
              <a:off x="675090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5"/>
                    <a:pt x="4349" y="18343"/>
                    <a:pt x="7185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4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552"/>
                    <a:pt x="14558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2" y="13002"/>
                    <a:pt x="7563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343"/>
                    <a:pt x="14936" y="18816"/>
                  </a:cubicBezTo>
                  <a:cubicBezTo>
                    <a:pt x="14028" y="19070"/>
                    <a:pt x="13111" y="19191"/>
                    <a:pt x="12205" y="19191"/>
                  </a:cubicBezTo>
                  <a:cubicBezTo>
                    <a:pt x="8391" y="19191"/>
                    <a:pt x="4782" y="17036"/>
                    <a:pt x="3026" y="13522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73;p36">
              <a:extLst>
                <a:ext uri="{FF2B5EF4-FFF2-40B4-BE49-F238E27FC236}">
                  <a16:creationId xmlns:a16="http://schemas.microsoft.com/office/drawing/2014/main" id="{77BC2AF3-D377-4029-D9D2-2D7CB42E9AF6}"/>
                </a:ext>
              </a:extLst>
            </p:cNvPr>
            <p:cNvSpPr/>
            <p:nvPr/>
          </p:nvSpPr>
          <p:spPr>
            <a:xfrm>
              <a:off x="32850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0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4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3" y="10875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174;p36">
              <a:extLst>
                <a:ext uri="{FF2B5EF4-FFF2-40B4-BE49-F238E27FC236}">
                  <a16:creationId xmlns:a16="http://schemas.microsoft.com/office/drawing/2014/main" id="{A95D05C6-1679-488A-F458-172F64C123DE}"/>
                </a:ext>
              </a:extLst>
            </p:cNvPr>
            <p:cNvSpPr/>
            <p:nvPr/>
          </p:nvSpPr>
          <p:spPr>
            <a:xfrm>
              <a:off x="143385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0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6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175;p36">
              <a:extLst>
                <a:ext uri="{FF2B5EF4-FFF2-40B4-BE49-F238E27FC236}">
                  <a16:creationId xmlns:a16="http://schemas.microsoft.com/office/drawing/2014/main" id="{3566AD64-DAE5-AF56-D553-714B06150EEF}"/>
                </a:ext>
              </a:extLst>
            </p:cNvPr>
            <p:cNvSpPr/>
            <p:nvPr/>
          </p:nvSpPr>
          <p:spPr>
            <a:xfrm>
              <a:off x="2615425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0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7" y="19288"/>
                    <a:pt x="20702" y="17114"/>
                    <a:pt x="21458" y="14278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30" y="4612"/>
                    <a:pt x="15261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3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1" y="13860"/>
                  </a:cubicBezTo>
                  <a:cubicBezTo>
                    <a:pt x="9267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299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3" y="19156"/>
                    <a:pt x="4775" y="17058"/>
                    <a:pt x="2931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176;p36">
              <a:extLst>
                <a:ext uri="{FF2B5EF4-FFF2-40B4-BE49-F238E27FC236}">
                  <a16:creationId xmlns:a16="http://schemas.microsoft.com/office/drawing/2014/main" id="{7123FA8D-4C5B-71AB-4ADB-AAFB42041662}"/>
                </a:ext>
              </a:extLst>
            </p:cNvPr>
            <p:cNvSpPr/>
            <p:nvPr/>
          </p:nvSpPr>
          <p:spPr>
            <a:xfrm>
              <a:off x="379700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5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0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4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2" y="10875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177;p36">
              <a:extLst>
                <a:ext uri="{FF2B5EF4-FFF2-40B4-BE49-F238E27FC236}">
                  <a16:creationId xmlns:a16="http://schemas.microsoft.com/office/drawing/2014/main" id="{397F240D-57EC-4F5D-B871-B28865CBD7E5}"/>
                </a:ext>
              </a:extLst>
            </p:cNvPr>
            <p:cNvSpPr/>
            <p:nvPr/>
          </p:nvSpPr>
          <p:spPr>
            <a:xfrm>
              <a:off x="497855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0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6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178;p36">
              <a:extLst>
                <a:ext uri="{FF2B5EF4-FFF2-40B4-BE49-F238E27FC236}">
                  <a16:creationId xmlns:a16="http://schemas.microsoft.com/office/drawing/2014/main" id="{BEB32D51-924C-D3E4-7DC1-DEB9720200EB}"/>
                </a:ext>
              </a:extLst>
            </p:cNvPr>
            <p:cNvSpPr/>
            <p:nvPr/>
          </p:nvSpPr>
          <p:spPr>
            <a:xfrm>
              <a:off x="6160125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0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308" y="11159"/>
                    <a:pt x="21269" y="7851"/>
                    <a:pt x="18716" y="5866"/>
                  </a:cubicBezTo>
                  <a:cubicBezTo>
                    <a:pt x="17165" y="4612"/>
                    <a:pt x="15274" y="3962"/>
                    <a:pt x="13377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3" y="13860"/>
                  </a:cubicBezTo>
                  <a:cubicBezTo>
                    <a:pt x="9311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7" y="19156"/>
                  </a:cubicBezTo>
                  <a:cubicBezTo>
                    <a:pt x="8436" y="19156"/>
                    <a:pt x="4793" y="17058"/>
                    <a:pt x="3025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3" y="1412"/>
                  </a:cubicBezTo>
                  <a:cubicBezTo>
                    <a:pt x="12310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179;p36">
              <a:extLst>
                <a:ext uri="{FF2B5EF4-FFF2-40B4-BE49-F238E27FC236}">
                  <a16:creationId xmlns:a16="http://schemas.microsoft.com/office/drawing/2014/main" id="{852309E2-7DB5-F22E-41ED-F4D2A15F2800}"/>
                </a:ext>
              </a:extLst>
            </p:cNvPr>
            <p:cNvSpPr/>
            <p:nvPr/>
          </p:nvSpPr>
          <p:spPr>
            <a:xfrm>
              <a:off x="843075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180;p36">
              <a:extLst>
                <a:ext uri="{FF2B5EF4-FFF2-40B4-BE49-F238E27FC236}">
                  <a16:creationId xmlns:a16="http://schemas.microsoft.com/office/drawing/2014/main" id="{595D264F-D41B-D31E-9989-DAF4F918B991}"/>
                </a:ext>
              </a:extLst>
            </p:cNvPr>
            <p:cNvSpPr/>
            <p:nvPr/>
          </p:nvSpPr>
          <p:spPr>
            <a:xfrm>
              <a:off x="202465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0"/>
                    <a:pt x="14463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0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181;p36">
              <a:extLst>
                <a:ext uri="{FF2B5EF4-FFF2-40B4-BE49-F238E27FC236}">
                  <a16:creationId xmlns:a16="http://schemas.microsoft.com/office/drawing/2014/main" id="{6015540F-4EC9-B78F-F5E5-DB75899F71CB}"/>
                </a:ext>
              </a:extLst>
            </p:cNvPr>
            <p:cNvSpPr/>
            <p:nvPr/>
          </p:nvSpPr>
          <p:spPr>
            <a:xfrm>
              <a:off x="320620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2" y="20682"/>
                  </a:cubicBezTo>
                  <a:cubicBezTo>
                    <a:pt x="13438" y="20682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6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9" y="19243"/>
                    <a:pt x="4785" y="17093"/>
                    <a:pt x="2931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182;p36">
              <a:extLst>
                <a:ext uri="{FF2B5EF4-FFF2-40B4-BE49-F238E27FC236}">
                  <a16:creationId xmlns:a16="http://schemas.microsoft.com/office/drawing/2014/main" id="{356A59F5-81DF-0861-EBC2-664C87C63A87}"/>
                </a:ext>
              </a:extLst>
            </p:cNvPr>
            <p:cNvSpPr/>
            <p:nvPr/>
          </p:nvSpPr>
          <p:spPr>
            <a:xfrm>
              <a:off x="4387775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183;p36">
              <a:extLst>
                <a:ext uri="{FF2B5EF4-FFF2-40B4-BE49-F238E27FC236}">
                  <a16:creationId xmlns:a16="http://schemas.microsoft.com/office/drawing/2014/main" id="{1A44E70F-4227-7FFC-2191-8AD9D6F0A865}"/>
                </a:ext>
              </a:extLst>
            </p:cNvPr>
            <p:cNvSpPr/>
            <p:nvPr/>
          </p:nvSpPr>
          <p:spPr>
            <a:xfrm>
              <a:off x="556935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0"/>
                    <a:pt x="14462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71" y="19243"/>
                    <a:pt x="4801" y="17093"/>
                    <a:pt x="3025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184;p36">
              <a:extLst>
                <a:ext uri="{FF2B5EF4-FFF2-40B4-BE49-F238E27FC236}">
                  <a16:creationId xmlns:a16="http://schemas.microsoft.com/office/drawing/2014/main" id="{96551237-2DDA-43D0-D811-9E6523486D46}"/>
                </a:ext>
              </a:extLst>
            </p:cNvPr>
            <p:cNvSpPr/>
            <p:nvPr/>
          </p:nvSpPr>
          <p:spPr>
            <a:xfrm>
              <a:off x="675090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343"/>
                    <a:pt x="14936" y="18910"/>
                  </a:cubicBezTo>
                  <a:cubicBezTo>
                    <a:pt x="14071" y="19135"/>
                    <a:pt x="13197" y="19243"/>
                    <a:pt x="12333" y="19243"/>
                  </a:cubicBezTo>
                  <a:cubicBezTo>
                    <a:pt x="8472" y="19243"/>
                    <a:pt x="4802" y="17093"/>
                    <a:pt x="3026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185;p36">
              <a:extLst>
                <a:ext uri="{FF2B5EF4-FFF2-40B4-BE49-F238E27FC236}">
                  <a16:creationId xmlns:a16="http://schemas.microsoft.com/office/drawing/2014/main" id="{7725D2C0-089A-45A1-4DB7-65DA3DE95918}"/>
                </a:ext>
              </a:extLst>
            </p:cNvPr>
            <p:cNvSpPr/>
            <p:nvPr/>
          </p:nvSpPr>
          <p:spPr>
            <a:xfrm>
              <a:off x="32850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1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5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3" y="10876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186;p36">
              <a:extLst>
                <a:ext uri="{FF2B5EF4-FFF2-40B4-BE49-F238E27FC236}">
                  <a16:creationId xmlns:a16="http://schemas.microsoft.com/office/drawing/2014/main" id="{CA863926-7C0F-0657-7AA9-2AF46C2B95F9}"/>
                </a:ext>
              </a:extLst>
            </p:cNvPr>
            <p:cNvSpPr/>
            <p:nvPr/>
          </p:nvSpPr>
          <p:spPr>
            <a:xfrm>
              <a:off x="143385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1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6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187;p36">
              <a:extLst>
                <a:ext uri="{FF2B5EF4-FFF2-40B4-BE49-F238E27FC236}">
                  <a16:creationId xmlns:a16="http://schemas.microsoft.com/office/drawing/2014/main" id="{5DD11AA4-3A1E-EFEB-63EC-80CBE8A881A8}"/>
                </a:ext>
              </a:extLst>
            </p:cNvPr>
            <p:cNvSpPr/>
            <p:nvPr/>
          </p:nvSpPr>
          <p:spPr>
            <a:xfrm>
              <a:off x="2615425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1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7" y="19288"/>
                    <a:pt x="20702" y="17114"/>
                    <a:pt x="21458" y="14278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30" y="4612"/>
                    <a:pt x="15261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3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1" y="13860"/>
                  </a:cubicBezTo>
                  <a:cubicBezTo>
                    <a:pt x="9267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299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3" y="19156"/>
                    <a:pt x="4775" y="17058"/>
                    <a:pt x="2931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188;p36">
              <a:extLst>
                <a:ext uri="{FF2B5EF4-FFF2-40B4-BE49-F238E27FC236}">
                  <a16:creationId xmlns:a16="http://schemas.microsoft.com/office/drawing/2014/main" id="{6ABF45D4-27C3-F907-7919-CB9A0BECB082}"/>
                </a:ext>
              </a:extLst>
            </p:cNvPr>
            <p:cNvSpPr/>
            <p:nvPr/>
          </p:nvSpPr>
          <p:spPr>
            <a:xfrm>
              <a:off x="379700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5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1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5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2" y="10876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189;p36">
              <a:extLst>
                <a:ext uri="{FF2B5EF4-FFF2-40B4-BE49-F238E27FC236}">
                  <a16:creationId xmlns:a16="http://schemas.microsoft.com/office/drawing/2014/main" id="{457ABE4C-3A64-A329-DD4B-79DAB40ED02E}"/>
                </a:ext>
              </a:extLst>
            </p:cNvPr>
            <p:cNvSpPr/>
            <p:nvPr/>
          </p:nvSpPr>
          <p:spPr>
            <a:xfrm>
              <a:off x="497855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1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6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190;p36">
              <a:extLst>
                <a:ext uri="{FF2B5EF4-FFF2-40B4-BE49-F238E27FC236}">
                  <a16:creationId xmlns:a16="http://schemas.microsoft.com/office/drawing/2014/main" id="{E3C2A7D5-DA1F-74E8-5AB0-FC7F5F233832}"/>
                </a:ext>
              </a:extLst>
            </p:cNvPr>
            <p:cNvSpPr/>
            <p:nvPr/>
          </p:nvSpPr>
          <p:spPr>
            <a:xfrm>
              <a:off x="6160125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1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308" y="11159"/>
                    <a:pt x="21269" y="7851"/>
                    <a:pt x="18716" y="5866"/>
                  </a:cubicBezTo>
                  <a:cubicBezTo>
                    <a:pt x="17165" y="4612"/>
                    <a:pt x="15274" y="3962"/>
                    <a:pt x="13377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3" y="13860"/>
                  </a:cubicBezTo>
                  <a:cubicBezTo>
                    <a:pt x="9311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7" y="19156"/>
                  </a:cubicBezTo>
                  <a:cubicBezTo>
                    <a:pt x="8436" y="19156"/>
                    <a:pt x="4793" y="17058"/>
                    <a:pt x="3025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3" y="1412"/>
                  </a:cubicBezTo>
                  <a:cubicBezTo>
                    <a:pt x="12310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191;p36">
              <a:extLst>
                <a:ext uri="{FF2B5EF4-FFF2-40B4-BE49-F238E27FC236}">
                  <a16:creationId xmlns:a16="http://schemas.microsoft.com/office/drawing/2014/main" id="{F8BBCC82-DEEF-A21E-2E31-5CA3CCD4955F}"/>
                </a:ext>
              </a:extLst>
            </p:cNvPr>
            <p:cNvSpPr/>
            <p:nvPr/>
          </p:nvSpPr>
          <p:spPr>
            <a:xfrm>
              <a:off x="843075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1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1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192;p36">
              <a:extLst>
                <a:ext uri="{FF2B5EF4-FFF2-40B4-BE49-F238E27FC236}">
                  <a16:creationId xmlns:a16="http://schemas.microsoft.com/office/drawing/2014/main" id="{E86ABBF8-D40C-F5E3-9626-4695928807AA}"/>
                </a:ext>
              </a:extLst>
            </p:cNvPr>
            <p:cNvSpPr/>
            <p:nvPr/>
          </p:nvSpPr>
          <p:spPr>
            <a:xfrm>
              <a:off x="202465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1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1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3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1"/>
                    <a:pt x="14463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0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193;p36">
              <a:extLst>
                <a:ext uri="{FF2B5EF4-FFF2-40B4-BE49-F238E27FC236}">
                  <a16:creationId xmlns:a16="http://schemas.microsoft.com/office/drawing/2014/main" id="{43078055-36A5-BF7E-7AED-C17D683E63DC}"/>
                </a:ext>
              </a:extLst>
            </p:cNvPr>
            <p:cNvSpPr/>
            <p:nvPr/>
          </p:nvSpPr>
          <p:spPr>
            <a:xfrm>
              <a:off x="320620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1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2" y="20682"/>
                  </a:cubicBezTo>
                  <a:cubicBezTo>
                    <a:pt x="13438" y="20682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1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6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9" y="19243"/>
                    <a:pt x="4785" y="17093"/>
                    <a:pt x="2931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194;p36">
              <a:extLst>
                <a:ext uri="{FF2B5EF4-FFF2-40B4-BE49-F238E27FC236}">
                  <a16:creationId xmlns:a16="http://schemas.microsoft.com/office/drawing/2014/main" id="{D5510364-50A4-629E-B223-71B9B6360E29}"/>
                </a:ext>
              </a:extLst>
            </p:cNvPr>
            <p:cNvSpPr/>
            <p:nvPr/>
          </p:nvSpPr>
          <p:spPr>
            <a:xfrm>
              <a:off x="4387775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1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1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195;p36">
              <a:extLst>
                <a:ext uri="{FF2B5EF4-FFF2-40B4-BE49-F238E27FC236}">
                  <a16:creationId xmlns:a16="http://schemas.microsoft.com/office/drawing/2014/main" id="{5F184EBF-FED9-3288-61A5-41B53B9D17F5}"/>
                </a:ext>
              </a:extLst>
            </p:cNvPr>
            <p:cNvSpPr/>
            <p:nvPr/>
          </p:nvSpPr>
          <p:spPr>
            <a:xfrm>
              <a:off x="556935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1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1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3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1"/>
                    <a:pt x="14462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71" y="19243"/>
                    <a:pt x="4801" y="17093"/>
                    <a:pt x="3025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196;p36">
              <a:extLst>
                <a:ext uri="{FF2B5EF4-FFF2-40B4-BE49-F238E27FC236}">
                  <a16:creationId xmlns:a16="http://schemas.microsoft.com/office/drawing/2014/main" id="{21653614-E29E-A4BE-8CF6-6E2510EE8323}"/>
                </a:ext>
              </a:extLst>
            </p:cNvPr>
            <p:cNvSpPr/>
            <p:nvPr/>
          </p:nvSpPr>
          <p:spPr>
            <a:xfrm>
              <a:off x="675090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1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1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343"/>
                    <a:pt x="14936" y="18910"/>
                  </a:cubicBezTo>
                  <a:cubicBezTo>
                    <a:pt x="14071" y="19135"/>
                    <a:pt x="13197" y="19243"/>
                    <a:pt x="12333" y="19243"/>
                  </a:cubicBezTo>
                  <a:cubicBezTo>
                    <a:pt x="8472" y="19243"/>
                    <a:pt x="4802" y="17093"/>
                    <a:pt x="3026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197;p36">
              <a:extLst>
                <a:ext uri="{FF2B5EF4-FFF2-40B4-BE49-F238E27FC236}">
                  <a16:creationId xmlns:a16="http://schemas.microsoft.com/office/drawing/2014/main" id="{D95E6E49-1B10-CC05-2CC8-A7F26D3289B0}"/>
                </a:ext>
              </a:extLst>
            </p:cNvPr>
            <p:cNvSpPr/>
            <p:nvPr/>
          </p:nvSpPr>
          <p:spPr>
            <a:xfrm>
              <a:off x="812350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6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5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198;p36">
              <a:extLst>
                <a:ext uri="{FF2B5EF4-FFF2-40B4-BE49-F238E27FC236}">
                  <a16:creationId xmlns:a16="http://schemas.microsoft.com/office/drawing/2014/main" id="{20D2BD13-23C9-6DCF-B171-B82E80419A1E}"/>
                </a:ext>
              </a:extLst>
            </p:cNvPr>
            <p:cNvSpPr/>
            <p:nvPr/>
          </p:nvSpPr>
          <p:spPr>
            <a:xfrm>
              <a:off x="1993925" y="157420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3"/>
                    <a:pt x="12356" y="20633"/>
                  </a:cubicBezTo>
                  <a:cubicBezTo>
                    <a:pt x="13485" y="20633"/>
                    <a:pt x="14610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7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4935" y="18815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199;p36">
              <a:extLst>
                <a:ext uri="{FF2B5EF4-FFF2-40B4-BE49-F238E27FC236}">
                  <a16:creationId xmlns:a16="http://schemas.microsoft.com/office/drawing/2014/main" id="{AB34D212-1B31-5269-2709-FCF1B7D9FA6F}"/>
                </a:ext>
              </a:extLst>
            </p:cNvPr>
            <p:cNvSpPr/>
            <p:nvPr/>
          </p:nvSpPr>
          <p:spPr>
            <a:xfrm>
              <a:off x="3175475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7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8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3"/>
                  </a:cubicBezTo>
                  <a:cubicBezTo>
                    <a:pt x="7279" y="8796"/>
                    <a:pt x="9453" y="6244"/>
                    <a:pt x="11817" y="5676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7" y="12010"/>
                    <a:pt x="19851" y="14467"/>
                  </a:cubicBezTo>
                  <a:cubicBezTo>
                    <a:pt x="19095" y="16641"/>
                    <a:pt x="17205" y="18248"/>
                    <a:pt x="14936" y="18815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00;p36">
              <a:extLst>
                <a:ext uri="{FF2B5EF4-FFF2-40B4-BE49-F238E27FC236}">
                  <a16:creationId xmlns:a16="http://schemas.microsoft.com/office/drawing/2014/main" id="{B139B630-2798-1CA7-34D2-5802416D0CB4}"/>
                </a:ext>
              </a:extLst>
            </p:cNvPr>
            <p:cNvSpPr/>
            <p:nvPr/>
          </p:nvSpPr>
          <p:spPr>
            <a:xfrm>
              <a:off x="4357050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6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5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01;p36">
              <a:extLst>
                <a:ext uri="{FF2B5EF4-FFF2-40B4-BE49-F238E27FC236}">
                  <a16:creationId xmlns:a16="http://schemas.microsoft.com/office/drawing/2014/main" id="{3EDC4D7E-539B-74A3-2F25-D481F70762FA}"/>
                </a:ext>
              </a:extLst>
            </p:cNvPr>
            <p:cNvSpPr/>
            <p:nvPr/>
          </p:nvSpPr>
          <p:spPr>
            <a:xfrm>
              <a:off x="5538625" y="157420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3"/>
                    <a:pt x="12356" y="20633"/>
                  </a:cubicBezTo>
                  <a:cubicBezTo>
                    <a:pt x="13485" y="20633"/>
                    <a:pt x="14610" y="20474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8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7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8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5030" y="18815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7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02;p36">
              <a:extLst>
                <a:ext uri="{FF2B5EF4-FFF2-40B4-BE49-F238E27FC236}">
                  <a16:creationId xmlns:a16="http://schemas.microsoft.com/office/drawing/2014/main" id="{05006D16-937A-A52C-1364-62BF46715471}"/>
                </a:ext>
              </a:extLst>
            </p:cNvPr>
            <p:cNvSpPr/>
            <p:nvPr/>
          </p:nvSpPr>
          <p:spPr>
            <a:xfrm>
              <a:off x="6720175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7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8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7" y="5676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2"/>
                  </a:cubicBezTo>
                  <a:cubicBezTo>
                    <a:pt x="20229" y="9268"/>
                    <a:pt x="20796" y="12010"/>
                    <a:pt x="19946" y="14467"/>
                  </a:cubicBezTo>
                  <a:cubicBezTo>
                    <a:pt x="19095" y="16641"/>
                    <a:pt x="17205" y="18248"/>
                    <a:pt x="15030" y="18815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03;p36">
              <a:extLst>
                <a:ext uri="{FF2B5EF4-FFF2-40B4-BE49-F238E27FC236}">
                  <a16:creationId xmlns:a16="http://schemas.microsoft.com/office/drawing/2014/main" id="{D04EDBED-A27A-2B6B-3329-75FA0EE9CDC2}"/>
                </a:ext>
              </a:extLst>
            </p:cNvPr>
            <p:cNvSpPr/>
            <p:nvPr/>
          </p:nvSpPr>
          <p:spPr>
            <a:xfrm>
              <a:off x="297775" y="2075175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5"/>
                    <a:pt x="4348" y="18343"/>
                    <a:pt x="7279" y="19572"/>
                  </a:cubicBezTo>
                  <a:cubicBezTo>
                    <a:pt x="8887" y="20319"/>
                    <a:pt x="10635" y="20681"/>
                    <a:pt x="12374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8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3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89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2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04;p36">
              <a:extLst>
                <a:ext uri="{FF2B5EF4-FFF2-40B4-BE49-F238E27FC236}">
                  <a16:creationId xmlns:a16="http://schemas.microsoft.com/office/drawing/2014/main" id="{CFA22D8A-AF1D-EF09-77C2-786B63410222}"/>
                </a:ext>
              </a:extLst>
            </p:cNvPr>
            <p:cNvSpPr/>
            <p:nvPr/>
          </p:nvSpPr>
          <p:spPr>
            <a:xfrm>
              <a:off x="1403125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8" y="20319"/>
                    <a:pt x="10636" y="20681"/>
                    <a:pt x="12375" y="20681"/>
                  </a:cubicBezTo>
                  <a:cubicBezTo>
                    <a:pt x="13498" y="20681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1"/>
                    <a:pt x="10852" y="13951"/>
                  </a:cubicBezTo>
                  <a:cubicBezTo>
                    <a:pt x="9332" y="13951"/>
                    <a:pt x="7852" y="13002"/>
                    <a:pt x="7658" y="11254"/>
                  </a:cubicBezTo>
                  <a:cubicBezTo>
                    <a:pt x="7279" y="8796"/>
                    <a:pt x="9454" y="6338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89"/>
                    <a:pt x="18339" y="7567"/>
                  </a:cubicBezTo>
                  <a:cubicBezTo>
                    <a:pt x="20229" y="9363"/>
                    <a:pt x="20797" y="12104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2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2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4" y="1518"/>
                  </a:cubicBezTo>
                  <a:cubicBezTo>
                    <a:pt x="13454" y="1521"/>
                    <a:pt x="13484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05;p36">
              <a:extLst>
                <a:ext uri="{FF2B5EF4-FFF2-40B4-BE49-F238E27FC236}">
                  <a16:creationId xmlns:a16="http://schemas.microsoft.com/office/drawing/2014/main" id="{D7F9F520-A347-E1DD-BC81-3C9FC782904B}"/>
                </a:ext>
              </a:extLst>
            </p:cNvPr>
            <p:cNvSpPr/>
            <p:nvPr/>
          </p:nvSpPr>
          <p:spPr>
            <a:xfrm>
              <a:off x="2584700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7" y="20319"/>
                    <a:pt x="10635" y="20681"/>
                    <a:pt x="12375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8" y="10970"/>
                  </a:cubicBezTo>
                  <a:cubicBezTo>
                    <a:pt x="14368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89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5" y="16642"/>
                    <a:pt x="17204" y="18249"/>
                    <a:pt x="14936" y="18910"/>
                  </a:cubicBezTo>
                  <a:cubicBezTo>
                    <a:pt x="14071" y="19135"/>
                    <a:pt x="13200" y="19243"/>
                    <a:pt x="12341" y="19243"/>
                  </a:cubicBezTo>
                  <a:cubicBezTo>
                    <a:pt x="8500" y="19243"/>
                    <a:pt x="4879" y="17092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06;p36">
              <a:extLst>
                <a:ext uri="{FF2B5EF4-FFF2-40B4-BE49-F238E27FC236}">
                  <a16:creationId xmlns:a16="http://schemas.microsoft.com/office/drawing/2014/main" id="{4440B885-74ED-450D-D7F9-861C0C76330D}"/>
                </a:ext>
              </a:extLst>
            </p:cNvPr>
            <p:cNvSpPr/>
            <p:nvPr/>
          </p:nvSpPr>
          <p:spPr>
            <a:xfrm>
              <a:off x="3766275" y="2075175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5"/>
                    <a:pt x="4348" y="18343"/>
                    <a:pt x="7279" y="19572"/>
                  </a:cubicBezTo>
                  <a:cubicBezTo>
                    <a:pt x="8887" y="20319"/>
                    <a:pt x="10635" y="20681"/>
                    <a:pt x="12374" y="20681"/>
                  </a:cubicBezTo>
                  <a:cubicBezTo>
                    <a:pt x="13497" y="20681"/>
                    <a:pt x="14616" y="20530"/>
                    <a:pt x="15691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2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89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2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07;p36">
              <a:extLst>
                <a:ext uri="{FF2B5EF4-FFF2-40B4-BE49-F238E27FC236}">
                  <a16:creationId xmlns:a16="http://schemas.microsoft.com/office/drawing/2014/main" id="{5351FDC4-6646-F8C2-8363-9055E92BAE3D}"/>
                </a:ext>
              </a:extLst>
            </p:cNvPr>
            <p:cNvSpPr/>
            <p:nvPr/>
          </p:nvSpPr>
          <p:spPr>
            <a:xfrm>
              <a:off x="4947825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8" y="20319"/>
                    <a:pt x="10636" y="20681"/>
                    <a:pt x="12375" y="20681"/>
                  </a:cubicBezTo>
                  <a:cubicBezTo>
                    <a:pt x="13498" y="20681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1"/>
                    <a:pt x="10852" y="13951"/>
                  </a:cubicBezTo>
                  <a:cubicBezTo>
                    <a:pt x="9332" y="13951"/>
                    <a:pt x="7852" y="13002"/>
                    <a:pt x="7657" y="11254"/>
                  </a:cubicBezTo>
                  <a:cubicBezTo>
                    <a:pt x="7279" y="8796"/>
                    <a:pt x="9453" y="6338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89"/>
                    <a:pt x="18339" y="7567"/>
                  </a:cubicBezTo>
                  <a:cubicBezTo>
                    <a:pt x="20229" y="9363"/>
                    <a:pt x="20797" y="12104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2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4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08;p36">
              <a:extLst>
                <a:ext uri="{FF2B5EF4-FFF2-40B4-BE49-F238E27FC236}">
                  <a16:creationId xmlns:a16="http://schemas.microsoft.com/office/drawing/2014/main" id="{858A8D7E-A3ED-407D-C982-0C2E78175764}"/>
                </a:ext>
              </a:extLst>
            </p:cNvPr>
            <p:cNvSpPr/>
            <p:nvPr/>
          </p:nvSpPr>
          <p:spPr>
            <a:xfrm>
              <a:off x="6129400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7" y="20319"/>
                    <a:pt x="10635" y="20681"/>
                    <a:pt x="12375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552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881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7" y="12766"/>
                    <a:pt x="12951" y="13333"/>
                  </a:cubicBezTo>
                  <a:cubicBezTo>
                    <a:pt x="12325" y="13750"/>
                    <a:pt x="11596" y="13951"/>
                    <a:pt x="1088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3" y="5479"/>
                  </a:cubicBezTo>
                  <a:cubicBezTo>
                    <a:pt x="15288" y="5479"/>
                    <a:pt x="17055" y="6189"/>
                    <a:pt x="18433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5" y="16642"/>
                    <a:pt x="17204" y="18249"/>
                    <a:pt x="15030" y="18910"/>
                  </a:cubicBezTo>
                  <a:cubicBezTo>
                    <a:pt x="14148" y="19135"/>
                    <a:pt x="13263" y="19243"/>
                    <a:pt x="12392" y="19243"/>
                  </a:cubicBezTo>
                  <a:cubicBezTo>
                    <a:pt x="8500" y="19243"/>
                    <a:pt x="4879" y="17092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09;p36">
              <a:extLst>
                <a:ext uri="{FF2B5EF4-FFF2-40B4-BE49-F238E27FC236}">
                  <a16:creationId xmlns:a16="http://schemas.microsoft.com/office/drawing/2014/main" id="{C35F61C8-897D-2EDF-A217-280B1C4F201E}"/>
                </a:ext>
              </a:extLst>
            </p:cNvPr>
            <p:cNvSpPr/>
            <p:nvPr/>
          </p:nvSpPr>
          <p:spPr>
            <a:xfrm>
              <a:off x="812350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10;p36">
              <a:extLst>
                <a:ext uri="{FF2B5EF4-FFF2-40B4-BE49-F238E27FC236}">
                  <a16:creationId xmlns:a16="http://schemas.microsoft.com/office/drawing/2014/main" id="{29608885-2779-EF5A-D420-C4D40A051A6E}"/>
                </a:ext>
              </a:extLst>
            </p:cNvPr>
            <p:cNvSpPr/>
            <p:nvPr/>
          </p:nvSpPr>
          <p:spPr>
            <a:xfrm>
              <a:off x="1993925" y="2578525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4935" y="18816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11;p36">
              <a:extLst>
                <a:ext uri="{FF2B5EF4-FFF2-40B4-BE49-F238E27FC236}">
                  <a16:creationId xmlns:a16="http://schemas.microsoft.com/office/drawing/2014/main" id="{14D54AA7-C6E4-CDA8-2DE6-50AB2FA16825}"/>
                </a:ext>
              </a:extLst>
            </p:cNvPr>
            <p:cNvSpPr/>
            <p:nvPr/>
          </p:nvSpPr>
          <p:spPr>
            <a:xfrm>
              <a:off x="3175475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9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7" y="12010"/>
                    <a:pt x="19851" y="14467"/>
                  </a:cubicBezTo>
                  <a:cubicBezTo>
                    <a:pt x="19095" y="16641"/>
                    <a:pt x="17205" y="18248"/>
                    <a:pt x="14936" y="18816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12;p36">
              <a:extLst>
                <a:ext uri="{FF2B5EF4-FFF2-40B4-BE49-F238E27FC236}">
                  <a16:creationId xmlns:a16="http://schemas.microsoft.com/office/drawing/2014/main" id="{BD6A2135-8651-5A64-462F-D9DD949BFA0E}"/>
                </a:ext>
              </a:extLst>
            </p:cNvPr>
            <p:cNvSpPr/>
            <p:nvPr/>
          </p:nvSpPr>
          <p:spPr>
            <a:xfrm>
              <a:off x="4357050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13;p36">
              <a:extLst>
                <a:ext uri="{FF2B5EF4-FFF2-40B4-BE49-F238E27FC236}">
                  <a16:creationId xmlns:a16="http://schemas.microsoft.com/office/drawing/2014/main" id="{168E4562-5E90-C296-DC9A-B8264A469A5E}"/>
                </a:ext>
              </a:extLst>
            </p:cNvPr>
            <p:cNvSpPr/>
            <p:nvPr/>
          </p:nvSpPr>
          <p:spPr>
            <a:xfrm>
              <a:off x="5538625" y="2578525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4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9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9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5030" y="18816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7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14;p36">
              <a:extLst>
                <a:ext uri="{FF2B5EF4-FFF2-40B4-BE49-F238E27FC236}">
                  <a16:creationId xmlns:a16="http://schemas.microsoft.com/office/drawing/2014/main" id="{6E871A8F-22A1-A0D1-792A-39C10302757F}"/>
                </a:ext>
              </a:extLst>
            </p:cNvPr>
            <p:cNvSpPr/>
            <p:nvPr/>
          </p:nvSpPr>
          <p:spPr>
            <a:xfrm>
              <a:off x="6720175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9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946" y="14467"/>
                  </a:cubicBezTo>
                  <a:cubicBezTo>
                    <a:pt x="19095" y="16641"/>
                    <a:pt x="17205" y="18248"/>
                    <a:pt x="15030" y="18816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15;p36">
              <a:extLst>
                <a:ext uri="{FF2B5EF4-FFF2-40B4-BE49-F238E27FC236}">
                  <a16:creationId xmlns:a16="http://schemas.microsoft.com/office/drawing/2014/main" id="{B7CB636E-AEF7-66CB-8AC1-8FEA98451338}"/>
                </a:ext>
              </a:extLst>
            </p:cNvPr>
            <p:cNvSpPr/>
            <p:nvPr/>
          </p:nvSpPr>
          <p:spPr>
            <a:xfrm>
              <a:off x="297775" y="3079500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6"/>
                    <a:pt x="4348" y="18343"/>
                    <a:pt x="7279" y="19572"/>
                  </a:cubicBezTo>
                  <a:cubicBezTo>
                    <a:pt x="8887" y="20319"/>
                    <a:pt x="10635" y="20682"/>
                    <a:pt x="12374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8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3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3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16;p36">
              <a:extLst>
                <a:ext uri="{FF2B5EF4-FFF2-40B4-BE49-F238E27FC236}">
                  <a16:creationId xmlns:a16="http://schemas.microsoft.com/office/drawing/2014/main" id="{930A5C68-1F81-FFDA-C28D-F6FDA1C8D04F}"/>
                </a:ext>
              </a:extLst>
            </p:cNvPr>
            <p:cNvSpPr/>
            <p:nvPr/>
          </p:nvSpPr>
          <p:spPr>
            <a:xfrm>
              <a:off x="1403125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8" y="20319"/>
                    <a:pt x="10636" y="20682"/>
                    <a:pt x="12375" y="20682"/>
                  </a:cubicBezTo>
                  <a:cubicBezTo>
                    <a:pt x="13498" y="20682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2"/>
                    <a:pt x="10852" y="13952"/>
                  </a:cubicBezTo>
                  <a:cubicBezTo>
                    <a:pt x="9332" y="13952"/>
                    <a:pt x="7852" y="13002"/>
                    <a:pt x="7658" y="11254"/>
                  </a:cubicBezTo>
                  <a:cubicBezTo>
                    <a:pt x="7279" y="8796"/>
                    <a:pt x="9454" y="6339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90"/>
                    <a:pt x="18339" y="7567"/>
                  </a:cubicBezTo>
                  <a:cubicBezTo>
                    <a:pt x="20229" y="9363"/>
                    <a:pt x="20797" y="12105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3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2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4" y="1518"/>
                  </a:cubicBezTo>
                  <a:cubicBezTo>
                    <a:pt x="13454" y="1521"/>
                    <a:pt x="13484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17;p36">
              <a:extLst>
                <a:ext uri="{FF2B5EF4-FFF2-40B4-BE49-F238E27FC236}">
                  <a16:creationId xmlns:a16="http://schemas.microsoft.com/office/drawing/2014/main" id="{266C16C5-46BD-B8CC-F04B-1EF0DC2318D8}"/>
                </a:ext>
              </a:extLst>
            </p:cNvPr>
            <p:cNvSpPr/>
            <p:nvPr/>
          </p:nvSpPr>
          <p:spPr>
            <a:xfrm>
              <a:off x="2584700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7" y="20319"/>
                    <a:pt x="10635" y="20682"/>
                    <a:pt x="12375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8" y="10970"/>
                  </a:cubicBezTo>
                  <a:cubicBezTo>
                    <a:pt x="14368" y="11915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5" y="16642"/>
                    <a:pt x="17204" y="18249"/>
                    <a:pt x="14936" y="18910"/>
                  </a:cubicBezTo>
                  <a:cubicBezTo>
                    <a:pt x="14071" y="19135"/>
                    <a:pt x="13200" y="19243"/>
                    <a:pt x="12341" y="19243"/>
                  </a:cubicBezTo>
                  <a:cubicBezTo>
                    <a:pt x="8500" y="19243"/>
                    <a:pt x="4879" y="17093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18;p36">
              <a:extLst>
                <a:ext uri="{FF2B5EF4-FFF2-40B4-BE49-F238E27FC236}">
                  <a16:creationId xmlns:a16="http://schemas.microsoft.com/office/drawing/2014/main" id="{E03AFD97-FE05-25DE-A917-6414EAA9E5BB}"/>
                </a:ext>
              </a:extLst>
            </p:cNvPr>
            <p:cNvSpPr/>
            <p:nvPr/>
          </p:nvSpPr>
          <p:spPr>
            <a:xfrm>
              <a:off x="3766275" y="3079500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6"/>
                    <a:pt x="4348" y="18343"/>
                    <a:pt x="7279" y="19572"/>
                  </a:cubicBezTo>
                  <a:cubicBezTo>
                    <a:pt x="8887" y="20319"/>
                    <a:pt x="10635" y="20682"/>
                    <a:pt x="12374" y="20682"/>
                  </a:cubicBezTo>
                  <a:cubicBezTo>
                    <a:pt x="13497" y="20682"/>
                    <a:pt x="14616" y="20530"/>
                    <a:pt x="15691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2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3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19;p36">
              <a:extLst>
                <a:ext uri="{FF2B5EF4-FFF2-40B4-BE49-F238E27FC236}">
                  <a16:creationId xmlns:a16="http://schemas.microsoft.com/office/drawing/2014/main" id="{336CA099-E40A-45CA-DBD5-0D2E79971AEB}"/>
                </a:ext>
              </a:extLst>
            </p:cNvPr>
            <p:cNvSpPr/>
            <p:nvPr/>
          </p:nvSpPr>
          <p:spPr>
            <a:xfrm>
              <a:off x="4947825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8" y="20319"/>
                    <a:pt x="10636" y="20682"/>
                    <a:pt x="12375" y="20682"/>
                  </a:cubicBezTo>
                  <a:cubicBezTo>
                    <a:pt x="13498" y="20682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2"/>
                    <a:pt x="10852" y="13952"/>
                  </a:cubicBezTo>
                  <a:cubicBezTo>
                    <a:pt x="9332" y="13952"/>
                    <a:pt x="7852" y="13002"/>
                    <a:pt x="7657" y="11254"/>
                  </a:cubicBezTo>
                  <a:cubicBezTo>
                    <a:pt x="7279" y="8796"/>
                    <a:pt x="9453" y="6339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90"/>
                    <a:pt x="18339" y="7567"/>
                  </a:cubicBezTo>
                  <a:cubicBezTo>
                    <a:pt x="20229" y="9363"/>
                    <a:pt x="20797" y="12105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3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4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20;p36">
              <a:extLst>
                <a:ext uri="{FF2B5EF4-FFF2-40B4-BE49-F238E27FC236}">
                  <a16:creationId xmlns:a16="http://schemas.microsoft.com/office/drawing/2014/main" id="{1AC46172-EBA5-4A13-A4C4-97961D33E156}"/>
                </a:ext>
              </a:extLst>
            </p:cNvPr>
            <p:cNvSpPr/>
            <p:nvPr/>
          </p:nvSpPr>
          <p:spPr>
            <a:xfrm>
              <a:off x="6129400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7" y="20319"/>
                    <a:pt x="10635" y="20682"/>
                    <a:pt x="12375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552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881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7" y="12766"/>
                    <a:pt x="12951" y="13333"/>
                  </a:cubicBezTo>
                  <a:cubicBezTo>
                    <a:pt x="12325" y="13750"/>
                    <a:pt x="11596" y="13952"/>
                    <a:pt x="1088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3" y="5479"/>
                  </a:cubicBezTo>
                  <a:cubicBezTo>
                    <a:pt x="15288" y="5479"/>
                    <a:pt x="17055" y="6190"/>
                    <a:pt x="18433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5" y="16642"/>
                    <a:pt x="17204" y="18249"/>
                    <a:pt x="15030" y="18910"/>
                  </a:cubicBezTo>
                  <a:cubicBezTo>
                    <a:pt x="14148" y="19135"/>
                    <a:pt x="13263" y="19243"/>
                    <a:pt x="12392" y="19243"/>
                  </a:cubicBezTo>
                  <a:cubicBezTo>
                    <a:pt x="8500" y="19243"/>
                    <a:pt x="4879" y="17093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21;p36">
              <a:extLst>
                <a:ext uri="{FF2B5EF4-FFF2-40B4-BE49-F238E27FC236}">
                  <a16:creationId xmlns:a16="http://schemas.microsoft.com/office/drawing/2014/main" id="{6EDE4BDB-3617-DBEC-2451-900AC5D34BCC}"/>
                </a:ext>
              </a:extLst>
            </p:cNvPr>
            <p:cNvSpPr/>
            <p:nvPr/>
          </p:nvSpPr>
          <p:spPr>
            <a:xfrm>
              <a:off x="812350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2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22;p36">
              <a:extLst>
                <a:ext uri="{FF2B5EF4-FFF2-40B4-BE49-F238E27FC236}">
                  <a16:creationId xmlns:a16="http://schemas.microsoft.com/office/drawing/2014/main" id="{E654E3CA-BBBC-84A4-D75F-5D2BDEBEFFD5}"/>
                </a:ext>
              </a:extLst>
            </p:cNvPr>
            <p:cNvSpPr/>
            <p:nvPr/>
          </p:nvSpPr>
          <p:spPr>
            <a:xfrm>
              <a:off x="1993925" y="358285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1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5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2"/>
                    <a:pt x="17204" y="18248"/>
                    <a:pt x="14935" y="18816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23;p36">
              <a:extLst>
                <a:ext uri="{FF2B5EF4-FFF2-40B4-BE49-F238E27FC236}">
                  <a16:creationId xmlns:a16="http://schemas.microsoft.com/office/drawing/2014/main" id="{5CA60BD1-B710-52FC-FCB3-78B8AFFA8FCC}"/>
                </a:ext>
              </a:extLst>
            </p:cNvPr>
            <p:cNvSpPr/>
            <p:nvPr/>
          </p:nvSpPr>
          <p:spPr>
            <a:xfrm>
              <a:off x="3175475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9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7" y="12010"/>
                    <a:pt x="19851" y="14467"/>
                  </a:cubicBezTo>
                  <a:cubicBezTo>
                    <a:pt x="19095" y="16642"/>
                    <a:pt x="17205" y="18248"/>
                    <a:pt x="14936" y="18816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8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24;p36">
              <a:extLst>
                <a:ext uri="{FF2B5EF4-FFF2-40B4-BE49-F238E27FC236}">
                  <a16:creationId xmlns:a16="http://schemas.microsoft.com/office/drawing/2014/main" id="{03E7F60E-43DE-CEAC-972B-E6411F3D4C1B}"/>
                </a:ext>
              </a:extLst>
            </p:cNvPr>
            <p:cNvSpPr/>
            <p:nvPr/>
          </p:nvSpPr>
          <p:spPr>
            <a:xfrm>
              <a:off x="4357050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2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25;p36">
              <a:extLst>
                <a:ext uri="{FF2B5EF4-FFF2-40B4-BE49-F238E27FC236}">
                  <a16:creationId xmlns:a16="http://schemas.microsoft.com/office/drawing/2014/main" id="{A90E053B-09EE-94E0-B8D4-80FE1393BA10}"/>
                </a:ext>
              </a:extLst>
            </p:cNvPr>
            <p:cNvSpPr/>
            <p:nvPr/>
          </p:nvSpPr>
          <p:spPr>
            <a:xfrm>
              <a:off x="5538625" y="358285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1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5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9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9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2"/>
                    <a:pt x="17204" y="18248"/>
                    <a:pt x="15030" y="18816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8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26;p36">
              <a:extLst>
                <a:ext uri="{FF2B5EF4-FFF2-40B4-BE49-F238E27FC236}">
                  <a16:creationId xmlns:a16="http://schemas.microsoft.com/office/drawing/2014/main" id="{0959FADF-1B75-A489-EE9D-F01ECEBA669B}"/>
                </a:ext>
              </a:extLst>
            </p:cNvPr>
            <p:cNvSpPr/>
            <p:nvPr/>
          </p:nvSpPr>
          <p:spPr>
            <a:xfrm>
              <a:off x="6720175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9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946" y="14467"/>
                  </a:cubicBezTo>
                  <a:cubicBezTo>
                    <a:pt x="19095" y="16642"/>
                    <a:pt x="17205" y="18248"/>
                    <a:pt x="15030" y="18816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8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contourW="19050">
              <a:contourClr>
                <a:srgbClr val="FFFFFF"/>
              </a:contourClr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85497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etodologia per lo studio - ppt scaric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39" y="405554"/>
            <a:ext cx="7511415" cy="422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558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38"/>
          <p:cNvSpPr/>
          <p:nvPr/>
        </p:nvSpPr>
        <p:spPr>
          <a:xfrm>
            <a:off x="761702" y="262027"/>
            <a:ext cx="7226849" cy="380536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5" name="Google Shape;1455;p38"/>
          <p:cNvGrpSpPr/>
          <p:nvPr/>
        </p:nvGrpSpPr>
        <p:grpSpPr>
          <a:xfrm rot="-644053">
            <a:off x="227368" y="2618759"/>
            <a:ext cx="880818" cy="1922045"/>
            <a:chOff x="541194" y="553785"/>
            <a:chExt cx="1849552" cy="4035931"/>
          </a:xfrm>
        </p:grpSpPr>
        <p:grpSp>
          <p:nvGrpSpPr>
            <p:cNvPr id="1456" name="Google Shape;1456;p38"/>
            <p:cNvGrpSpPr/>
            <p:nvPr/>
          </p:nvGrpSpPr>
          <p:grpSpPr>
            <a:xfrm>
              <a:off x="541194" y="553785"/>
              <a:ext cx="1849552" cy="4035931"/>
              <a:chOff x="2618750" y="356575"/>
              <a:chExt cx="2209475" cy="4821325"/>
            </a:xfrm>
          </p:grpSpPr>
          <p:sp>
            <p:nvSpPr>
              <p:cNvPr id="1457" name="Google Shape;1457;p38"/>
              <p:cNvSpPr/>
              <p:nvPr/>
            </p:nvSpPr>
            <p:spPr>
              <a:xfrm>
                <a:off x="3504425" y="1351300"/>
                <a:ext cx="372325" cy="270800"/>
              </a:xfrm>
              <a:custGeom>
                <a:avLst/>
                <a:gdLst/>
                <a:ahLst/>
                <a:cxnLst/>
                <a:rect l="l" t="t" r="r" b="b"/>
                <a:pathLst>
                  <a:path w="14893" h="10832" fill="none" extrusionOk="0">
                    <a:moveTo>
                      <a:pt x="3686" y="10832"/>
                    </a:moveTo>
                    <a:cubicBezTo>
                      <a:pt x="3686" y="10832"/>
                      <a:pt x="0" y="1204"/>
                      <a:pt x="7597" y="602"/>
                    </a:cubicBezTo>
                    <a:cubicBezTo>
                      <a:pt x="14893" y="0"/>
                      <a:pt x="14216" y="8049"/>
                      <a:pt x="13012" y="9778"/>
                    </a:cubicBezTo>
                  </a:path>
                </a:pathLst>
              </a:custGeom>
              <a:noFill/>
              <a:ln w="47000" cap="rnd" cmpd="sng">
                <a:solidFill>
                  <a:schemeClr val="accent3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8"/>
              <p:cNvSpPr/>
              <p:nvPr/>
            </p:nvSpPr>
            <p:spPr>
              <a:xfrm>
                <a:off x="2618750" y="1441550"/>
                <a:ext cx="2209475" cy="3736350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49454" extrusionOk="0">
                    <a:moveTo>
                      <a:pt x="44954" y="13622"/>
                    </a:moveTo>
                    <a:cubicBezTo>
                      <a:pt x="48072" y="13622"/>
                      <a:pt x="51047" y="16046"/>
                      <a:pt x="50997" y="19707"/>
                    </a:cubicBezTo>
                    <a:cubicBezTo>
                      <a:pt x="50997" y="23017"/>
                      <a:pt x="48364" y="25724"/>
                      <a:pt x="44979" y="25724"/>
                    </a:cubicBezTo>
                    <a:cubicBezTo>
                      <a:pt x="39639" y="25724"/>
                      <a:pt x="36931" y="19181"/>
                      <a:pt x="40692" y="15420"/>
                    </a:cubicBezTo>
                    <a:cubicBezTo>
                      <a:pt x="41934" y="14178"/>
                      <a:pt x="43461" y="13622"/>
                      <a:pt x="44954" y="13622"/>
                    </a:cubicBezTo>
                    <a:close/>
                    <a:moveTo>
                      <a:pt x="24145" y="1"/>
                    </a:moveTo>
                    <a:lnTo>
                      <a:pt x="1" y="23318"/>
                    </a:lnTo>
                    <a:lnTo>
                      <a:pt x="1" y="149454"/>
                    </a:lnTo>
                    <a:lnTo>
                      <a:pt x="88378" y="149454"/>
                    </a:lnTo>
                    <a:lnTo>
                      <a:pt x="88378" y="23318"/>
                    </a:lnTo>
                    <a:lnTo>
                      <a:pt x="6799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8"/>
              <p:cNvSpPr/>
              <p:nvPr/>
            </p:nvSpPr>
            <p:spPr>
              <a:xfrm>
                <a:off x="2634598" y="4508400"/>
                <a:ext cx="252000" cy="20692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7" extrusionOk="0">
                    <a:moveTo>
                      <a:pt x="7051" y="0"/>
                    </a:moveTo>
                    <a:cubicBezTo>
                      <a:pt x="7008" y="0"/>
                      <a:pt x="6964" y="1"/>
                      <a:pt x="6921" y="3"/>
                    </a:cubicBezTo>
                    <a:cubicBezTo>
                      <a:pt x="6244" y="3"/>
                      <a:pt x="5567" y="229"/>
                      <a:pt x="5040" y="680"/>
                    </a:cubicBezTo>
                    <a:cubicBezTo>
                      <a:pt x="4514" y="229"/>
                      <a:pt x="3837" y="3"/>
                      <a:pt x="3160" y="3"/>
                    </a:cubicBezTo>
                    <a:cubicBezTo>
                      <a:pt x="1430" y="3"/>
                      <a:pt x="1" y="1357"/>
                      <a:pt x="1" y="3087"/>
                    </a:cubicBezTo>
                    <a:cubicBezTo>
                      <a:pt x="1" y="4366"/>
                      <a:pt x="828" y="5494"/>
                      <a:pt x="2107" y="6622"/>
                    </a:cubicBezTo>
                    <a:cubicBezTo>
                      <a:pt x="3010" y="7224"/>
                      <a:pt x="3987" y="7825"/>
                      <a:pt x="5040" y="8277"/>
                    </a:cubicBezTo>
                    <a:cubicBezTo>
                      <a:pt x="6093" y="7825"/>
                      <a:pt x="7071" y="7224"/>
                      <a:pt x="7974" y="6622"/>
                    </a:cubicBezTo>
                    <a:cubicBezTo>
                      <a:pt x="9328" y="5494"/>
                      <a:pt x="10080" y="4366"/>
                      <a:pt x="10080" y="3087"/>
                    </a:cubicBezTo>
                    <a:cubicBezTo>
                      <a:pt x="10080" y="1401"/>
                      <a:pt x="8722" y="0"/>
                      <a:pt x="7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8"/>
              <p:cNvSpPr/>
              <p:nvPr/>
            </p:nvSpPr>
            <p:spPr>
              <a:xfrm>
                <a:off x="2634598" y="3797600"/>
                <a:ext cx="252000" cy="2050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03" extrusionOk="0">
                    <a:moveTo>
                      <a:pt x="7051" y="1"/>
                    </a:moveTo>
                    <a:cubicBezTo>
                      <a:pt x="7008" y="1"/>
                      <a:pt x="6964" y="2"/>
                      <a:pt x="6921" y="4"/>
                    </a:cubicBezTo>
                    <a:cubicBezTo>
                      <a:pt x="6244" y="4"/>
                      <a:pt x="5567" y="229"/>
                      <a:pt x="5040" y="681"/>
                    </a:cubicBezTo>
                    <a:cubicBezTo>
                      <a:pt x="4514" y="229"/>
                      <a:pt x="3837" y="4"/>
                      <a:pt x="3160" y="4"/>
                    </a:cubicBezTo>
                    <a:cubicBezTo>
                      <a:pt x="1430" y="4"/>
                      <a:pt x="1" y="1358"/>
                      <a:pt x="1" y="3088"/>
                    </a:cubicBezTo>
                    <a:cubicBezTo>
                      <a:pt x="1" y="4366"/>
                      <a:pt x="828" y="5494"/>
                      <a:pt x="2107" y="6547"/>
                    </a:cubicBezTo>
                    <a:cubicBezTo>
                      <a:pt x="3010" y="7224"/>
                      <a:pt x="3987" y="7751"/>
                      <a:pt x="5040" y="8202"/>
                    </a:cubicBezTo>
                    <a:cubicBezTo>
                      <a:pt x="6093" y="7751"/>
                      <a:pt x="7071" y="7224"/>
                      <a:pt x="7974" y="6547"/>
                    </a:cubicBezTo>
                    <a:cubicBezTo>
                      <a:pt x="9328" y="5494"/>
                      <a:pt x="10080" y="4366"/>
                      <a:pt x="10080" y="3088"/>
                    </a:cubicBezTo>
                    <a:cubicBezTo>
                      <a:pt x="10080" y="1401"/>
                      <a:pt x="8722" y="1"/>
                      <a:pt x="70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8"/>
              <p:cNvSpPr/>
              <p:nvPr/>
            </p:nvSpPr>
            <p:spPr>
              <a:xfrm>
                <a:off x="2634598" y="3084600"/>
                <a:ext cx="252000" cy="20540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16" extrusionOk="0">
                    <a:moveTo>
                      <a:pt x="3125" y="0"/>
                    </a:moveTo>
                    <a:cubicBezTo>
                      <a:pt x="1518" y="0"/>
                      <a:pt x="1" y="1285"/>
                      <a:pt x="1" y="3101"/>
                    </a:cubicBezTo>
                    <a:cubicBezTo>
                      <a:pt x="1" y="4380"/>
                      <a:pt x="753" y="5508"/>
                      <a:pt x="2107" y="6561"/>
                    </a:cubicBezTo>
                    <a:cubicBezTo>
                      <a:pt x="3010" y="7238"/>
                      <a:pt x="3987" y="7764"/>
                      <a:pt x="5040" y="8216"/>
                    </a:cubicBezTo>
                    <a:cubicBezTo>
                      <a:pt x="6093" y="7764"/>
                      <a:pt x="7071" y="7238"/>
                      <a:pt x="7974" y="6561"/>
                    </a:cubicBezTo>
                    <a:cubicBezTo>
                      <a:pt x="9252" y="5508"/>
                      <a:pt x="10080" y="4380"/>
                      <a:pt x="10080" y="3101"/>
                    </a:cubicBezTo>
                    <a:cubicBezTo>
                      <a:pt x="10080" y="1415"/>
                      <a:pt x="8722" y="14"/>
                      <a:pt x="7051" y="14"/>
                    </a:cubicBezTo>
                    <a:cubicBezTo>
                      <a:pt x="7008" y="14"/>
                      <a:pt x="6964" y="15"/>
                      <a:pt x="6921" y="17"/>
                    </a:cubicBezTo>
                    <a:cubicBezTo>
                      <a:pt x="6244" y="17"/>
                      <a:pt x="5567" y="243"/>
                      <a:pt x="5040" y="694"/>
                    </a:cubicBezTo>
                    <a:cubicBezTo>
                      <a:pt x="4452" y="214"/>
                      <a:pt x="3781" y="0"/>
                      <a:pt x="31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38"/>
              <p:cNvSpPr/>
              <p:nvPr/>
            </p:nvSpPr>
            <p:spPr>
              <a:xfrm>
                <a:off x="2634598" y="2371925"/>
                <a:ext cx="252000" cy="20730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92" extrusionOk="0">
                    <a:moveTo>
                      <a:pt x="3125" y="0"/>
                    </a:moveTo>
                    <a:cubicBezTo>
                      <a:pt x="1518" y="0"/>
                      <a:pt x="1" y="1285"/>
                      <a:pt x="1" y="3101"/>
                    </a:cubicBezTo>
                    <a:cubicBezTo>
                      <a:pt x="1" y="4380"/>
                      <a:pt x="753" y="5508"/>
                      <a:pt x="2107" y="6636"/>
                    </a:cubicBezTo>
                    <a:cubicBezTo>
                      <a:pt x="3010" y="7238"/>
                      <a:pt x="3987" y="7840"/>
                      <a:pt x="5040" y="8291"/>
                    </a:cubicBezTo>
                    <a:cubicBezTo>
                      <a:pt x="6093" y="7840"/>
                      <a:pt x="7071" y="7238"/>
                      <a:pt x="7974" y="6636"/>
                    </a:cubicBezTo>
                    <a:cubicBezTo>
                      <a:pt x="9252" y="5508"/>
                      <a:pt x="10080" y="4380"/>
                      <a:pt x="10080" y="3101"/>
                    </a:cubicBezTo>
                    <a:cubicBezTo>
                      <a:pt x="10080" y="1371"/>
                      <a:pt x="8651" y="17"/>
                      <a:pt x="6921" y="17"/>
                    </a:cubicBezTo>
                    <a:cubicBezTo>
                      <a:pt x="6244" y="17"/>
                      <a:pt x="5567" y="243"/>
                      <a:pt x="5040" y="694"/>
                    </a:cubicBezTo>
                    <a:cubicBezTo>
                      <a:pt x="4452" y="215"/>
                      <a:pt x="3781" y="0"/>
                      <a:pt x="31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38"/>
              <p:cNvSpPr/>
              <p:nvPr/>
            </p:nvSpPr>
            <p:spPr>
              <a:xfrm>
                <a:off x="2997250" y="4788650"/>
                <a:ext cx="251450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058" h="8274" extrusionOk="0">
                    <a:moveTo>
                      <a:pt x="6899" y="0"/>
                    </a:moveTo>
                    <a:cubicBezTo>
                      <a:pt x="6222" y="0"/>
                      <a:pt x="5620" y="301"/>
                      <a:pt x="5019" y="677"/>
                    </a:cubicBezTo>
                    <a:cubicBezTo>
                      <a:pt x="4457" y="223"/>
                      <a:pt x="3802" y="18"/>
                      <a:pt x="3156" y="18"/>
                    </a:cubicBezTo>
                    <a:cubicBezTo>
                      <a:pt x="1552" y="18"/>
                      <a:pt x="1" y="1283"/>
                      <a:pt x="54" y="3159"/>
                    </a:cubicBezTo>
                    <a:cubicBezTo>
                      <a:pt x="54" y="4363"/>
                      <a:pt x="806" y="5491"/>
                      <a:pt x="2085" y="6619"/>
                    </a:cubicBezTo>
                    <a:cubicBezTo>
                      <a:pt x="3063" y="7296"/>
                      <a:pt x="4041" y="7823"/>
                      <a:pt x="5019" y="8274"/>
                    </a:cubicBezTo>
                    <a:cubicBezTo>
                      <a:pt x="6072" y="7823"/>
                      <a:pt x="7049" y="7296"/>
                      <a:pt x="7952" y="6694"/>
                    </a:cubicBezTo>
                    <a:cubicBezTo>
                      <a:pt x="9306" y="5566"/>
                      <a:pt x="10058" y="4438"/>
                      <a:pt x="10058" y="3159"/>
                    </a:cubicBezTo>
                    <a:cubicBezTo>
                      <a:pt x="10058" y="1429"/>
                      <a:pt x="8704" y="0"/>
                      <a:pt x="68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38"/>
              <p:cNvSpPr/>
              <p:nvPr/>
            </p:nvSpPr>
            <p:spPr>
              <a:xfrm>
                <a:off x="2997250" y="4075975"/>
                <a:ext cx="251450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58" h="8275" extrusionOk="0">
                    <a:moveTo>
                      <a:pt x="6899" y="1"/>
                    </a:moveTo>
                    <a:cubicBezTo>
                      <a:pt x="6222" y="1"/>
                      <a:pt x="5620" y="301"/>
                      <a:pt x="5019" y="678"/>
                    </a:cubicBezTo>
                    <a:cubicBezTo>
                      <a:pt x="4435" y="224"/>
                      <a:pt x="3771" y="18"/>
                      <a:pt x="3123" y="18"/>
                    </a:cubicBezTo>
                    <a:cubicBezTo>
                      <a:pt x="1514" y="18"/>
                      <a:pt x="1" y="1283"/>
                      <a:pt x="54" y="3160"/>
                    </a:cubicBezTo>
                    <a:cubicBezTo>
                      <a:pt x="54" y="4438"/>
                      <a:pt x="806" y="5566"/>
                      <a:pt x="2085" y="6620"/>
                    </a:cubicBezTo>
                    <a:cubicBezTo>
                      <a:pt x="3063" y="7296"/>
                      <a:pt x="4041" y="7823"/>
                      <a:pt x="5019" y="8274"/>
                    </a:cubicBezTo>
                    <a:cubicBezTo>
                      <a:pt x="6072" y="7823"/>
                      <a:pt x="7049" y="7296"/>
                      <a:pt x="7952" y="6620"/>
                    </a:cubicBezTo>
                    <a:cubicBezTo>
                      <a:pt x="9306" y="5566"/>
                      <a:pt x="10058" y="4438"/>
                      <a:pt x="10058" y="3160"/>
                    </a:cubicBezTo>
                    <a:cubicBezTo>
                      <a:pt x="10058" y="1430"/>
                      <a:pt x="8629" y="1"/>
                      <a:pt x="6899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38"/>
              <p:cNvSpPr/>
              <p:nvPr/>
            </p:nvSpPr>
            <p:spPr>
              <a:xfrm>
                <a:off x="2998600" y="3364425"/>
                <a:ext cx="25010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10004" h="8230" extrusionOk="0">
                    <a:moveTo>
                      <a:pt x="3032" y="0"/>
                    </a:moveTo>
                    <a:cubicBezTo>
                      <a:pt x="1459" y="0"/>
                      <a:pt x="0" y="1258"/>
                      <a:pt x="0" y="3115"/>
                    </a:cubicBezTo>
                    <a:cubicBezTo>
                      <a:pt x="0" y="4394"/>
                      <a:pt x="752" y="5522"/>
                      <a:pt x="2031" y="6575"/>
                    </a:cubicBezTo>
                    <a:cubicBezTo>
                      <a:pt x="3009" y="7252"/>
                      <a:pt x="3987" y="7778"/>
                      <a:pt x="4965" y="8230"/>
                    </a:cubicBezTo>
                    <a:cubicBezTo>
                      <a:pt x="6018" y="7778"/>
                      <a:pt x="6995" y="7252"/>
                      <a:pt x="7898" y="6575"/>
                    </a:cubicBezTo>
                    <a:cubicBezTo>
                      <a:pt x="9252" y="5522"/>
                      <a:pt x="10004" y="4394"/>
                      <a:pt x="10004" y="3115"/>
                    </a:cubicBezTo>
                    <a:cubicBezTo>
                      <a:pt x="10004" y="1429"/>
                      <a:pt x="8646" y="28"/>
                      <a:pt x="6975" y="28"/>
                    </a:cubicBezTo>
                    <a:cubicBezTo>
                      <a:pt x="6932" y="28"/>
                      <a:pt x="6889" y="29"/>
                      <a:pt x="6845" y="31"/>
                    </a:cubicBezTo>
                    <a:cubicBezTo>
                      <a:pt x="6168" y="31"/>
                      <a:pt x="5566" y="257"/>
                      <a:pt x="4965" y="708"/>
                    </a:cubicBezTo>
                    <a:cubicBezTo>
                      <a:pt x="4366" y="220"/>
                      <a:pt x="3689" y="0"/>
                      <a:pt x="3032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38"/>
              <p:cNvSpPr/>
              <p:nvPr/>
            </p:nvSpPr>
            <p:spPr>
              <a:xfrm>
                <a:off x="2998600" y="2651100"/>
                <a:ext cx="250100" cy="206400"/>
              </a:xfrm>
              <a:custGeom>
                <a:avLst/>
                <a:gdLst/>
                <a:ahLst/>
                <a:cxnLst/>
                <a:rect l="l" t="t" r="r" b="b"/>
                <a:pathLst>
                  <a:path w="10004" h="8256" extrusionOk="0">
                    <a:moveTo>
                      <a:pt x="3082" y="0"/>
                    </a:moveTo>
                    <a:cubicBezTo>
                      <a:pt x="1491" y="0"/>
                      <a:pt x="0" y="1265"/>
                      <a:pt x="0" y="3141"/>
                    </a:cubicBezTo>
                    <a:cubicBezTo>
                      <a:pt x="0" y="4420"/>
                      <a:pt x="752" y="5548"/>
                      <a:pt x="2031" y="6601"/>
                    </a:cubicBezTo>
                    <a:cubicBezTo>
                      <a:pt x="3009" y="7278"/>
                      <a:pt x="3987" y="7805"/>
                      <a:pt x="4965" y="8256"/>
                    </a:cubicBezTo>
                    <a:cubicBezTo>
                      <a:pt x="6018" y="7805"/>
                      <a:pt x="6995" y="7278"/>
                      <a:pt x="7898" y="6601"/>
                    </a:cubicBezTo>
                    <a:cubicBezTo>
                      <a:pt x="9252" y="5473"/>
                      <a:pt x="10004" y="4420"/>
                      <a:pt x="10004" y="3141"/>
                    </a:cubicBezTo>
                    <a:cubicBezTo>
                      <a:pt x="10004" y="1455"/>
                      <a:pt x="8646" y="55"/>
                      <a:pt x="6975" y="55"/>
                    </a:cubicBezTo>
                    <a:cubicBezTo>
                      <a:pt x="6932" y="55"/>
                      <a:pt x="6889" y="56"/>
                      <a:pt x="6845" y="58"/>
                    </a:cubicBezTo>
                    <a:cubicBezTo>
                      <a:pt x="6168" y="58"/>
                      <a:pt x="5566" y="283"/>
                      <a:pt x="4965" y="659"/>
                    </a:cubicBezTo>
                    <a:cubicBezTo>
                      <a:pt x="4381" y="206"/>
                      <a:pt x="3723" y="0"/>
                      <a:pt x="3082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38"/>
              <p:cNvSpPr/>
              <p:nvPr/>
            </p:nvSpPr>
            <p:spPr>
              <a:xfrm>
                <a:off x="2998600" y="1939850"/>
                <a:ext cx="250100" cy="205000"/>
              </a:xfrm>
              <a:custGeom>
                <a:avLst/>
                <a:gdLst/>
                <a:ahLst/>
                <a:cxnLst/>
                <a:rect l="l" t="t" r="r" b="b"/>
                <a:pathLst>
                  <a:path w="10004" h="8200" extrusionOk="0">
                    <a:moveTo>
                      <a:pt x="3084" y="1"/>
                    </a:moveTo>
                    <a:cubicBezTo>
                      <a:pt x="1354" y="1"/>
                      <a:pt x="0" y="1355"/>
                      <a:pt x="0" y="3085"/>
                    </a:cubicBezTo>
                    <a:cubicBezTo>
                      <a:pt x="0" y="4363"/>
                      <a:pt x="752" y="5492"/>
                      <a:pt x="2031" y="6545"/>
                    </a:cubicBezTo>
                    <a:cubicBezTo>
                      <a:pt x="3009" y="7222"/>
                      <a:pt x="3987" y="7823"/>
                      <a:pt x="5040" y="8199"/>
                    </a:cubicBezTo>
                    <a:cubicBezTo>
                      <a:pt x="6018" y="7823"/>
                      <a:pt x="6995" y="7222"/>
                      <a:pt x="7973" y="6545"/>
                    </a:cubicBezTo>
                    <a:cubicBezTo>
                      <a:pt x="9252" y="5492"/>
                      <a:pt x="10004" y="4363"/>
                      <a:pt x="10004" y="3085"/>
                    </a:cubicBezTo>
                    <a:cubicBezTo>
                      <a:pt x="10004" y="1355"/>
                      <a:pt x="8575" y="1"/>
                      <a:pt x="6845" y="1"/>
                    </a:cubicBezTo>
                    <a:cubicBezTo>
                      <a:pt x="6168" y="1"/>
                      <a:pt x="5566" y="227"/>
                      <a:pt x="4965" y="678"/>
                    </a:cubicBezTo>
                    <a:cubicBezTo>
                      <a:pt x="4438" y="227"/>
                      <a:pt x="3761" y="1"/>
                      <a:pt x="30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38"/>
              <p:cNvSpPr/>
              <p:nvPr/>
            </p:nvSpPr>
            <p:spPr>
              <a:xfrm>
                <a:off x="3404750" y="4508050"/>
                <a:ext cx="252000" cy="2072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91" extrusionOk="0">
                    <a:moveTo>
                      <a:pt x="3124" y="0"/>
                    </a:moveTo>
                    <a:cubicBezTo>
                      <a:pt x="1518" y="0"/>
                      <a:pt x="1" y="1285"/>
                      <a:pt x="1" y="3101"/>
                    </a:cubicBezTo>
                    <a:cubicBezTo>
                      <a:pt x="1" y="4380"/>
                      <a:pt x="828" y="5508"/>
                      <a:pt x="2107" y="6636"/>
                    </a:cubicBezTo>
                    <a:cubicBezTo>
                      <a:pt x="3009" y="7238"/>
                      <a:pt x="3987" y="7839"/>
                      <a:pt x="5040" y="8291"/>
                    </a:cubicBezTo>
                    <a:cubicBezTo>
                      <a:pt x="6093" y="7839"/>
                      <a:pt x="7071" y="7238"/>
                      <a:pt x="7973" y="6636"/>
                    </a:cubicBezTo>
                    <a:cubicBezTo>
                      <a:pt x="9327" y="5508"/>
                      <a:pt x="10080" y="4380"/>
                      <a:pt x="10080" y="3101"/>
                    </a:cubicBezTo>
                    <a:cubicBezTo>
                      <a:pt x="10080" y="1371"/>
                      <a:pt x="8650" y="17"/>
                      <a:pt x="6920" y="17"/>
                    </a:cubicBezTo>
                    <a:cubicBezTo>
                      <a:pt x="6244" y="17"/>
                      <a:pt x="5567" y="243"/>
                      <a:pt x="5040" y="694"/>
                    </a:cubicBezTo>
                    <a:cubicBezTo>
                      <a:pt x="4451" y="214"/>
                      <a:pt x="3780" y="0"/>
                      <a:pt x="3124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38"/>
              <p:cNvSpPr/>
              <p:nvPr/>
            </p:nvSpPr>
            <p:spPr>
              <a:xfrm>
                <a:off x="3404750" y="3796925"/>
                <a:ext cx="25200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30" extrusionOk="0">
                    <a:moveTo>
                      <a:pt x="3105" y="0"/>
                    </a:moveTo>
                    <a:cubicBezTo>
                      <a:pt x="1528" y="0"/>
                      <a:pt x="54" y="1258"/>
                      <a:pt x="1" y="3115"/>
                    </a:cubicBezTo>
                    <a:cubicBezTo>
                      <a:pt x="1" y="4318"/>
                      <a:pt x="828" y="5446"/>
                      <a:pt x="2107" y="6574"/>
                    </a:cubicBezTo>
                    <a:cubicBezTo>
                      <a:pt x="3009" y="7251"/>
                      <a:pt x="4062" y="7778"/>
                      <a:pt x="5040" y="8229"/>
                    </a:cubicBezTo>
                    <a:cubicBezTo>
                      <a:pt x="6093" y="7778"/>
                      <a:pt x="7071" y="7251"/>
                      <a:pt x="7973" y="6574"/>
                    </a:cubicBezTo>
                    <a:cubicBezTo>
                      <a:pt x="9327" y="5446"/>
                      <a:pt x="10080" y="4318"/>
                      <a:pt x="10080" y="3115"/>
                    </a:cubicBezTo>
                    <a:cubicBezTo>
                      <a:pt x="10080" y="1428"/>
                      <a:pt x="8722" y="28"/>
                      <a:pt x="7051" y="28"/>
                    </a:cubicBezTo>
                    <a:cubicBezTo>
                      <a:pt x="7008" y="28"/>
                      <a:pt x="6964" y="29"/>
                      <a:pt x="6920" y="31"/>
                    </a:cubicBezTo>
                    <a:cubicBezTo>
                      <a:pt x="6244" y="31"/>
                      <a:pt x="5567" y="256"/>
                      <a:pt x="5040" y="708"/>
                    </a:cubicBezTo>
                    <a:cubicBezTo>
                      <a:pt x="4441" y="220"/>
                      <a:pt x="3764" y="0"/>
                      <a:pt x="3105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38"/>
              <p:cNvSpPr/>
              <p:nvPr/>
            </p:nvSpPr>
            <p:spPr>
              <a:xfrm>
                <a:off x="3406625" y="3084950"/>
                <a:ext cx="252000" cy="2050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02" extrusionOk="0">
                    <a:moveTo>
                      <a:pt x="6976" y="0"/>
                    </a:moveTo>
                    <a:cubicBezTo>
                      <a:pt x="6933" y="0"/>
                      <a:pt x="6889" y="1"/>
                      <a:pt x="6845" y="3"/>
                    </a:cubicBezTo>
                    <a:cubicBezTo>
                      <a:pt x="6169" y="3"/>
                      <a:pt x="5492" y="229"/>
                      <a:pt x="4965" y="680"/>
                    </a:cubicBezTo>
                    <a:cubicBezTo>
                      <a:pt x="4439" y="229"/>
                      <a:pt x="3762" y="3"/>
                      <a:pt x="3085" y="3"/>
                    </a:cubicBezTo>
                    <a:cubicBezTo>
                      <a:pt x="1355" y="3"/>
                      <a:pt x="1" y="1357"/>
                      <a:pt x="1" y="3087"/>
                    </a:cubicBezTo>
                    <a:cubicBezTo>
                      <a:pt x="1" y="4366"/>
                      <a:pt x="753" y="5494"/>
                      <a:pt x="2107" y="6547"/>
                    </a:cubicBezTo>
                    <a:cubicBezTo>
                      <a:pt x="3010" y="7224"/>
                      <a:pt x="3987" y="7750"/>
                      <a:pt x="5040" y="8202"/>
                    </a:cubicBezTo>
                    <a:cubicBezTo>
                      <a:pt x="6093" y="7750"/>
                      <a:pt x="7071" y="7224"/>
                      <a:pt x="7974" y="6547"/>
                    </a:cubicBezTo>
                    <a:cubicBezTo>
                      <a:pt x="9252" y="5494"/>
                      <a:pt x="10080" y="4366"/>
                      <a:pt x="10080" y="3087"/>
                    </a:cubicBezTo>
                    <a:cubicBezTo>
                      <a:pt x="10080" y="1401"/>
                      <a:pt x="8650" y="0"/>
                      <a:pt x="6976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38"/>
              <p:cNvSpPr/>
              <p:nvPr/>
            </p:nvSpPr>
            <p:spPr>
              <a:xfrm>
                <a:off x="3406625" y="2372275"/>
                <a:ext cx="252000" cy="2069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8" extrusionOk="0">
                    <a:moveTo>
                      <a:pt x="6976" y="1"/>
                    </a:moveTo>
                    <a:cubicBezTo>
                      <a:pt x="6933" y="1"/>
                      <a:pt x="6889" y="2"/>
                      <a:pt x="6845" y="3"/>
                    </a:cubicBezTo>
                    <a:cubicBezTo>
                      <a:pt x="6169" y="3"/>
                      <a:pt x="5492" y="229"/>
                      <a:pt x="4965" y="680"/>
                    </a:cubicBezTo>
                    <a:cubicBezTo>
                      <a:pt x="4439" y="229"/>
                      <a:pt x="3762" y="3"/>
                      <a:pt x="3085" y="3"/>
                    </a:cubicBezTo>
                    <a:cubicBezTo>
                      <a:pt x="1355" y="3"/>
                      <a:pt x="1" y="1357"/>
                      <a:pt x="1" y="3087"/>
                    </a:cubicBezTo>
                    <a:cubicBezTo>
                      <a:pt x="1" y="4366"/>
                      <a:pt x="753" y="5494"/>
                      <a:pt x="2107" y="6622"/>
                    </a:cubicBezTo>
                    <a:cubicBezTo>
                      <a:pt x="3010" y="7224"/>
                      <a:pt x="3987" y="7826"/>
                      <a:pt x="5040" y="8277"/>
                    </a:cubicBezTo>
                    <a:cubicBezTo>
                      <a:pt x="6093" y="7826"/>
                      <a:pt x="7071" y="7224"/>
                      <a:pt x="7974" y="6622"/>
                    </a:cubicBezTo>
                    <a:cubicBezTo>
                      <a:pt x="9252" y="5494"/>
                      <a:pt x="10080" y="4366"/>
                      <a:pt x="10080" y="3087"/>
                    </a:cubicBezTo>
                    <a:cubicBezTo>
                      <a:pt x="10080" y="1401"/>
                      <a:pt x="8650" y="1"/>
                      <a:pt x="6976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38"/>
              <p:cNvSpPr/>
              <p:nvPr/>
            </p:nvSpPr>
            <p:spPr>
              <a:xfrm>
                <a:off x="3254225" y="1583400"/>
                <a:ext cx="252000" cy="2069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8" extrusionOk="0">
                    <a:moveTo>
                      <a:pt x="6976" y="1"/>
                    </a:moveTo>
                    <a:cubicBezTo>
                      <a:pt x="6933" y="1"/>
                      <a:pt x="6889" y="2"/>
                      <a:pt x="6845" y="4"/>
                    </a:cubicBezTo>
                    <a:cubicBezTo>
                      <a:pt x="6169" y="4"/>
                      <a:pt x="5492" y="229"/>
                      <a:pt x="4965" y="681"/>
                    </a:cubicBezTo>
                    <a:cubicBezTo>
                      <a:pt x="4439" y="229"/>
                      <a:pt x="3762" y="4"/>
                      <a:pt x="3085" y="4"/>
                    </a:cubicBezTo>
                    <a:cubicBezTo>
                      <a:pt x="1355" y="4"/>
                      <a:pt x="1" y="1358"/>
                      <a:pt x="1" y="3088"/>
                    </a:cubicBezTo>
                    <a:cubicBezTo>
                      <a:pt x="1" y="4366"/>
                      <a:pt x="753" y="5495"/>
                      <a:pt x="2107" y="6623"/>
                    </a:cubicBezTo>
                    <a:cubicBezTo>
                      <a:pt x="3010" y="7224"/>
                      <a:pt x="3987" y="7826"/>
                      <a:pt x="5040" y="8278"/>
                    </a:cubicBezTo>
                    <a:cubicBezTo>
                      <a:pt x="6093" y="7826"/>
                      <a:pt x="7071" y="7224"/>
                      <a:pt x="7974" y="6623"/>
                    </a:cubicBezTo>
                    <a:cubicBezTo>
                      <a:pt x="9252" y="5495"/>
                      <a:pt x="10080" y="4366"/>
                      <a:pt x="10080" y="3088"/>
                    </a:cubicBezTo>
                    <a:cubicBezTo>
                      <a:pt x="10080" y="1401"/>
                      <a:pt x="8650" y="1"/>
                      <a:pt x="6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38"/>
              <p:cNvSpPr/>
              <p:nvPr/>
            </p:nvSpPr>
            <p:spPr>
              <a:xfrm>
                <a:off x="3837250" y="4788650"/>
                <a:ext cx="251975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274" extrusionOk="0">
                    <a:moveTo>
                      <a:pt x="3084" y="0"/>
                    </a:moveTo>
                    <a:cubicBezTo>
                      <a:pt x="1354" y="0"/>
                      <a:pt x="0" y="1429"/>
                      <a:pt x="0" y="3159"/>
                    </a:cubicBezTo>
                    <a:cubicBezTo>
                      <a:pt x="0" y="4363"/>
                      <a:pt x="752" y="5491"/>
                      <a:pt x="2106" y="6619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0" y="7296"/>
                      <a:pt x="7973" y="6619"/>
                    </a:cubicBezTo>
                    <a:cubicBezTo>
                      <a:pt x="9252" y="5491"/>
                      <a:pt x="10079" y="4363"/>
                      <a:pt x="10079" y="3159"/>
                    </a:cubicBezTo>
                    <a:cubicBezTo>
                      <a:pt x="10079" y="1429"/>
                      <a:pt x="8650" y="0"/>
                      <a:pt x="6920" y="0"/>
                    </a:cubicBezTo>
                    <a:cubicBezTo>
                      <a:pt x="6356" y="451"/>
                      <a:pt x="5679" y="677"/>
                      <a:pt x="5002" y="677"/>
                    </a:cubicBezTo>
                    <a:cubicBezTo>
                      <a:pt x="4325" y="677"/>
                      <a:pt x="3648" y="451"/>
                      <a:pt x="30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38"/>
              <p:cNvSpPr/>
              <p:nvPr/>
            </p:nvSpPr>
            <p:spPr>
              <a:xfrm>
                <a:off x="3837250" y="4075975"/>
                <a:ext cx="251975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275" extrusionOk="0">
                    <a:moveTo>
                      <a:pt x="3084" y="1"/>
                    </a:moveTo>
                    <a:cubicBezTo>
                      <a:pt x="1354" y="1"/>
                      <a:pt x="0" y="1430"/>
                      <a:pt x="0" y="3160"/>
                    </a:cubicBezTo>
                    <a:cubicBezTo>
                      <a:pt x="0" y="4438"/>
                      <a:pt x="752" y="5491"/>
                      <a:pt x="2106" y="6620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0" y="7296"/>
                      <a:pt x="7973" y="6620"/>
                    </a:cubicBezTo>
                    <a:cubicBezTo>
                      <a:pt x="9252" y="5566"/>
                      <a:pt x="10079" y="4438"/>
                      <a:pt x="10079" y="3160"/>
                    </a:cubicBezTo>
                    <a:cubicBezTo>
                      <a:pt x="10079" y="1430"/>
                      <a:pt x="8650" y="1"/>
                      <a:pt x="6920" y="1"/>
                    </a:cubicBezTo>
                    <a:cubicBezTo>
                      <a:pt x="6356" y="452"/>
                      <a:pt x="5679" y="678"/>
                      <a:pt x="5002" y="678"/>
                    </a:cubicBezTo>
                    <a:cubicBezTo>
                      <a:pt x="4325" y="678"/>
                      <a:pt x="3648" y="452"/>
                      <a:pt x="3084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38"/>
              <p:cNvSpPr/>
              <p:nvPr/>
            </p:nvSpPr>
            <p:spPr>
              <a:xfrm>
                <a:off x="3837250" y="3365200"/>
                <a:ext cx="251975" cy="204975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199" extrusionOk="0">
                    <a:moveTo>
                      <a:pt x="3084" y="0"/>
                    </a:moveTo>
                    <a:cubicBezTo>
                      <a:pt x="1354" y="0"/>
                      <a:pt x="0" y="1354"/>
                      <a:pt x="0" y="3084"/>
                    </a:cubicBezTo>
                    <a:cubicBezTo>
                      <a:pt x="0" y="4363"/>
                      <a:pt x="752" y="5491"/>
                      <a:pt x="2106" y="6544"/>
                    </a:cubicBezTo>
                    <a:cubicBezTo>
                      <a:pt x="3009" y="7221"/>
                      <a:pt x="3987" y="7747"/>
                      <a:pt x="5040" y="8199"/>
                    </a:cubicBezTo>
                    <a:cubicBezTo>
                      <a:pt x="6093" y="7747"/>
                      <a:pt x="7070" y="7221"/>
                      <a:pt x="7973" y="6544"/>
                    </a:cubicBezTo>
                    <a:cubicBezTo>
                      <a:pt x="9252" y="5491"/>
                      <a:pt x="10079" y="4363"/>
                      <a:pt x="10079" y="3084"/>
                    </a:cubicBezTo>
                    <a:cubicBezTo>
                      <a:pt x="10079" y="1354"/>
                      <a:pt x="8650" y="0"/>
                      <a:pt x="6920" y="0"/>
                    </a:cubicBezTo>
                    <a:cubicBezTo>
                      <a:pt x="6356" y="414"/>
                      <a:pt x="5679" y="621"/>
                      <a:pt x="5002" y="621"/>
                    </a:cubicBezTo>
                    <a:cubicBezTo>
                      <a:pt x="4325" y="621"/>
                      <a:pt x="3648" y="414"/>
                      <a:pt x="3084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38"/>
              <p:cNvSpPr/>
              <p:nvPr/>
            </p:nvSpPr>
            <p:spPr>
              <a:xfrm>
                <a:off x="3837250" y="2652450"/>
                <a:ext cx="251975" cy="205050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202" extrusionOk="0">
                    <a:moveTo>
                      <a:pt x="7050" y="1"/>
                    </a:moveTo>
                    <a:cubicBezTo>
                      <a:pt x="7007" y="1"/>
                      <a:pt x="6964" y="2"/>
                      <a:pt x="6920" y="4"/>
                    </a:cubicBezTo>
                    <a:cubicBezTo>
                      <a:pt x="6356" y="417"/>
                      <a:pt x="5679" y="624"/>
                      <a:pt x="5002" y="624"/>
                    </a:cubicBezTo>
                    <a:cubicBezTo>
                      <a:pt x="4325" y="624"/>
                      <a:pt x="3648" y="417"/>
                      <a:pt x="3084" y="4"/>
                    </a:cubicBezTo>
                    <a:cubicBezTo>
                      <a:pt x="1354" y="4"/>
                      <a:pt x="0" y="1357"/>
                      <a:pt x="0" y="3087"/>
                    </a:cubicBezTo>
                    <a:cubicBezTo>
                      <a:pt x="0" y="4366"/>
                      <a:pt x="752" y="5419"/>
                      <a:pt x="2106" y="6547"/>
                    </a:cubicBezTo>
                    <a:cubicBezTo>
                      <a:pt x="3009" y="7224"/>
                      <a:pt x="3987" y="7751"/>
                      <a:pt x="5040" y="8202"/>
                    </a:cubicBezTo>
                    <a:cubicBezTo>
                      <a:pt x="6093" y="7751"/>
                      <a:pt x="7070" y="7224"/>
                      <a:pt x="7973" y="6547"/>
                    </a:cubicBezTo>
                    <a:cubicBezTo>
                      <a:pt x="9252" y="5494"/>
                      <a:pt x="10079" y="4366"/>
                      <a:pt x="10079" y="3087"/>
                    </a:cubicBezTo>
                    <a:cubicBezTo>
                      <a:pt x="10079" y="1401"/>
                      <a:pt x="8721" y="1"/>
                      <a:pt x="7050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38"/>
              <p:cNvSpPr/>
              <p:nvPr/>
            </p:nvSpPr>
            <p:spPr>
              <a:xfrm>
                <a:off x="3989650" y="1939850"/>
                <a:ext cx="251975" cy="205000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200" extrusionOk="0">
                    <a:moveTo>
                      <a:pt x="3084" y="1"/>
                    </a:moveTo>
                    <a:cubicBezTo>
                      <a:pt x="1354" y="1"/>
                      <a:pt x="0" y="1355"/>
                      <a:pt x="0" y="3085"/>
                    </a:cubicBezTo>
                    <a:cubicBezTo>
                      <a:pt x="0" y="4363"/>
                      <a:pt x="752" y="5492"/>
                      <a:pt x="2106" y="6545"/>
                    </a:cubicBezTo>
                    <a:cubicBezTo>
                      <a:pt x="3009" y="7222"/>
                      <a:pt x="3987" y="7823"/>
                      <a:pt x="5040" y="8199"/>
                    </a:cubicBezTo>
                    <a:cubicBezTo>
                      <a:pt x="6093" y="7823"/>
                      <a:pt x="7070" y="7222"/>
                      <a:pt x="7973" y="6545"/>
                    </a:cubicBezTo>
                    <a:cubicBezTo>
                      <a:pt x="9252" y="5492"/>
                      <a:pt x="10079" y="4363"/>
                      <a:pt x="10079" y="3085"/>
                    </a:cubicBezTo>
                    <a:cubicBezTo>
                      <a:pt x="10079" y="1355"/>
                      <a:pt x="8650" y="1"/>
                      <a:pt x="6920" y="1"/>
                    </a:cubicBezTo>
                    <a:cubicBezTo>
                      <a:pt x="6356" y="452"/>
                      <a:pt x="5679" y="678"/>
                      <a:pt x="5002" y="678"/>
                    </a:cubicBezTo>
                    <a:cubicBezTo>
                      <a:pt x="4325" y="678"/>
                      <a:pt x="3648" y="452"/>
                      <a:pt x="30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38"/>
              <p:cNvSpPr/>
              <p:nvPr/>
            </p:nvSpPr>
            <p:spPr>
              <a:xfrm>
                <a:off x="4243400" y="4508475"/>
                <a:ext cx="252000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4" extrusionOk="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619"/>
                    </a:cubicBezTo>
                    <a:cubicBezTo>
                      <a:pt x="3009" y="7221"/>
                      <a:pt x="3987" y="7822"/>
                      <a:pt x="5040" y="8274"/>
                    </a:cubicBezTo>
                    <a:cubicBezTo>
                      <a:pt x="6093" y="7822"/>
                      <a:pt x="7071" y="7221"/>
                      <a:pt x="7973" y="6619"/>
                    </a:cubicBezTo>
                    <a:cubicBezTo>
                      <a:pt x="9327" y="5491"/>
                      <a:pt x="10079" y="4363"/>
                      <a:pt x="10079" y="3084"/>
                    </a:cubicBezTo>
                    <a:cubicBezTo>
                      <a:pt x="10079" y="1354"/>
                      <a:pt x="8725" y="0"/>
                      <a:pt x="6995" y="0"/>
                    </a:cubicBezTo>
                    <a:cubicBezTo>
                      <a:pt x="6431" y="451"/>
                      <a:pt x="5754" y="677"/>
                      <a:pt x="5078" y="677"/>
                    </a:cubicBezTo>
                    <a:cubicBezTo>
                      <a:pt x="4401" y="677"/>
                      <a:pt x="3724" y="451"/>
                      <a:pt x="3160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38"/>
              <p:cNvSpPr/>
              <p:nvPr/>
            </p:nvSpPr>
            <p:spPr>
              <a:xfrm>
                <a:off x="4243400" y="3797675"/>
                <a:ext cx="252000" cy="20500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00" extrusionOk="0">
                    <a:moveTo>
                      <a:pt x="3160" y="1"/>
                    </a:moveTo>
                    <a:cubicBezTo>
                      <a:pt x="1430" y="1"/>
                      <a:pt x="1" y="1355"/>
                      <a:pt x="1" y="3085"/>
                    </a:cubicBezTo>
                    <a:cubicBezTo>
                      <a:pt x="1" y="4363"/>
                      <a:pt x="828" y="5491"/>
                      <a:pt x="2107" y="6544"/>
                    </a:cubicBezTo>
                    <a:cubicBezTo>
                      <a:pt x="3009" y="7221"/>
                      <a:pt x="3987" y="7748"/>
                      <a:pt x="5040" y="8199"/>
                    </a:cubicBezTo>
                    <a:cubicBezTo>
                      <a:pt x="6093" y="7748"/>
                      <a:pt x="7071" y="7221"/>
                      <a:pt x="7973" y="6544"/>
                    </a:cubicBezTo>
                    <a:cubicBezTo>
                      <a:pt x="9252" y="5491"/>
                      <a:pt x="10079" y="4363"/>
                      <a:pt x="10079" y="3085"/>
                    </a:cubicBezTo>
                    <a:cubicBezTo>
                      <a:pt x="10079" y="1355"/>
                      <a:pt x="8650" y="1"/>
                      <a:pt x="6995" y="1"/>
                    </a:cubicBezTo>
                    <a:cubicBezTo>
                      <a:pt x="6431" y="414"/>
                      <a:pt x="5754" y="621"/>
                      <a:pt x="5078" y="621"/>
                    </a:cubicBezTo>
                    <a:cubicBezTo>
                      <a:pt x="4401" y="621"/>
                      <a:pt x="3724" y="414"/>
                      <a:pt x="3160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38"/>
              <p:cNvSpPr/>
              <p:nvPr/>
            </p:nvSpPr>
            <p:spPr>
              <a:xfrm>
                <a:off x="4243400" y="3085025"/>
                <a:ext cx="252000" cy="2049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199" extrusionOk="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544"/>
                    </a:cubicBezTo>
                    <a:cubicBezTo>
                      <a:pt x="3009" y="7221"/>
                      <a:pt x="3987" y="7747"/>
                      <a:pt x="5040" y="8199"/>
                    </a:cubicBezTo>
                    <a:cubicBezTo>
                      <a:pt x="6093" y="7747"/>
                      <a:pt x="7071" y="7221"/>
                      <a:pt x="7973" y="6544"/>
                    </a:cubicBezTo>
                    <a:cubicBezTo>
                      <a:pt x="9327" y="5491"/>
                      <a:pt x="10079" y="4363"/>
                      <a:pt x="10079" y="3084"/>
                    </a:cubicBezTo>
                    <a:cubicBezTo>
                      <a:pt x="10079" y="1354"/>
                      <a:pt x="8725" y="0"/>
                      <a:pt x="6995" y="0"/>
                    </a:cubicBezTo>
                    <a:cubicBezTo>
                      <a:pt x="6431" y="451"/>
                      <a:pt x="5754" y="677"/>
                      <a:pt x="5078" y="677"/>
                    </a:cubicBezTo>
                    <a:cubicBezTo>
                      <a:pt x="4401" y="677"/>
                      <a:pt x="3724" y="451"/>
                      <a:pt x="3160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38"/>
              <p:cNvSpPr/>
              <p:nvPr/>
            </p:nvSpPr>
            <p:spPr>
              <a:xfrm>
                <a:off x="4243400" y="2372350"/>
                <a:ext cx="252000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5" extrusionOk="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619"/>
                    </a:cubicBezTo>
                    <a:cubicBezTo>
                      <a:pt x="3009" y="7221"/>
                      <a:pt x="3987" y="7823"/>
                      <a:pt x="5040" y="8274"/>
                    </a:cubicBezTo>
                    <a:cubicBezTo>
                      <a:pt x="6093" y="7823"/>
                      <a:pt x="7071" y="7221"/>
                      <a:pt x="7973" y="6619"/>
                    </a:cubicBezTo>
                    <a:cubicBezTo>
                      <a:pt x="9327" y="5491"/>
                      <a:pt x="10079" y="4363"/>
                      <a:pt x="10079" y="3084"/>
                    </a:cubicBezTo>
                    <a:cubicBezTo>
                      <a:pt x="10079" y="1354"/>
                      <a:pt x="8725" y="0"/>
                      <a:pt x="6995" y="0"/>
                    </a:cubicBezTo>
                    <a:cubicBezTo>
                      <a:pt x="6431" y="452"/>
                      <a:pt x="5754" y="677"/>
                      <a:pt x="5078" y="677"/>
                    </a:cubicBezTo>
                    <a:cubicBezTo>
                      <a:pt x="4401" y="677"/>
                      <a:pt x="3724" y="452"/>
                      <a:pt x="3160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38"/>
              <p:cNvSpPr/>
              <p:nvPr/>
            </p:nvSpPr>
            <p:spPr>
              <a:xfrm>
                <a:off x="4091000" y="1507275"/>
                <a:ext cx="252000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5" extrusionOk="0">
                    <a:moveTo>
                      <a:pt x="3160" y="1"/>
                    </a:moveTo>
                    <a:cubicBezTo>
                      <a:pt x="1430" y="1"/>
                      <a:pt x="1" y="1355"/>
                      <a:pt x="1" y="3085"/>
                    </a:cubicBezTo>
                    <a:cubicBezTo>
                      <a:pt x="1" y="4363"/>
                      <a:pt x="828" y="5492"/>
                      <a:pt x="2107" y="6620"/>
                    </a:cubicBezTo>
                    <a:cubicBezTo>
                      <a:pt x="3009" y="7221"/>
                      <a:pt x="3987" y="7823"/>
                      <a:pt x="5040" y="8275"/>
                    </a:cubicBezTo>
                    <a:cubicBezTo>
                      <a:pt x="6093" y="7823"/>
                      <a:pt x="7071" y="7221"/>
                      <a:pt x="7973" y="6620"/>
                    </a:cubicBezTo>
                    <a:cubicBezTo>
                      <a:pt x="9327" y="5492"/>
                      <a:pt x="10079" y="4363"/>
                      <a:pt x="10079" y="3085"/>
                    </a:cubicBezTo>
                    <a:cubicBezTo>
                      <a:pt x="10079" y="1355"/>
                      <a:pt x="8725" y="1"/>
                      <a:pt x="6995" y="1"/>
                    </a:cubicBezTo>
                    <a:cubicBezTo>
                      <a:pt x="6431" y="452"/>
                      <a:pt x="5754" y="678"/>
                      <a:pt x="5078" y="678"/>
                    </a:cubicBezTo>
                    <a:cubicBezTo>
                      <a:pt x="4401" y="678"/>
                      <a:pt x="3724" y="452"/>
                      <a:pt x="3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38"/>
              <p:cNvSpPr/>
              <p:nvPr/>
            </p:nvSpPr>
            <p:spPr>
              <a:xfrm>
                <a:off x="4538879" y="4788650"/>
                <a:ext cx="252000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4" extrusionOk="0">
                    <a:moveTo>
                      <a:pt x="3160" y="0"/>
                    </a:moveTo>
                    <a:cubicBezTo>
                      <a:pt x="1430" y="0"/>
                      <a:pt x="1" y="1429"/>
                      <a:pt x="1" y="3159"/>
                    </a:cubicBezTo>
                    <a:cubicBezTo>
                      <a:pt x="1" y="4363"/>
                      <a:pt x="828" y="5491"/>
                      <a:pt x="2107" y="6619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1" y="7296"/>
                      <a:pt x="7974" y="6619"/>
                    </a:cubicBezTo>
                    <a:cubicBezTo>
                      <a:pt x="9328" y="5491"/>
                      <a:pt x="10080" y="4363"/>
                      <a:pt x="10080" y="3159"/>
                    </a:cubicBezTo>
                    <a:cubicBezTo>
                      <a:pt x="10080" y="1429"/>
                      <a:pt x="8726" y="0"/>
                      <a:pt x="6996" y="0"/>
                    </a:cubicBezTo>
                    <a:cubicBezTo>
                      <a:pt x="6432" y="451"/>
                      <a:pt x="5755" y="677"/>
                      <a:pt x="5078" y="677"/>
                    </a:cubicBezTo>
                    <a:cubicBezTo>
                      <a:pt x="4401" y="677"/>
                      <a:pt x="3724" y="451"/>
                      <a:pt x="3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38"/>
              <p:cNvSpPr/>
              <p:nvPr/>
            </p:nvSpPr>
            <p:spPr>
              <a:xfrm>
                <a:off x="4538879" y="4075975"/>
                <a:ext cx="252000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5" extrusionOk="0">
                    <a:moveTo>
                      <a:pt x="3160" y="1"/>
                    </a:moveTo>
                    <a:cubicBezTo>
                      <a:pt x="1430" y="1"/>
                      <a:pt x="1" y="1430"/>
                      <a:pt x="1" y="3160"/>
                    </a:cubicBezTo>
                    <a:cubicBezTo>
                      <a:pt x="1" y="4438"/>
                      <a:pt x="828" y="5491"/>
                      <a:pt x="2107" y="6620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1" y="7296"/>
                      <a:pt x="7974" y="6620"/>
                    </a:cubicBezTo>
                    <a:cubicBezTo>
                      <a:pt x="9328" y="5566"/>
                      <a:pt x="10080" y="4438"/>
                      <a:pt x="10080" y="3160"/>
                    </a:cubicBezTo>
                    <a:cubicBezTo>
                      <a:pt x="10080" y="1430"/>
                      <a:pt x="8726" y="1"/>
                      <a:pt x="6996" y="1"/>
                    </a:cubicBezTo>
                    <a:cubicBezTo>
                      <a:pt x="6432" y="452"/>
                      <a:pt x="5755" y="678"/>
                      <a:pt x="5078" y="678"/>
                    </a:cubicBezTo>
                    <a:cubicBezTo>
                      <a:pt x="4401" y="678"/>
                      <a:pt x="3724" y="452"/>
                      <a:pt x="3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38"/>
              <p:cNvSpPr/>
              <p:nvPr/>
            </p:nvSpPr>
            <p:spPr>
              <a:xfrm>
                <a:off x="4538879" y="3365200"/>
                <a:ext cx="252000" cy="2049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199" extrusionOk="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544"/>
                    </a:cubicBezTo>
                    <a:cubicBezTo>
                      <a:pt x="3009" y="7221"/>
                      <a:pt x="3987" y="7747"/>
                      <a:pt x="5040" y="8199"/>
                    </a:cubicBezTo>
                    <a:cubicBezTo>
                      <a:pt x="6093" y="7747"/>
                      <a:pt x="7071" y="7221"/>
                      <a:pt x="7974" y="6544"/>
                    </a:cubicBezTo>
                    <a:cubicBezTo>
                      <a:pt x="9328" y="5491"/>
                      <a:pt x="10080" y="4363"/>
                      <a:pt x="10080" y="3084"/>
                    </a:cubicBezTo>
                    <a:cubicBezTo>
                      <a:pt x="10080" y="1354"/>
                      <a:pt x="8726" y="0"/>
                      <a:pt x="6996" y="0"/>
                    </a:cubicBezTo>
                    <a:cubicBezTo>
                      <a:pt x="6432" y="414"/>
                      <a:pt x="5755" y="621"/>
                      <a:pt x="5078" y="621"/>
                    </a:cubicBezTo>
                    <a:cubicBezTo>
                      <a:pt x="4401" y="621"/>
                      <a:pt x="3724" y="414"/>
                      <a:pt x="3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38"/>
              <p:cNvSpPr/>
              <p:nvPr/>
            </p:nvSpPr>
            <p:spPr>
              <a:xfrm>
                <a:off x="4538879" y="2652450"/>
                <a:ext cx="252000" cy="2050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02" extrusionOk="0">
                    <a:moveTo>
                      <a:pt x="7126" y="1"/>
                    </a:moveTo>
                    <a:cubicBezTo>
                      <a:pt x="7083" y="1"/>
                      <a:pt x="7040" y="2"/>
                      <a:pt x="6996" y="4"/>
                    </a:cubicBezTo>
                    <a:cubicBezTo>
                      <a:pt x="6432" y="417"/>
                      <a:pt x="5755" y="624"/>
                      <a:pt x="5078" y="624"/>
                    </a:cubicBezTo>
                    <a:cubicBezTo>
                      <a:pt x="4401" y="624"/>
                      <a:pt x="3724" y="417"/>
                      <a:pt x="3160" y="4"/>
                    </a:cubicBezTo>
                    <a:cubicBezTo>
                      <a:pt x="1430" y="4"/>
                      <a:pt x="1" y="1357"/>
                      <a:pt x="1" y="3087"/>
                    </a:cubicBezTo>
                    <a:cubicBezTo>
                      <a:pt x="1" y="4366"/>
                      <a:pt x="828" y="5419"/>
                      <a:pt x="2107" y="6547"/>
                    </a:cubicBezTo>
                    <a:cubicBezTo>
                      <a:pt x="3009" y="7224"/>
                      <a:pt x="3987" y="7751"/>
                      <a:pt x="5040" y="8202"/>
                    </a:cubicBezTo>
                    <a:cubicBezTo>
                      <a:pt x="6093" y="7751"/>
                      <a:pt x="7071" y="7224"/>
                      <a:pt x="7974" y="6547"/>
                    </a:cubicBezTo>
                    <a:cubicBezTo>
                      <a:pt x="9328" y="5494"/>
                      <a:pt x="10080" y="4366"/>
                      <a:pt x="10080" y="3087"/>
                    </a:cubicBezTo>
                    <a:cubicBezTo>
                      <a:pt x="10080" y="1401"/>
                      <a:pt x="8793" y="1"/>
                      <a:pt x="71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8"/>
              <p:cNvSpPr/>
              <p:nvPr/>
            </p:nvSpPr>
            <p:spPr>
              <a:xfrm>
                <a:off x="2900825" y="2240725"/>
                <a:ext cx="1620900" cy="2608125"/>
              </a:xfrm>
              <a:custGeom>
                <a:avLst/>
                <a:gdLst/>
                <a:ahLst/>
                <a:cxnLst/>
                <a:rect l="l" t="t" r="r" b="b"/>
                <a:pathLst>
                  <a:path w="64836" h="104325" extrusionOk="0">
                    <a:moveTo>
                      <a:pt x="0" y="0"/>
                    </a:moveTo>
                    <a:lnTo>
                      <a:pt x="0" y="104324"/>
                    </a:lnTo>
                    <a:lnTo>
                      <a:pt x="64835" y="104324"/>
                    </a:lnTo>
                    <a:lnTo>
                      <a:pt x="648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8"/>
              <p:cNvSpPr/>
              <p:nvPr/>
            </p:nvSpPr>
            <p:spPr>
              <a:xfrm>
                <a:off x="3282525" y="356575"/>
                <a:ext cx="684475" cy="1476125"/>
              </a:xfrm>
              <a:custGeom>
                <a:avLst/>
                <a:gdLst/>
                <a:ahLst/>
                <a:cxnLst/>
                <a:rect l="l" t="t" r="r" b="b"/>
                <a:pathLst>
                  <a:path w="27379" h="59045" fill="none" extrusionOk="0">
                    <a:moveTo>
                      <a:pt x="18428" y="59045"/>
                    </a:moveTo>
                    <a:cubicBezTo>
                      <a:pt x="18428" y="59045"/>
                      <a:pt x="16849" y="49944"/>
                      <a:pt x="18955" y="41820"/>
                    </a:cubicBezTo>
                    <a:cubicBezTo>
                      <a:pt x="19782" y="38736"/>
                      <a:pt x="22039" y="32870"/>
                      <a:pt x="23769" y="25273"/>
                    </a:cubicBezTo>
                    <a:cubicBezTo>
                      <a:pt x="26401" y="13690"/>
                      <a:pt x="27379" y="1"/>
                      <a:pt x="17075" y="1"/>
                    </a:cubicBezTo>
                    <a:cubicBezTo>
                      <a:pt x="1" y="1"/>
                      <a:pt x="8199" y="25499"/>
                      <a:pt x="14893" y="41820"/>
                    </a:cubicBezTo>
                    <a:cubicBezTo>
                      <a:pt x="18880" y="51598"/>
                      <a:pt x="16022" y="58142"/>
                      <a:pt x="16022" y="58142"/>
                    </a:cubicBezTo>
                  </a:path>
                </a:pathLst>
              </a:custGeom>
              <a:noFill/>
              <a:ln w="47000" cap="rnd" cmpd="sng">
                <a:solidFill>
                  <a:schemeClr val="accent3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9" name="Google Shape;1489;p38"/>
            <p:cNvSpPr txBox="1"/>
            <p:nvPr/>
          </p:nvSpPr>
          <p:spPr>
            <a:xfrm>
              <a:off x="764398" y="2382423"/>
              <a:ext cx="1308328" cy="168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2"/>
                  </a:solidFill>
                  <a:latin typeface="Mansalva"/>
                  <a:ea typeface="Mansalva"/>
                  <a:cs typeface="Mansalva"/>
                  <a:sym typeface="Mansalva"/>
                </a:rPr>
                <a:t>Happy school season</a:t>
              </a:r>
              <a:endParaRPr sz="1200" dirty="0">
                <a:solidFill>
                  <a:schemeClr val="dk2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</p:grpSp>
      <p:grpSp>
        <p:nvGrpSpPr>
          <p:cNvPr id="1490" name="Google Shape;1490;p38"/>
          <p:cNvGrpSpPr/>
          <p:nvPr/>
        </p:nvGrpSpPr>
        <p:grpSpPr>
          <a:xfrm rot="15139270" flipH="1">
            <a:off x="7824782" y="3855561"/>
            <a:ext cx="508322" cy="488195"/>
            <a:chOff x="8191126" y="4468511"/>
            <a:chExt cx="508299" cy="488173"/>
          </a:xfrm>
        </p:grpSpPr>
        <p:sp>
          <p:nvSpPr>
            <p:cNvPr id="1491" name="Google Shape;1491;p38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avLst/>
              <a:gdLst/>
              <a:ahLst/>
              <a:cxnLst/>
              <a:rect l="l" t="t" r="r" b="b"/>
              <a:pathLst>
                <a:path w="117274" h="126152" extrusionOk="0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8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avLst/>
              <a:gdLst/>
              <a:ahLst/>
              <a:cxnLst/>
              <a:rect l="l" t="t" r="r" b="b"/>
              <a:pathLst>
                <a:path w="87371" h="116340" extrusionOk="0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8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avLst/>
              <a:gdLst/>
              <a:ahLst/>
              <a:cxnLst/>
              <a:rect l="l" t="t" r="r" b="b"/>
              <a:pathLst>
                <a:path w="90643" h="68482" extrusionOk="0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8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avLst/>
              <a:gdLst/>
              <a:ahLst/>
              <a:cxnLst/>
              <a:rect l="l" t="t" r="r" b="b"/>
              <a:pathLst>
                <a:path w="90876" h="68453" extrusionOk="0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olo 2">
            <a:extLst>
              <a:ext uri="{FF2B5EF4-FFF2-40B4-BE49-F238E27FC236}">
                <a16:creationId xmlns:a16="http://schemas.microsoft.com/office/drawing/2014/main" id="{AE94CCEC-5FB0-862A-0F3D-38A95F4DD31F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286005" y="329980"/>
            <a:ext cx="5499467" cy="555051"/>
          </a:xfrm>
        </p:spPr>
        <p:txBody>
          <a:bodyPr/>
          <a:lstStyle/>
          <a:p>
            <a:r>
              <a:rPr lang="it-IT" sz="3200" dirty="0"/>
              <a:t>PARTIAMO DAL PTOF </a:t>
            </a:r>
            <a:r>
              <a:rPr lang="it-IT" sz="3200" dirty="0" smtClean="0"/>
              <a:t>2025/2028…</a:t>
            </a:r>
            <a:endParaRPr lang="it-IT" sz="3200" dirty="0"/>
          </a:p>
        </p:txBody>
      </p:sp>
      <p:pic>
        <p:nvPicPr>
          <p:cNvPr id="8" name="Immagine 7" descr="11-12 dicembre – VI Convegno Internazionale “Obiettivo inclusione:  Didattica per bambini ad alto potenziale – news.unipv">
            <a:extLst>
              <a:ext uri="{FF2B5EF4-FFF2-40B4-BE49-F238E27FC236}">
                <a16:creationId xmlns:a16="http://schemas.microsoft.com/office/drawing/2014/main" id="{75F7633B-7EDE-968F-BC6E-434FDB2418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67" t="-267" r="6633" b="267"/>
          <a:stretch/>
        </p:blipFill>
        <p:spPr bwMode="auto">
          <a:xfrm rot="916799">
            <a:off x="6589163" y="653712"/>
            <a:ext cx="2262734" cy="17861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503" name="Google Shape;1503;p38"/>
          <p:cNvGrpSpPr/>
          <p:nvPr/>
        </p:nvGrpSpPr>
        <p:grpSpPr>
          <a:xfrm rot="20141487">
            <a:off x="6622121" y="223980"/>
            <a:ext cx="1432381" cy="400729"/>
            <a:chOff x="376100" y="1855725"/>
            <a:chExt cx="6820025" cy="1908000"/>
          </a:xfrm>
        </p:grpSpPr>
        <p:sp>
          <p:nvSpPr>
            <p:cNvPr id="1504" name="Google Shape;1504;p38"/>
            <p:cNvSpPr/>
            <p:nvPr/>
          </p:nvSpPr>
          <p:spPr>
            <a:xfrm>
              <a:off x="376100" y="1855725"/>
              <a:ext cx="6820025" cy="1908000"/>
            </a:xfrm>
            <a:custGeom>
              <a:avLst/>
              <a:gdLst/>
              <a:ahLst/>
              <a:cxnLst/>
              <a:rect l="l" t="t" r="r" b="b"/>
              <a:pathLst>
                <a:path w="272801" h="76320" extrusionOk="0">
                  <a:moveTo>
                    <a:pt x="1" y="0"/>
                  </a:moveTo>
                  <a:cubicBezTo>
                    <a:pt x="2017" y="2229"/>
                    <a:pt x="4140" y="4246"/>
                    <a:pt x="6476" y="6157"/>
                  </a:cubicBezTo>
                  <a:cubicBezTo>
                    <a:pt x="7006" y="6581"/>
                    <a:pt x="8174" y="7112"/>
                    <a:pt x="8280" y="7855"/>
                  </a:cubicBezTo>
                  <a:cubicBezTo>
                    <a:pt x="8493" y="8598"/>
                    <a:pt x="7643" y="9553"/>
                    <a:pt x="7219" y="10190"/>
                  </a:cubicBezTo>
                  <a:cubicBezTo>
                    <a:pt x="6476" y="11145"/>
                    <a:pt x="5627" y="11995"/>
                    <a:pt x="4883" y="13056"/>
                  </a:cubicBezTo>
                  <a:cubicBezTo>
                    <a:pt x="4247" y="13693"/>
                    <a:pt x="4034" y="14542"/>
                    <a:pt x="4140" y="15391"/>
                  </a:cubicBezTo>
                  <a:cubicBezTo>
                    <a:pt x="4671" y="16665"/>
                    <a:pt x="5414" y="17727"/>
                    <a:pt x="6476" y="18682"/>
                  </a:cubicBezTo>
                  <a:cubicBezTo>
                    <a:pt x="7219" y="19425"/>
                    <a:pt x="7962" y="20168"/>
                    <a:pt x="8705" y="21017"/>
                  </a:cubicBezTo>
                  <a:cubicBezTo>
                    <a:pt x="9448" y="21760"/>
                    <a:pt x="10403" y="22715"/>
                    <a:pt x="10403" y="23777"/>
                  </a:cubicBezTo>
                  <a:cubicBezTo>
                    <a:pt x="10403" y="24732"/>
                    <a:pt x="9554" y="25475"/>
                    <a:pt x="8705" y="26112"/>
                  </a:cubicBezTo>
                  <a:cubicBezTo>
                    <a:pt x="7749" y="26855"/>
                    <a:pt x="6688" y="27492"/>
                    <a:pt x="5733" y="28235"/>
                  </a:cubicBezTo>
                  <a:cubicBezTo>
                    <a:pt x="4777" y="29084"/>
                    <a:pt x="3079" y="29933"/>
                    <a:pt x="2336" y="31313"/>
                  </a:cubicBezTo>
                  <a:cubicBezTo>
                    <a:pt x="1593" y="32693"/>
                    <a:pt x="3079" y="34073"/>
                    <a:pt x="4034" y="34922"/>
                  </a:cubicBezTo>
                  <a:cubicBezTo>
                    <a:pt x="5096" y="35772"/>
                    <a:pt x="6476" y="36727"/>
                    <a:pt x="7643" y="37576"/>
                  </a:cubicBezTo>
                  <a:cubicBezTo>
                    <a:pt x="8174" y="38001"/>
                    <a:pt x="8705" y="38425"/>
                    <a:pt x="9236" y="38850"/>
                  </a:cubicBezTo>
                  <a:cubicBezTo>
                    <a:pt x="9660" y="39274"/>
                    <a:pt x="10085" y="39699"/>
                    <a:pt x="10403" y="40230"/>
                  </a:cubicBezTo>
                  <a:cubicBezTo>
                    <a:pt x="10722" y="41185"/>
                    <a:pt x="10403" y="42353"/>
                    <a:pt x="9660" y="43096"/>
                  </a:cubicBezTo>
                  <a:cubicBezTo>
                    <a:pt x="8811" y="43945"/>
                    <a:pt x="7643" y="44582"/>
                    <a:pt x="6476" y="45006"/>
                  </a:cubicBezTo>
                  <a:cubicBezTo>
                    <a:pt x="5308" y="45537"/>
                    <a:pt x="3928" y="46174"/>
                    <a:pt x="3822" y="47660"/>
                  </a:cubicBezTo>
                  <a:cubicBezTo>
                    <a:pt x="3610" y="49783"/>
                    <a:pt x="6370" y="50951"/>
                    <a:pt x="7962" y="51800"/>
                  </a:cubicBezTo>
                  <a:cubicBezTo>
                    <a:pt x="9236" y="52543"/>
                    <a:pt x="11359" y="53498"/>
                    <a:pt x="11252" y="55196"/>
                  </a:cubicBezTo>
                  <a:cubicBezTo>
                    <a:pt x="11040" y="56895"/>
                    <a:pt x="8917" y="57638"/>
                    <a:pt x="7537" y="58275"/>
                  </a:cubicBezTo>
                  <a:cubicBezTo>
                    <a:pt x="6688" y="58487"/>
                    <a:pt x="5945" y="58912"/>
                    <a:pt x="5308" y="59548"/>
                  </a:cubicBezTo>
                  <a:cubicBezTo>
                    <a:pt x="4777" y="60504"/>
                    <a:pt x="5414" y="61671"/>
                    <a:pt x="6157" y="62414"/>
                  </a:cubicBezTo>
                  <a:cubicBezTo>
                    <a:pt x="7113" y="63264"/>
                    <a:pt x="8068" y="64007"/>
                    <a:pt x="9129" y="64644"/>
                  </a:cubicBezTo>
                  <a:cubicBezTo>
                    <a:pt x="9766" y="65174"/>
                    <a:pt x="10615" y="65811"/>
                    <a:pt x="10403" y="66660"/>
                  </a:cubicBezTo>
                  <a:cubicBezTo>
                    <a:pt x="10297" y="67934"/>
                    <a:pt x="9023" y="68889"/>
                    <a:pt x="8068" y="69632"/>
                  </a:cubicBezTo>
                  <a:cubicBezTo>
                    <a:pt x="6794" y="70800"/>
                    <a:pt x="5308" y="71862"/>
                    <a:pt x="3822" y="72923"/>
                  </a:cubicBezTo>
                  <a:cubicBezTo>
                    <a:pt x="2336" y="73984"/>
                    <a:pt x="2124" y="75152"/>
                    <a:pt x="531" y="76320"/>
                  </a:cubicBezTo>
                  <a:lnTo>
                    <a:pt x="271951" y="76320"/>
                  </a:lnTo>
                  <a:cubicBezTo>
                    <a:pt x="270890" y="74303"/>
                    <a:pt x="269616" y="72286"/>
                    <a:pt x="268342" y="70269"/>
                  </a:cubicBezTo>
                  <a:cubicBezTo>
                    <a:pt x="267706" y="69102"/>
                    <a:pt x="265795" y="67085"/>
                    <a:pt x="267387" y="65917"/>
                  </a:cubicBezTo>
                  <a:cubicBezTo>
                    <a:pt x="267812" y="65493"/>
                    <a:pt x="268342" y="65174"/>
                    <a:pt x="268767" y="64856"/>
                  </a:cubicBezTo>
                  <a:cubicBezTo>
                    <a:pt x="269085" y="64644"/>
                    <a:pt x="269404" y="64431"/>
                    <a:pt x="269616" y="64113"/>
                  </a:cubicBezTo>
                  <a:cubicBezTo>
                    <a:pt x="270041" y="63794"/>
                    <a:pt x="269616" y="63688"/>
                    <a:pt x="269404" y="63370"/>
                  </a:cubicBezTo>
                  <a:cubicBezTo>
                    <a:pt x="268342" y="62308"/>
                    <a:pt x="266963" y="61353"/>
                    <a:pt x="265795" y="60398"/>
                  </a:cubicBezTo>
                  <a:cubicBezTo>
                    <a:pt x="264203" y="59018"/>
                    <a:pt x="261549" y="57001"/>
                    <a:pt x="262610" y="54772"/>
                  </a:cubicBezTo>
                  <a:cubicBezTo>
                    <a:pt x="264097" y="51587"/>
                    <a:pt x="272801" y="48615"/>
                    <a:pt x="268661" y="44369"/>
                  </a:cubicBezTo>
                  <a:cubicBezTo>
                    <a:pt x="267069" y="42671"/>
                    <a:pt x="264733" y="41716"/>
                    <a:pt x="263460" y="39805"/>
                  </a:cubicBezTo>
                  <a:cubicBezTo>
                    <a:pt x="262929" y="39168"/>
                    <a:pt x="262717" y="38319"/>
                    <a:pt x="262929" y="37470"/>
                  </a:cubicBezTo>
                  <a:cubicBezTo>
                    <a:pt x="263354" y="36515"/>
                    <a:pt x="264097" y="35665"/>
                    <a:pt x="264946" y="35029"/>
                  </a:cubicBezTo>
                  <a:cubicBezTo>
                    <a:pt x="265901" y="34179"/>
                    <a:pt x="267069" y="33542"/>
                    <a:pt x="268024" y="32693"/>
                  </a:cubicBezTo>
                  <a:cubicBezTo>
                    <a:pt x="269085" y="32056"/>
                    <a:pt x="269722" y="30889"/>
                    <a:pt x="269829" y="29721"/>
                  </a:cubicBezTo>
                  <a:cubicBezTo>
                    <a:pt x="269616" y="27280"/>
                    <a:pt x="266750" y="26324"/>
                    <a:pt x="265264" y="24626"/>
                  </a:cubicBezTo>
                  <a:cubicBezTo>
                    <a:pt x="263778" y="22928"/>
                    <a:pt x="264521" y="20699"/>
                    <a:pt x="266113" y="19213"/>
                  </a:cubicBezTo>
                  <a:cubicBezTo>
                    <a:pt x="266963" y="18363"/>
                    <a:pt x="268236" y="17514"/>
                    <a:pt x="268555" y="16240"/>
                  </a:cubicBezTo>
                  <a:cubicBezTo>
                    <a:pt x="268661" y="14754"/>
                    <a:pt x="268130" y="13375"/>
                    <a:pt x="266963" y="12419"/>
                  </a:cubicBezTo>
                  <a:cubicBezTo>
                    <a:pt x="266113" y="11676"/>
                    <a:pt x="265476" y="10721"/>
                    <a:pt x="265158" y="9659"/>
                  </a:cubicBezTo>
                  <a:cubicBezTo>
                    <a:pt x="265158" y="8386"/>
                    <a:pt x="265583" y="7218"/>
                    <a:pt x="266326" y="6369"/>
                  </a:cubicBezTo>
                  <a:cubicBezTo>
                    <a:pt x="268024" y="4034"/>
                    <a:pt x="269829" y="1911"/>
                    <a:pt x="271845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8"/>
            <p:cNvSpPr/>
            <p:nvPr/>
          </p:nvSpPr>
          <p:spPr>
            <a:xfrm>
              <a:off x="5884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8"/>
            <p:cNvSpPr/>
            <p:nvPr/>
          </p:nvSpPr>
          <p:spPr>
            <a:xfrm>
              <a:off x="9201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8"/>
            <p:cNvSpPr/>
            <p:nvPr/>
          </p:nvSpPr>
          <p:spPr>
            <a:xfrm>
              <a:off x="12491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8"/>
            <p:cNvSpPr/>
            <p:nvPr/>
          </p:nvSpPr>
          <p:spPr>
            <a:xfrm>
              <a:off x="15808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8"/>
            <p:cNvSpPr/>
            <p:nvPr/>
          </p:nvSpPr>
          <p:spPr>
            <a:xfrm>
              <a:off x="190995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8"/>
            <p:cNvSpPr/>
            <p:nvPr/>
          </p:nvSpPr>
          <p:spPr>
            <a:xfrm>
              <a:off x="224165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8"/>
            <p:cNvSpPr/>
            <p:nvPr/>
          </p:nvSpPr>
          <p:spPr>
            <a:xfrm>
              <a:off x="25707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8"/>
            <p:cNvSpPr/>
            <p:nvPr/>
          </p:nvSpPr>
          <p:spPr>
            <a:xfrm>
              <a:off x="29024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8"/>
            <p:cNvSpPr/>
            <p:nvPr/>
          </p:nvSpPr>
          <p:spPr>
            <a:xfrm>
              <a:off x="32314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8"/>
            <p:cNvSpPr/>
            <p:nvPr/>
          </p:nvSpPr>
          <p:spPr>
            <a:xfrm>
              <a:off x="356320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8"/>
            <p:cNvSpPr/>
            <p:nvPr/>
          </p:nvSpPr>
          <p:spPr>
            <a:xfrm>
              <a:off x="389225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8"/>
            <p:cNvSpPr/>
            <p:nvPr/>
          </p:nvSpPr>
          <p:spPr>
            <a:xfrm>
              <a:off x="42239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8"/>
            <p:cNvSpPr/>
            <p:nvPr/>
          </p:nvSpPr>
          <p:spPr>
            <a:xfrm>
              <a:off x="45530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8"/>
            <p:cNvSpPr/>
            <p:nvPr/>
          </p:nvSpPr>
          <p:spPr>
            <a:xfrm>
              <a:off x="48847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8"/>
            <p:cNvSpPr/>
            <p:nvPr/>
          </p:nvSpPr>
          <p:spPr>
            <a:xfrm>
              <a:off x="55455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8"/>
            <p:cNvSpPr/>
            <p:nvPr/>
          </p:nvSpPr>
          <p:spPr>
            <a:xfrm>
              <a:off x="521380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8"/>
            <p:cNvSpPr/>
            <p:nvPr/>
          </p:nvSpPr>
          <p:spPr>
            <a:xfrm>
              <a:off x="58745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8"/>
            <p:cNvSpPr/>
            <p:nvPr/>
          </p:nvSpPr>
          <p:spPr>
            <a:xfrm>
              <a:off x="62062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8"/>
            <p:cNvSpPr/>
            <p:nvPr/>
          </p:nvSpPr>
          <p:spPr>
            <a:xfrm>
              <a:off x="65353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8"/>
            <p:cNvSpPr/>
            <p:nvPr/>
          </p:nvSpPr>
          <p:spPr>
            <a:xfrm>
              <a:off x="7555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8"/>
            <p:cNvSpPr/>
            <p:nvPr/>
          </p:nvSpPr>
          <p:spPr>
            <a:xfrm>
              <a:off x="108465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8"/>
            <p:cNvSpPr/>
            <p:nvPr/>
          </p:nvSpPr>
          <p:spPr>
            <a:xfrm>
              <a:off x="1413700" y="2394400"/>
              <a:ext cx="427275" cy="382175"/>
            </a:xfrm>
            <a:custGeom>
              <a:avLst/>
              <a:gdLst/>
              <a:ahLst/>
              <a:cxnLst/>
              <a:rect l="l" t="t" r="r" b="b"/>
              <a:pathLst>
                <a:path w="17091" h="15287" extrusionOk="0">
                  <a:moveTo>
                    <a:pt x="8598" y="1"/>
                  </a:moveTo>
                  <a:lnTo>
                    <a:pt x="0" y="15286"/>
                  </a:lnTo>
                  <a:lnTo>
                    <a:pt x="17090" y="15286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8"/>
            <p:cNvSpPr/>
            <p:nvPr/>
          </p:nvSpPr>
          <p:spPr>
            <a:xfrm>
              <a:off x="17454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8"/>
            <p:cNvSpPr/>
            <p:nvPr/>
          </p:nvSpPr>
          <p:spPr>
            <a:xfrm>
              <a:off x="20771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8"/>
            <p:cNvSpPr/>
            <p:nvPr/>
          </p:nvSpPr>
          <p:spPr>
            <a:xfrm>
              <a:off x="24061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8"/>
            <p:cNvSpPr/>
            <p:nvPr/>
          </p:nvSpPr>
          <p:spPr>
            <a:xfrm>
              <a:off x="273790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8"/>
            <p:cNvSpPr/>
            <p:nvPr/>
          </p:nvSpPr>
          <p:spPr>
            <a:xfrm>
              <a:off x="306695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8"/>
            <p:cNvSpPr/>
            <p:nvPr/>
          </p:nvSpPr>
          <p:spPr>
            <a:xfrm>
              <a:off x="3398675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8"/>
            <p:cNvSpPr/>
            <p:nvPr/>
          </p:nvSpPr>
          <p:spPr>
            <a:xfrm>
              <a:off x="37277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8"/>
            <p:cNvSpPr/>
            <p:nvPr/>
          </p:nvSpPr>
          <p:spPr>
            <a:xfrm>
              <a:off x="40594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8"/>
            <p:cNvSpPr/>
            <p:nvPr/>
          </p:nvSpPr>
          <p:spPr>
            <a:xfrm>
              <a:off x="438850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8"/>
            <p:cNvSpPr/>
            <p:nvPr/>
          </p:nvSpPr>
          <p:spPr>
            <a:xfrm>
              <a:off x="47202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8"/>
            <p:cNvSpPr/>
            <p:nvPr/>
          </p:nvSpPr>
          <p:spPr>
            <a:xfrm>
              <a:off x="53809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8"/>
            <p:cNvSpPr/>
            <p:nvPr/>
          </p:nvSpPr>
          <p:spPr>
            <a:xfrm>
              <a:off x="5049275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8"/>
            <p:cNvSpPr/>
            <p:nvPr/>
          </p:nvSpPr>
          <p:spPr>
            <a:xfrm>
              <a:off x="57100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8"/>
            <p:cNvSpPr/>
            <p:nvPr/>
          </p:nvSpPr>
          <p:spPr>
            <a:xfrm>
              <a:off x="604175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8"/>
            <p:cNvSpPr/>
            <p:nvPr/>
          </p:nvSpPr>
          <p:spPr>
            <a:xfrm>
              <a:off x="63708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8"/>
            <p:cNvSpPr/>
            <p:nvPr/>
          </p:nvSpPr>
          <p:spPr>
            <a:xfrm>
              <a:off x="9201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8"/>
            <p:cNvSpPr/>
            <p:nvPr/>
          </p:nvSpPr>
          <p:spPr>
            <a:xfrm>
              <a:off x="12491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8"/>
            <p:cNvSpPr/>
            <p:nvPr/>
          </p:nvSpPr>
          <p:spPr>
            <a:xfrm>
              <a:off x="15808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8"/>
            <p:cNvSpPr/>
            <p:nvPr/>
          </p:nvSpPr>
          <p:spPr>
            <a:xfrm>
              <a:off x="190995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8"/>
            <p:cNvSpPr/>
            <p:nvPr/>
          </p:nvSpPr>
          <p:spPr>
            <a:xfrm>
              <a:off x="224165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8"/>
            <p:cNvSpPr/>
            <p:nvPr/>
          </p:nvSpPr>
          <p:spPr>
            <a:xfrm>
              <a:off x="25707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8"/>
            <p:cNvSpPr/>
            <p:nvPr/>
          </p:nvSpPr>
          <p:spPr>
            <a:xfrm>
              <a:off x="29024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8"/>
            <p:cNvSpPr/>
            <p:nvPr/>
          </p:nvSpPr>
          <p:spPr>
            <a:xfrm>
              <a:off x="32314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8"/>
            <p:cNvSpPr/>
            <p:nvPr/>
          </p:nvSpPr>
          <p:spPr>
            <a:xfrm>
              <a:off x="356320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8"/>
            <p:cNvSpPr/>
            <p:nvPr/>
          </p:nvSpPr>
          <p:spPr>
            <a:xfrm>
              <a:off x="389225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8"/>
            <p:cNvSpPr/>
            <p:nvPr/>
          </p:nvSpPr>
          <p:spPr>
            <a:xfrm>
              <a:off x="42239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8"/>
            <p:cNvSpPr/>
            <p:nvPr/>
          </p:nvSpPr>
          <p:spPr>
            <a:xfrm>
              <a:off x="45530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8"/>
            <p:cNvSpPr/>
            <p:nvPr/>
          </p:nvSpPr>
          <p:spPr>
            <a:xfrm>
              <a:off x="48847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8"/>
            <p:cNvSpPr/>
            <p:nvPr/>
          </p:nvSpPr>
          <p:spPr>
            <a:xfrm>
              <a:off x="55455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8"/>
            <p:cNvSpPr/>
            <p:nvPr/>
          </p:nvSpPr>
          <p:spPr>
            <a:xfrm>
              <a:off x="521380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8"/>
            <p:cNvSpPr/>
            <p:nvPr/>
          </p:nvSpPr>
          <p:spPr>
            <a:xfrm>
              <a:off x="58745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8"/>
            <p:cNvSpPr/>
            <p:nvPr/>
          </p:nvSpPr>
          <p:spPr>
            <a:xfrm>
              <a:off x="62062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8"/>
            <p:cNvSpPr/>
            <p:nvPr/>
          </p:nvSpPr>
          <p:spPr>
            <a:xfrm>
              <a:off x="65353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8"/>
            <p:cNvSpPr/>
            <p:nvPr/>
          </p:nvSpPr>
          <p:spPr>
            <a:xfrm>
              <a:off x="7555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8"/>
            <p:cNvSpPr/>
            <p:nvPr/>
          </p:nvSpPr>
          <p:spPr>
            <a:xfrm>
              <a:off x="108465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8"/>
            <p:cNvSpPr/>
            <p:nvPr/>
          </p:nvSpPr>
          <p:spPr>
            <a:xfrm>
              <a:off x="1413700" y="3291350"/>
              <a:ext cx="427275" cy="379500"/>
            </a:xfrm>
            <a:custGeom>
              <a:avLst/>
              <a:gdLst/>
              <a:ahLst/>
              <a:cxnLst/>
              <a:rect l="l" t="t" r="r" b="b"/>
              <a:pathLst>
                <a:path w="17091" h="15180" extrusionOk="0">
                  <a:moveTo>
                    <a:pt x="8598" y="1"/>
                  </a:moveTo>
                  <a:lnTo>
                    <a:pt x="0" y="15180"/>
                  </a:lnTo>
                  <a:lnTo>
                    <a:pt x="17090" y="15180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8"/>
            <p:cNvSpPr/>
            <p:nvPr/>
          </p:nvSpPr>
          <p:spPr>
            <a:xfrm>
              <a:off x="17454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8"/>
            <p:cNvSpPr/>
            <p:nvPr/>
          </p:nvSpPr>
          <p:spPr>
            <a:xfrm>
              <a:off x="20771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8"/>
            <p:cNvSpPr/>
            <p:nvPr/>
          </p:nvSpPr>
          <p:spPr>
            <a:xfrm>
              <a:off x="24061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8"/>
            <p:cNvSpPr/>
            <p:nvPr/>
          </p:nvSpPr>
          <p:spPr>
            <a:xfrm>
              <a:off x="273790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8"/>
            <p:cNvSpPr/>
            <p:nvPr/>
          </p:nvSpPr>
          <p:spPr>
            <a:xfrm>
              <a:off x="306695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8"/>
            <p:cNvSpPr/>
            <p:nvPr/>
          </p:nvSpPr>
          <p:spPr>
            <a:xfrm>
              <a:off x="3398675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8"/>
            <p:cNvSpPr/>
            <p:nvPr/>
          </p:nvSpPr>
          <p:spPr>
            <a:xfrm>
              <a:off x="37277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8"/>
            <p:cNvSpPr/>
            <p:nvPr/>
          </p:nvSpPr>
          <p:spPr>
            <a:xfrm>
              <a:off x="40594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5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8"/>
            <p:cNvSpPr/>
            <p:nvPr/>
          </p:nvSpPr>
          <p:spPr>
            <a:xfrm>
              <a:off x="438850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8"/>
            <p:cNvSpPr/>
            <p:nvPr/>
          </p:nvSpPr>
          <p:spPr>
            <a:xfrm>
              <a:off x="47202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8"/>
            <p:cNvSpPr/>
            <p:nvPr/>
          </p:nvSpPr>
          <p:spPr>
            <a:xfrm>
              <a:off x="53809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2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8"/>
            <p:cNvSpPr/>
            <p:nvPr/>
          </p:nvSpPr>
          <p:spPr>
            <a:xfrm>
              <a:off x="5049275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8"/>
            <p:cNvSpPr/>
            <p:nvPr/>
          </p:nvSpPr>
          <p:spPr>
            <a:xfrm>
              <a:off x="57100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8"/>
            <p:cNvSpPr/>
            <p:nvPr/>
          </p:nvSpPr>
          <p:spPr>
            <a:xfrm>
              <a:off x="604175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8"/>
            <p:cNvSpPr/>
            <p:nvPr/>
          </p:nvSpPr>
          <p:spPr>
            <a:xfrm>
              <a:off x="63708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" name="Titolo 6">
            <a:extLst>
              <a:ext uri="{FF2B5EF4-FFF2-40B4-BE49-F238E27FC236}">
                <a16:creationId xmlns:a16="http://schemas.microsoft.com/office/drawing/2014/main" id="{D15BC122-AEB3-C432-7F1C-53AD6D854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60" y="1112339"/>
            <a:ext cx="6291459" cy="2695725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it-IT" altLang="it-IT" sz="1600" dirty="0">
                <a:solidFill>
                  <a:srgbClr val="281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1600" dirty="0">
                <a:solidFill>
                  <a:srgbClr val="281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1600" dirty="0">
                <a:solidFill>
                  <a:srgbClr val="281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1600" dirty="0">
                <a:solidFill>
                  <a:srgbClr val="281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1600" dirty="0">
                <a:solidFill>
                  <a:srgbClr val="281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1600" dirty="0">
                <a:solidFill>
                  <a:srgbClr val="281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1600" dirty="0">
                <a:solidFill>
                  <a:srgbClr val="281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 la carta di identità della scuola elaborata dagli Insegnanti </a:t>
            </a:r>
            <a:br>
              <a:rPr lang="it-IT" altLang="it-IT" sz="1600" dirty="0">
                <a:solidFill>
                  <a:srgbClr val="281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1600" dirty="0">
                <a:solidFill>
                  <a:srgbClr val="281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 approvata dal Consiglio di Istituto.</a:t>
            </a:r>
            <a:br>
              <a:rPr lang="it-IT" altLang="it-IT" sz="1600" dirty="0">
                <a:solidFill>
                  <a:srgbClr val="281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1600" dirty="0">
                <a:solidFill>
                  <a:srgbClr val="281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1600" dirty="0">
                <a:solidFill>
                  <a:srgbClr val="281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1600" dirty="0">
                <a:solidFill>
                  <a:srgbClr val="281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Descrive ciò che siamo, che idea abbiamo di scuola, </a:t>
            </a:r>
            <a:r>
              <a:rPr lang="it-IT" altLang="it-IT" sz="1600" dirty="0" smtClean="0">
                <a:solidFill>
                  <a:srgbClr val="281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1600" dirty="0" smtClean="0">
                <a:solidFill>
                  <a:srgbClr val="281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1600" dirty="0" smtClean="0">
                <a:solidFill>
                  <a:srgbClr val="281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altLang="it-IT" sz="1600" dirty="0">
                <a:solidFill>
                  <a:srgbClr val="281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persona, di educazione.</a:t>
            </a:r>
            <a:br>
              <a:rPr lang="it-IT" altLang="it-IT" sz="1600" dirty="0">
                <a:solidFill>
                  <a:srgbClr val="281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1600" dirty="0">
                <a:solidFill>
                  <a:srgbClr val="281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1600" dirty="0">
                <a:solidFill>
                  <a:srgbClr val="281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1600" dirty="0">
                <a:solidFill>
                  <a:srgbClr val="281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Contiene la presentazione delle nostre scuole, i contenuti dell’offerta formativa ed i progetti didattici previsti durante l’anno scolastico.</a:t>
            </a:r>
            <a:br>
              <a:rPr lang="it-IT" altLang="it-IT" sz="1600" dirty="0">
                <a:solidFill>
                  <a:srgbClr val="281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1600" dirty="0">
                <a:solidFill>
                  <a:srgbClr val="281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it-IT" altLang="it-IT" sz="1600" dirty="0">
                <a:solidFill>
                  <a:srgbClr val="281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1600" dirty="0">
                <a:solidFill>
                  <a:srgbClr val="281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 composto da due documenti: uno triennale, l’altro annuale.</a:t>
            </a:r>
            <a:br>
              <a:rPr lang="it-IT" altLang="it-IT" sz="1600" dirty="0">
                <a:solidFill>
                  <a:srgbClr val="281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1600" dirty="0">
                <a:solidFill>
                  <a:srgbClr val="281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1600" dirty="0">
                <a:solidFill>
                  <a:srgbClr val="281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1400" dirty="0">
                <a:solidFill>
                  <a:srgbClr val="281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 consultabile su </a:t>
            </a:r>
            <a:r>
              <a:rPr lang="it-IT" altLang="it-IT" sz="1400" i="1" dirty="0">
                <a:solidFill>
                  <a:srgbClr val="281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Scuola in chiaro</a:t>
            </a:r>
            <a:r>
              <a:rPr lang="it-IT" altLang="it-IT" sz="1400" dirty="0">
                <a:solidFill>
                  <a:srgbClr val="281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sul </a:t>
            </a:r>
            <a:r>
              <a:rPr lang="it-IT" altLang="it-IT" sz="1400" dirty="0" smtClean="0">
                <a:solidFill>
                  <a:srgbClr val="281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sito </a:t>
            </a:r>
            <a:r>
              <a:rPr lang="it-IT" altLang="it-IT" sz="1400" i="1" dirty="0" smtClean="0">
                <a:solidFill>
                  <a:srgbClr val="281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www.icmarianocomense2.edu.it</a:t>
            </a:r>
            <a:r>
              <a:rPr lang="it-IT" altLang="it-IT" sz="1600" dirty="0">
                <a:solidFill>
                  <a:srgbClr val="281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1600" dirty="0">
                <a:solidFill>
                  <a:srgbClr val="281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1600" dirty="0">
                <a:solidFill>
                  <a:srgbClr val="281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1600" dirty="0">
                <a:solidFill>
                  <a:srgbClr val="281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1600" dirty="0">
                <a:solidFill>
                  <a:srgbClr val="281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1600" dirty="0">
                <a:solidFill>
                  <a:srgbClr val="281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1600" dirty="0">
                <a:solidFill>
                  <a:srgbClr val="281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1600" dirty="0">
                <a:solidFill>
                  <a:srgbClr val="281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4151449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D546F26-ACF0-EEAC-44D0-2BBC0E41A31E}"/>
              </a:ext>
            </a:extLst>
          </p:cNvPr>
          <p:cNvSpPr txBox="1">
            <a:spLocks noChangeArrowheads="1"/>
          </p:cNvSpPr>
          <p:nvPr/>
        </p:nvSpPr>
        <p:spPr>
          <a:xfrm>
            <a:off x="755708" y="-16866"/>
            <a:ext cx="8309272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ondrina Solid"/>
              <a:buNone/>
              <a:defRPr sz="2000" b="0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ondrina Solid"/>
              <a:buNone/>
              <a:defRPr sz="2000" b="0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ondrina Solid"/>
              <a:buNone/>
              <a:defRPr sz="2000" b="0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ondrina Solid"/>
              <a:buNone/>
              <a:defRPr sz="2000" b="0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ondrina Solid"/>
              <a:buNone/>
              <a:defRPr sz="2000" b="0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ondrina Solid"/>
              <a:buNone/>
              <a:defRPr sz="2000" b="0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ondrina Solid"/>
              <a:buNone/>
              <a:defRPr sz="2000" b="0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ondrina Solid"/>
              <a:buNone/>
              <a:defRPr sz="2000" b="0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ondrina Solid"/>
              <a:buNone/>
              <a:defRPr sz="2000" b="0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pPr algn="l"/>
            <a:r>
              <a:rPr lang="it-IT" altLang="it-IT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nostre Scuole Primarie prevedono due modelli organizzativi:</a:t>
            </a:r>
            <a:endParaRPr lang="it-IT" altLang="it-IT" b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369CE17-E2A9-DB42-91AF-306669706DE0}"/>
              </a:ext>
            </a:extLst>
          </p:cNvPr>
          <p:cNvSpPr txBox="1"/>
          <p:nvPr/>
        </p:nvSpPr>
        <p:spPr>
          <a:xfrm>
            <a:off x="328633" y="1084346"/>
            <a:ext cx="3490871" cy="30008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it-IT" altLang="it-IT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27 ore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it-IT" altLang="it-IT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it-IT" altLang="it-IT" sz="1400" dirty="0">
                <a:latin typeface="Arial" panose="020B0604020202020204" pitchFamily="34" charset="0"/>
                <a:cs typeface="Arial" panose="020B0604020202020204" pitchFamily="34" charset="0"/>
              </a:rPr>
              <a:t>27 ore settimanali più mensa </a:t>
            </a:r>
            <a:r>
              <a:rPr lang="it-IT" alt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facoltativa</a:t>
            </a:r>
            <a:r>
              <a:rPr lang="it-IT" alt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nei giorni di rientro </a:t>
            </a:r>
          </a:p>
          <a:p>
            <a:pPr>
              <a:lnSpc>
                <a:spcPct val="90000"/>
              </a:lnSpc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it-IT" alt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it-IT" altLang="it-IT" u="sng" dirty="0">
                <a:latin typeface="Arial" panose="020B0604020202020204" pitchFamily="34" charset="0"/>
                <a:cs typeface="Arial" panose="020B0604020202020204" pitchFamily="34" charset="0"/>
              </a:rPr>
              <a:t>Dalla classe quarta le ore di </a:t>
            </a:r>
          </a:p>
          <a:p>
            <a:pPr>
              <a:lnSpc>
                <a:spcPct val="90000"/>
              </a:lnSpc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it-IT" altLang="it-IT" u="sng" dirty="0">
                <a:latin typeface="Arial" panose="020B0604020202020204" pitchFamily="34" charset="0"/>
                <a:cs typeface="Arial" panose="020B0604020202020204" pitchFamily="34" charset="0"/>
              </a:rPr>
              <a:t>frequenza saranno 29</a:t>
            </a:r>
            <a:endParaRPr lang="it-IT" alt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it-IT" alt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it-IT" altLang="it-IT" sz="1400" dirty="0">
                <a:latin typeface="Arial" panose="020B0604020202020204" pitchFamily="34" charset="0"/>
                <a:cs typeface="Arial" panose="020B0604020202020204" pitchFamily="34" charset="0"/>
              </a:rPr>
              <a:t>5 mattine e 3 rientri pomeridiani</a:t>
            </a:r>
          </a:p>
          <a:p>
            <a:pPr>
              <a:lnSpc>
                <a:spcPct val="90000"/>
              </a:lnSpc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    (LUNEDI’, MARTEDI’, GIOVEDI’)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endParaRPr lang="it-IT" alt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it-IT" alt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it-IT" altLang="it-IT" sz="1400" dirty="0">
                <a:latin typeface="Arial" panose="020B0604020202020204" pitchFamily="34" charset="0"/>
                <a:cs typeface="Arial" panose="020B0604020202020204" pitchFamily="34" charset="0"/>
              </a:rPr>
              <a:t>E’ un modello che prevede un tempo scuola che permette l’alternanza di pomeriggi a scuola ed a casa.</a:t>
            </a:r>
            <a:endParaRPr lang="it-IT" dirty="0"/>
          </a:p>
        </p:txBody>
      </p:sp>
      <p:grpSp>
        <p:nvGrpSpPr>
          <p:cNvPr id="2711" name="Google Shape;2711;p45"/>
          <p:cNvGrpSpPr/>
          <p:nvPr/>
        </p:nvGrpSpPr>
        <p:grpSpPr>
          <a:xfrm rot="4093557">
            <a:off x="109882" y="808735"/>
            <a:ext cx="904051" cy="339511"/>
            <a:chOff x="202075" y="1493875"/>
            <a:chExt cx="7071675" cy="2655725"/>
          </a:xfrm>
        </p:grpSpPr>
        <p:sp>
          <p:nvSpPr>
            <p:cNvPr id="2712" name="Google Shape;2712;p45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5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45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5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5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45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5593C08-43F4-C19E-6B36-595BF4D27396}"/>
              </a:ext>
            </a:extLst>
          </p:cNvPr>
          <p:cNvSpPr txBox="1"/>
          <p:nvPr/>
        </p:nvSpPr>
        <p:spPr>
          <a:xfrm>
            <a:off x="4726963" y="1062802"/>
            <a:ext cx="3548650" cy="22252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eaLnBrk="1" hangingPunct="1">
              <a:buFontTx/>
              <a:buNone/>
            </a:pPr>
            <a:r>
              <a:rPr lang="it-IT" altLang="it-IT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40 ore</a:t>
            </a:r>
          </a:p>
          <a:p>
            <a:pPr algn="ctr" eaLnBrk="1" hangingPunct="1">
              <a:buFontTx/>
              <a:buNone/>
            </a:pPr>
            <a:endParaRPr lang="it-IT" altLang="it-IT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buFontTx/>
              <a:buChar char="-"/>
            </a:pPr>
            <a:r>
              <a:rPr lang="it-IT" altLang="it-IT" sz="1400" dirty="0">
                <a:latin typeface="Arial" panose="020B0604020202020204" pitchFamily="34" charset="0"/>
                <a:cs typeface="Arial" panose="020B0604020202020204" pitchFamily="34" charset="0"/>
              </a:rPr>
              <a:t>40 ore settimanali compresa la</a:t>
            </a:r>
          </a:p>
          <a:p>
            <a:pPr eaLnBrk="1" hangingPunct="1"/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it-IT" alt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mensa </a:t>
            </a:r>
            <a:r>
              <a:rPr lang="it-IT" alt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obbligatoria</a:t>
            </a:r>
          </a:p>
          <a:p>
            <a:pPr eaLnBrk="1" hangingPunct="1"/>
            <a:endParaRPr lang="it-IT" altLang="it-IT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buFontTx/>
              <a:buChar char="-"/>
            </a:pPr>
            <a:r>
              <a:rPr lang="it-IT" alt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it-IT" altLang="it-IT" sz="1400" dirty="0">
                <a:latin typeface="Arial" panose="020B0604020202020204" pitchFamily="34" charset="0"/>
                <a:cs typeface="Arial" panose="020B0604020202020204" pitchFamily="34" charset="0"/>
              </a:rPr>
              <a:t>mattine e 5 pomeriggi</a:t>
            </a:r>
          </a:p>
          <a:p>
            <a:pPr marL="285750" indent="-285750" eaLnBrk="1" hangingPunct="1">
              <a:buFontTx/>
              <a:buChar char="-"/>
            </a:pPr>
            <a:endParaRPr lang="it-IT" alt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it-IT" alt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it-IT" altLang="it-IT" sz="1400" dirty="0">
                <a:latin typeface="Arial" panose="020B0604020202020204" pitchFamily="34" charset="0"/>
                <a:cs typeface="Arial" panose="020B0604020202020204" pitchFamily="34" charset="0"/>
              </a:rPr>
              <a:t>E’ un modello che prevede un tempo scuola che permette attività diversificate.</a:t>
            </a:r>
          </a:p>
        </p:txBody>
      </p:sp>
      <p:grpSp>
        <p:nvGrpSpPr>
          <p:cNvPr id="2810" name="Google Shape;2810;p45"/>
          <p:cNvGrpSpPr/>
          <p:nvPr/>
        </p:nvGrpSpPr>
        <p:grpSpPr>
          <a:xfrm rot="1711107">
            <a:off x="7342180" y="1024840"/>
            <a:ext cx="1249628" cy="400793"/>
            <a:chOff x="0" y="1591500"/>
            <a:chExt cx="7619725" cy="2443871"/>
          </a:xfrm>
        </p:grpSpPr>
        <p:sp>
          <p:nvSpPr>
            <p:cNvPr id="2811" name="Google Shape;2811;p45"/>
            <p:cNvSpPr/>
            <p:nvPr/>
          </p:nvSpPr>
          <p:spPr>
            <a:xfrm>
              <a:off x="0" y="1603948"/>
              <a:ext cx="7619725" cy="2431423"/>
            </a:xfrm>
            <a:custGeom>
              <a:avLst/>
              <a:gdLst/>
              <a:ahLst/>
              <a:cxnLst/>
              <a:rect l="l" t="t" r="r" b="b"/>
              <a:pathLst>
                <a:path w="250032" h="84125" extrusionOk="0">
                  <a:moveTo>
                    <a:pt x="0" y="1"/>
                  </a:moveTo>
                  <a:lnTo>
                    <a:pt x="0" y="781"/>
                  </a:lnTo>
                  <a:cubicBezTo>
                    <a:pt x="390" y="1464"/>
                    <a:pt x="976" y="2148"/>
                    <a:pt x="1464" y="2733"/>
                  </a:cubicBezTo>
                  <a:cubicBezTo>
                    <a:pt x="2050" y="3416"/>
                    <a:pt x="2635" y="4197"/>
                    <a:pt x="3318" y="4880"/>
                  </a:cubicBezTo>
                  <a:cubicBezTo>
                    <a:pt x="3904" y="5563"/>
                    <a:pt x="4197" y="6149"/>
                    <a:pt x="4685" y="6637"/>
                  </a:cubicBezTo>
                  <a:cubicBezTo>
                    <a:pt x="5660" y="7515"/>
                    <a:pt x="6441" y="8491"/>
                    <a:pt x="7027" y="9565"/>
                  </a:cubicBezTo>
                  <a:cubicBezTo>
                    <a:pt x="7515" y="10540"/>
                    <a:pt x="6832" y="11224"/>
                    <a:pt x="6051" y="11712"/>
                  </a:cubicBezTo>
                  <a:cubicBezTo>
                    <a:pt x="4782" y="12492"/>
                    <a:pt x="3416" y="13371"/>
                    <a:pt x="3611" y="14834"/>
                  </a:cubicBezTo>
                  <a:cubicBezTo>
                    <a:pt x="3806" y="16103"/>
                    <a:pt x="4489" y="17177"/>
                    <a:pt x="5368" y="17957"/>
                  </a:cubicBezTo>
                  <a:cubicBezTo>
                    <a:pt x="6344" y="18836"/>
                    <a:pt x="7320" y="19616"/>
                    <a:pt x="8295" y="20397"/>
                  </a:cubicBezTo>
                  <a:cubicBezTo>
                    <a:pt x="9271" y="21080"/>
                    <a:pt x="9955" y="22056"/>
                    <a:pt x="10345" y="23227"/>
                  </a:cubicBezTo>
                  <a:cubicBezTo>
                    <a:pt x="10540" y="24106"/>
                    <a:pt x="9662" y="24886"/>
                    <a:pt x="9076" y="25374"/>
                  </a:cubicBezTo>
                  <a:cubicBezTo>
                    <a:pt x="8100" y="26253"/>
                    <a:pt x="7222" y="27033"/>
                    <a:pt x="6246" y="27717"/>
                  </a:cubicBezTo>
                  <a:cubicBezTo>
                    <a:pt x="5075" y="28400"/>
                    <a:pt x="4197" y="29376"/>
                    <a:pt x="3513" y="30449"/>
                  </a:cubicBezTo>
                  <a:cubicBezTo>
                    <a:pt x="3221" y="31327"/>
                    <a:pt x="3513" y="32303"/>
                    <a:pt x="4392" y="32889"/>
                  </a:cubicBezTo>
                  <a:cubicBezTo>
                    <a:pt x="5075" y="33377"/>
                    <a:pt x="5758" y="33865"/>
                    <a:pt x="6539" y="34255"/>
                  </a:cubicBezTo>
                  <a:cubicBezTo>
                    <a:pt x="7124" y="34450"/>
                    <a:pt x="7612" y="34841"/>
                    <a:pt x="8003" y="35329"/>
                  </a:cubicBezTo>
                  <a:cubicBezTo>
                    <a:pt x="8979" y="36793"/>
                    <a:pt x="6636" y="38354"/>
                    <a:pt x="5563" y="38842"/>
                  </a:cubicBezTo>
                  <a:cubicBezTo>
                    <a:pt x="4489" y="39330"/>
                    <a:pt x="2830" y="39916"/>
                    <a:pt x="3025" y="41477"/>
                  </a:cubicBezTo>
                  <a:cubicBezTo>
                    <a:pt x="3221" y="43038"/>
                    <a:pt x="4392" y="44112"/>
                    <a:pt x="5368" y="45185"/>
                  </a:cubicBezTo>
                  <a:cubicBezTo>
                    <a:pt x="6246" y="46064"/>
                    <a:pt x="7027" y="47137"/>
                    <a:pt x="7710" y="48211"/>
                  </a:cubicBezTo>
                  <a:cubicBezTo>
                    <a:pt x="8198" y="48894"/>
                    <a:pt x="8393" y="49772"/>
                    <a:pt x="8295" y="50651"/>
                  </a:cubicBezTo>
                  <a:cubicBezTo>
                    <a:pt x="7905" y="52212"/>
                    <a:pt x="5856" y="52895"/>
                    <a:pt x="4685" y="53774"/>
                  </a:cubicBezTo>
                  <a:cubicBezTo>
                    <a:pt x="3709" y="54554"/>
                    <a:pt x="2830" y="55530"/>
                    <a:pt x="2245" y="56701"/>
                  </a:cubicBezTo>
                  <a:cubicBezTo>
                    <a:pt x="1952" y="57384"/>
                    <a:pt x="2147" y="58263"/>
                    <a:pt x="2635" y="58751"/>
                  </a:cubicBezTo>
                  <a:cubicBezTo>
                    <a:pt x="3123" y="59239"/>
                    <a:pt x="3611" y="59629"/>
                    <a:pt x="4197" y="60019"/>
                  </a:cubicBezTo>
                  <a:cubicBezTo>
                    <a:pt x="4880" y="60507"/>
                    <a:pt x="5465" y="61093"/>
                    <a:pt x="6051" y="61678"/>
                  </a:cubicBezTo>
                  <a:cubicBezTo>
                    <a:pt x="6344" y="61874"/>
                    <a:pt x="6636" y="62166"/>
                    <a:pt x="6734" y="62459"/>
                  </a:cubicBezTo>
                  <a:cubicBezTo>
                    <a:pt x="6832" y="62850"/>
                    <a:pt x="6734" y="63142"/>
                    <a:pt x="6636" y="63435"/>
                  </a:cubicBezTo>
                  <a:cubicBezTo>
                    <a:pt x="6344" y="63923"/>
                    <a:pt x="6051" y="64411"/>
                    <a:pt x="5758" y="64801"/>
                  </a:cubicBezTo>
                  <a:cubicBezTo>
                    <a:pt x="5075" y="65582"/>
                    <a:pt x="4001" y="66070"/>
                    <a:pt x="3318" y="66948"/>
                  </a:cubicBezTo>
                  <a:cubicBezTo>
                    <a:pt x="2538" y="67924"/>
                    <a:pt x="2830" y="69388"/>
                    <a:pt x="3904" y="70071"/>
                  </a:cubicBezTo>
                  <a:cubicBezTo>
                    <a:pt x="4880" y="70852"/>
                    <a:pt x="5953" y="71340"/>
                    <a:pt x="6832" y="72121"/>
                  </a:cubicBezTo>
                  <a:cubicBezTo>
                    <a:pt x="7612" y="72609"/>
                    <a:pt x="8003" y="73389"/>
                    <a:pt x="7905" y="74268"/>
                  </a:cubicBezTo>
                  <a:cubicBezTo>
                    <a:pt x="7710" y="76220"/>
                    <a:pt x="5856" y="77879"/>
                    <a:pt x="4587" y="79147"/>
                  </a:cubicBezTo>
                  <a:cubicBezTo>
                    <a:pt x="3611" y="80026"/>
                    <a:pt x="2733" y="80904"/>
                    <a:pt x="1854" y="81782"/>
                  </a:cubicBezTo>
                  <a:cubicBezTo>
                    <a:pt x="1171" y="82465"/>
                    <a:pt x="488" y="83246"/>
                    <a:pt x="0" y="84124"/>
                  </a:cubicBezTo>
                  <a:lnTo>
                    <a:pt x="250031" y="84124"/>
                  </a:lnTo>
                  <a:cubicBezTo>
                    <a:pt x="248665" y="81587"/>
                    <a:pt x="247104" y="79245"/>
                    <a:pt x="245249" y="77000"/>
                  </a:cubicBezTo>
                  <a:cubicBezTo>
                    <a:pt x="243981" y="75634"/>
                    <a:pt x="242810" y="74170"/>
                    <a:pt x="241736" y="72609"/>
                  </a:cubicBezTo>
                  <a:cubicBezTo>
                    <a:pt x="241346" y="72023"/>
                    <a:pt x="240955" y="71340"/>
                    <a:pt x="240858" y="70559"/>
                  </a:cubicBezTo>
                  <a:cubicBezTo>
                    <a:pt x="240760" y="69974"/>
                    <a:pt x="241053" y="69388"/>
                    <a:pt x="241443" y="68900"/>
                  </a:cubicBezTo>
                  <a:cubicBezTo>
                    <a:pt x="242810" y="67632"/>
                    <a:pt x="244273" y="66460"/>
                    <a:pt x="245835" y="65484"/>
                  </a:cubicBezTo>
                  <a:cubicBezTo>
                    <a:pt x="246713" y="64801"/>
                    <a:pt x="247982" y="63533"/>
                    <a:pt x="247494" y="62362"/>
                  </a:cubicBezTo>
                  <a:cubicBezTo>
                    <a:pt x="246908" y="60995"/>
                    <a:pt x="246030" y="59824"/>
                    <a:pt x="244957" y="58751"/>
                  </a:cubicBezTo>
                  <a:cubicBezTo>
                    <a:pt x="243981" y="57872"/>
                    <a:pt x="243200" y="56896"/>
                    <a:pt x="242517" y="55725"/>
                  </a:cubicBezTo>
                  <a:cubicBezTo>
                    <a:pt x="242224" y="54652"/>
                    <a:pt x="242419" y="53578"/>
                    <a:pt x="243102" y="52798"/>
                  </a:cubicBezTo>
                  <a:cubicBezTo>
                    <a:pt x="243883" y="51724"/>
                    <a:pt x="244664" y="50651"/>
                    <a:pt x="245347" y="49479"/>
                  </a:cubicBezTo>
                  <a:cubicBezTo>
                    <a:pt x="245640" y="48894"/>
                    <a:pt x="245933" y="48308"/>
                    <a:pt x="246225" y="47723"/>
                  </a:cubicBezTo>
                  <a:cubicBezTo>
                    <a:pt x="246616" y="47235"/>
                    <a:pt x="246811" y="46552"/>
                    <a:pt x="246908" y="45869"/>
                  </a:cubicBezTo>
                  <a:cubicBezTo>
                    <a:pt x="246616" y="43429"/>
                    <a:pt x="243102" y="42063"/>
                    <a:pt x="243590" y="39525"/>
                  </a:cubicBezTo>
                  <a:cubicBezTo>
                    <a:pt x="243981" y="37378"/>
                    <a:pt x="246420" y="36305"/>
                    <a:pt x="247104" y="34353"/>
                  </a:cubicBezTo>
                  <a:cubicBezTo>
                    <a:pt x="247494" y="32791"/>
                    <a:pt x="246713" y="31718"/>
                    <a:pt x="245835" y="30547"/>
                  </a:cubicBezTo>
                  <a:cubicBezTo>
                    <a:pt x="245152" y="29766"/>
                    <a:pt x="244469" y="28888"/>
                    <a:pt x="244859" y="27814"/>
                  </a:cubicBezTo>
                  <a:cubicBezTo>
                    <a:pt x="245152" y="27326"/>
                    <a:pt x="245542" y="26936"/>
                    <a:pt x="245933" y="26545"/>
                  </a:cubicBezTo>
                  <a:cubicBezTo>
                    <a:pt x="246518" y="26155"/>
                    <a:pt x="246908" y="25570"/>
                    <a:pt x="247201" y="24886"/>
                  </a:cubicBezTo>
                  <a:cubicBezTo>
                    <a:pt x="247494" y="24301"/>
                    <a:pt x="247396" y="23520"/>
                    <a:pt x="246908" y="22935"/>
                  </a:cubicBezTo>
                  <a:cubicBezTo>
                    <a:pt x="246420" y="22447"/>
                    <a:pt x="245933" y="21959"/>
                    <a:pt x="245445" y="21568"/>
                  </a:cubicBezTo>
                  <a:cubicBezTo>
                    <a:pt x="243883" y="20104"/>
                    <a:pt x="241736" y="19129"/>
                    <a:pt x="240467" y="17469"/>
                  </a:cubicBezTo>
                  <a:cubicBezTo>
                    <a:pt x="239979" y="16982"/>
                    <a:pt x="239784" y="16298"/>
                    <a:pt x="240077" y="15615"/>
                  </a:cubicBezTo>
                  <a:cubicBezTo>
                    <a:pt x="240565" y="14737"/>
                    <a:pt x="241150" y="14054"/>
                    <a:pt x="241931" y="13371"/>
                  </a:cubicBezTo>
                  <a:cubicBezTo>
                    <a:pt x="242907" y="12590"/>
                    <a:pt x="243883" y="11907"/>
                    <a:pt x="244957" y="11224"/>
                  </a:cubicBezTo>
                  <a:cubicBezTo>
                    <a:pt x="245445" y="10931"/>
                    <a:pt x="245933" y="10638"/>
                    <a:pt x="246420" y="10443"/>
                  </a:cubicBezTo>
                  <a:lnTo>
                    <a:pt x="247006" y="10150"/>
                  </a:lnTo>
                  <a:cubicBezTo>
                    <a:pt x="247299" y="9955"/>
                    <a:pt x="247201" y="9857"/>
                    <a:pt x="246908" y="9662"/>
                  </a:cubicBezTo>
                  <a:cubicBezTo>
                    <a:pt x="246225" y="8881"/>
                    <a:pt x="244859" y="8393"/>
                    <a:pt x="244469" y="7320"/>
                  </a:cubicBezTo>
                  <a:cubicBezTo>
                    <a:pt x="244078" y="6344"/>
                    <a:pt x="244761" y="5466"/>
                    <a:pt x="245347" y="4783"/>
                  </a:cubicBezTo>
                  <a:cubicBezTo>
                    <a:pt x="246420" y="3611"/>
                    <a:pt x="247396" y="2538"/>
                    <a:pt x="248470" y="1464"/>
                  </a:cubicBezTo>
                  <a:lnTo>
                    <a:pt x="250031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5"/>
            <p:cNvSpPr/>
            <p:nvPr/>
          </p:nvSpPr>
          <p:spPr>
            <a:xfrm>
              <a:off x="1262825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1" y="0"/>
                  </a:moveTo>
                  <a:cubicBezTo>
                    <a:pt x="1855" y="5075"/>
                    <a:pt x="1" y="14834"/>
                    <a:pt x="3124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5" y="62654"/>
                    <a:pt x="20202" y="71144"/>
                  </a:cubicBezTo>
                  <a:cubicBezTo>
                    <a:pt x="17567" y="75438"/>
                    <a:pt x="14054" y="79147"/>
                    <a:pt x="11614" y="83636"/>
                  </a:cubicBezTo>
                  <a:cubicBezTo>
                    <a:pt x="11614" y="83734"/>
                    <a:pt x="11517" y="83929"/>
                    <a:pt x="11419" y="84026"/>
                  </a:cubicBezTo>
                  <a:lnTo>
                    <a:pt x="43527" y="84026"/>
                  </a:lnTo>
                  <a:cubicBezTo>
                    <a:pt x="47040" y="71242"/>
                    <a:pt x="56214" y="58750"/>
                    <a:pt x="46845" y="46356"/>
                  </a:cubicBezTo>
                  <a:cubicBezTo>
                    <a:pt x="40794" y="38256"/>
                    <a:pt x="29864" y="32108"/>
                    <a:pt x="28205" y="21373"/>
                  </a:cubicBezTo>
                  <a:cubicBezTo>
                    <a:pt x="26839" y="13370"/>
                    <a:pt x="30254" y="5953"/>
                    <a:pt x="35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5"/>
            <p:cNvSpPr/>
            <p:nvPr/>
          </p:nvSpPr>
          <p:spPr>
            <a:xfrm>
              <a:off x="2131400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293" y="9662"/>
                    <a:pt x="196" y="15029"/>
                  </a:cubicBezTo>
                  <a:cubicBezTo>
                    <a:pt x="1" y="21275"/>
                    <a:pt x="3221" y="26155"/>
                    <a:pt x="7125" y="30742"/>
                  </a:cubicBezTo>
                  <a:cubicBezTo>
                    <a:pt x="12688" y="37378"/>
                    <a:pt x="20690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09" y="36890"/>
                  </a:cubicBezTo>
                  <a:cubicBezTo>
                    <a:pt x="15127" y="31327"/>
                    <a:pt x="8003" y="26350"/>
                    <a:pt x="6734" y="18640"/>
                  </a:cubicBezTo>
                  <a:cubicBezTo>
                    <a:pt x="5661" y="11516"/>
                    <a:pt x="8979" y="5953"/>
                    <a:pt x="12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5"/>
            <p:cNvSpPr/>
            <p:nvPr/>
          </p:nvSpPr>
          <p:spPr>
            <a:xfrm>
              <a:off x="2224125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195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2" y="64020"/>
                    <a:pt x="16884" y="73779"/>
                    <a:pt x="14346" y="84124"/>
                  </a:cubicBezTo>
                  <a:lnTo>
                    <a:pt x="23032" y="84026"/>
                  </a:lnTo>
                  <a:cubicBezTo>
                    <a:pt x="30058" y="68607"/>
                    <a:pt x="31815" y="50943"/>
                    <a:pt x="19811" y="36890"/>
                  </a:cubicBezTo>
                  <a:cubicBezTo>
                    <a:pt x="15029" y="31327"/>
                    <a:pt x="7905" y="26350"/>
                    <a:pt x="6734" y="18640"/>
                  </a:cubicBezTo>
                  <a:cubicBezTo>
                    <a:pt x="5660" y="11516"/>
                    <a:pt x="8881" y="5953"/>
                    <a:pt x="119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5"/>
            <p:cNvSpPr/>
            <p:nvPr/>
          </p:nvSpPr>
          <p:spPr>
            <a:xfrm>
              <a:off x="3060975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0" y="0"/>
                  </a:moveTo>
                  <a:cubicBezTo>
                    <a:pt x="586" y="8100"/>
                    <a:pt x="0" y="18250"/>
                    <a:pt x="5465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299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4" y="50845"/>
                    <a:pt x="29766" y="38158"/>
                  </a:cubicBezTo>
                  <a:cubicBezTo>
                    <a:pt x="25081" y="31620"/>
                    <a:pt x="15615" y="28107"/>
                    <a:pt x="13078" y="20006"/>
                  </a:cubicBezTo>
                  <a:cubicBezTo>
                    <a:pt x="11028" y="12980"/>
                    <a:pt x="12882" y="5368"/>
                    <a:pt x="17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45"/>
            <p:cNvSpPr/>
            <p:nvPr/>
          </p:nvSpPr>
          <p:spPr>
            <a:xfrm>
              <a:off x="3641650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202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614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7040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204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45"/>
            <p:cNvSpPr/>
            <p:nvPr/>
          </p:nvSpPr>
          <p:spPr>
            <a:xfrm>
              <a:off x="4510200" y="1602602"/>
              <a:ext cx="795425" cy="2431423"/>
            </a:xfrm>
            <a:custGeom>
              <a:avLst/>
              <a:gdLst/>
              <a:ahLst/>
              <a:cxnLst/>
              <a:rect l="l" t="t" r="r" b="b"/>
              <a:pathLst>
                <a:path w="31817" h="84125" extrusionOk="0">
                  <a:moveTo>
                    <a:pt x="5857" y="0"/>
                  </a:moveTo>
                  <a:cubicBezTo>
                    <a:pt x="2929" y="4489"/>
                    <a:pt x="294" y="9662"/>
                    <a:pt x="196" y="15029"/>
                  </a:cubicBezTo>
                  <a:cubicBezTo>
                    <a:pt x="1" y="21275"/>
                    <a:pt x="3222" y="26155"/>
                    <a:pt x="7125" y="30742"/>
                  </a:cubicBezTo>
                  <a:cubicBezTo>
                    <a:pt x="12688" y="37378"/>
                    <a:pt x="20691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10" y="36890"/>
                  </a:cubicBezTo>
                  <a:cubicBezTo>
                    <a:pt x="15128" y="31327"/>
                    <a:pt x="8004" y="26350"/>
                    <a:pt x="6735" y="18640"/>
                  </a:cubicBezTo>
                  <a:cubicBezTo>
                    <a:pt x="5661" y="11516"/>
                    <a:pt x="8979" y="5953"/>
                    <a:pt x="120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45"/>
            <p:cNvSpPr/>
            <p:nvPr/>
          </p:nvSpPr>
          <p:spPr>
            <a:xfrm>
              <a:off x="4602925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196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032" y="84026"/>
                  </a:lnTo>
                  <a:cubicBezTo>
                    <a:pt x="30059" y="68607"/>
                    <a:pt x="31816" y="50943"/>
                    <a:pt x="19812" y="36890"/>
                  </a:cubicBezTo>
                  <a:cubicBezTo>
                    <a:pt x="15030" y="31327"/>
                    <a:pt x="7905" y="26350"/>
                    <a:pt x="6734" y="18640"/>
                  </a:cubicBezTo>
                  <a:cubicBezTo>
                    <a:pt x="5661" y="11516"/>
                    <a:pt x="8881" y="5953"/>
                    <a:pt x="11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45"/>
            <p:cNvSpPr/>
            <p:nvPr/>
          </p:nvSpPr>
          <p:spPr>
            <a:xfrm>
              <a:off x="5439775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300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5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45"/>
            <p:cNvSpPr/>
            <p:nvPr/>
          </p:nvSpPr>
          <p:spPr>
            <a:xfrm>
              <a:off x="6035100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734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104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516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6942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107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45"/>
            <p:cNvSpPr/>
            <p:nvPr/>
          </p:nvSpPr>
          <p:spPr>
            <a:xfrm>
              <a:off x="682150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6" y="33474"/>
                    <a:pt x="15908" y="39525"/>
                    <a:pt x="17860" y="48308"/>
                  </a:cubicBezTo>
                  <a:cubicBezTo>
                    <a:pt x="20300" y="60312"/>
                    <a:pt x="18934" y="72803"/>
                    <a:pt x="14152" y="84026"/>
                  </a:cubicBezTo>
                  <a:lnTo>
                    <a:pt x="30450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6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5"/>
            <p:cNvSpPr/>
            <p:nvPr/>
          </p:nvSpPr>
          <p:spPr>
            <a:xfrm>
              <a:off x="1475100" y="1669300"/>
              <a:ext cx="746600" cy="2310525"/>
            </a:xfrm>
            <a:custGeom>
              <a:avLst/>
              <a:gdLst/>
              <a:ahLst/>
              <a:cxnLst/>
              <a:rect l="l" t="t" r="r" b="b"/>
              <a:pathLst>
                <a:path w="29864" h="92421" fill="none" extrusionOk="0">
                  <a:moveTo>
                    <a:pt x="12199" y="1"/>
                  </a:moveTo>
                  <a:cubicBezTo>
                    <a:pt x="0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3" y="73780"/>
                    <a:pt x="25862" y="82954"/>
                    <a:pt x="21275" y="92420"/>
                  </a:cubicBezTo>
                </a:path>
              </a:pathLst>
            </a:custGeom>
            <a:noFill/>
            <a:ln w="381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5"/>
            <p:cNvSpPr/>
            <p:nvPr/>
          </p:nvSpPr>
          <p:spPr>
            <a:xfrm>
              <a:off x="2614475" y="1591500"/>
              <a:ext cx="612425" cy="2431325"/>
            </a:xfrm>
            <a:custGeom>
              <a:avLst/>
              <a:gdLst/>
              <a:ahLst/>
              <a:cxnLst/>
              <a:rect l="l" t="t" r="r" b="b"/>
              <a:pathLst>
                <a:path w="24497" h="97253" extrusionOk="0">
                  <a:moveTo>
                    <a:pt x="9107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1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7" y="48005"/>
                    <a:pt x="18251" y="50933"/>
                    <a:pt x="19129" y="53958"/>
                  </a:cubicBezTo>
                  <a:cubicBezTo>
                    <a:pt x="21081" y="60692"/>
                    <a:pt x="21569" y="67621"/>
                    <a:pt x="20690" y="74550"/>
                  </a:cubicBezTo>
                  <a:cubicBezTo>
                    <a:pt x="20007" y="81869"/>
                    <a:pt x="17470" y="88896"/>
                    <a:pt x="13469" y="95044"/>
                  </a:cubicBezTo>
                  <a:cubicBezTo>
                    <a:pt x="12709" y="96148"/>
                    <a:pt x="13805" y="97252"/>
                    <a:pt x="14891" y="97252"/>
                  </a:cubicBezTo>
                  <a:cubicBezTo>
                    <a:pt x="15341" y="97252"/>
                    <a:pt x="15789" y="97063"/>
                    <a:pt x="16104" y="96606"/>
                  </a:cubicBezTo>
                  <a:cubicBezTo>
                    <a:pt x="19617" y="91238"/>
                    <a:pt x="22057" y="85187"/>
                    <a:pt x="23130" y="78844"/>
                  </a:cubicBezTo>
                  <a:cubicBezTo>
                    <a:pt x="24399" y="72013"/>
                    <a:pt x="24496" y="64888"/>
                    <a:pt x="23228" y="57959"/>
                  </a:cubicBezTo>
                  <a:cubicBezTo>
                    <a:pt x="22057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6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3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5"/>
            <p:cNvSpPr/>
            <p:nvPr/>
          </p:nvSpPr>
          <p:spPr>
            <a:xfrm>
              <a:off x="2816975" y="1611650"/>
              <a:ext cx="570950" cy="2393325"/>
            </a:xfrm>
            <a:custGeom>
              <a:avLst/>
              <a:gdLst/>
              <a:ahLst/>
              <a:cxnLst/>
              <a:rect l="l" t="t" r="r" b="b"/>
              <a:pathLst>
                <a:path w="22838" h="95733" extrusionOk="0">
                  <a:moveTo>
                    <a:pt x="8413" y="1"/>
                  </a:moveTo>
                  <a:cubicBezTo>
                    <a:pt x="8171" y="1"/>
                    <a:pt x="7937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9" y="20654"/>
                  </a:cubicBezTo>
                  <a:cubicBezTo>
                    <a:pt x="1" y="24167"/>
                    <a:pt x="782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6" y="39294"/>
                    <a:pt x="12688" y="41636"/>
                    <a:pt x="14737" y="44174"/>
                  </a:cubicBezTo>
                  <a:cubicBezTo>
                    <a:pt x="16592" y="46809"/>
                    <a:pt x="18056" y="49834"/>
                    <a:pt x="19031" y="52957"/>
                  </a:cubicBezTo>
                  <a:cubicBezTo>
                    <a:pt x="20983" y="59691"/>
                    <a:pt x="21569" y="66815"/>
                    <a:pt x="20593" y="73744"/>
                  </a:cubicBezTo>
                  <a:cubicBezTo>
                    <a:pt x="19812" y="81063"/>
                    <a:pt x="17568" y="88578"/>
                    <a:pt x="13274" y="94629"/>
                  </a:cubicBezTo>
                  <a:cubicBezTo>
                    <a:pt x="12928" y="95181"/>
                    <a:pt x="13462" y="95733"/>
                    <a:pt x="14011" y="95733"/>
                  </a:cubicBezTo>
                  <a:cubicBezTo>
                    <a:pt x="14238" y="95733"/>
                    <a:pt x="14468" y="95638"/>
                    <a:pt x="14640" y="95409"/>
                  </a:cubicBezTo>
                  <a:cubicBezTo>
                    <a:pt x="18153" y="90139"/>
                    <a:pt x="20398" y="84186"/>
                    <a:pt x="21471" y="77940"/>
                  </a:cubicBezTo>
                  <a:cubicBezTo>
                    <a:pt x="22838" y="71109"/>
                    <a:pt x="22838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2" y="38221"/>
                    <a:pt x="8687" y="36269"/>
                    <a:pt x="6540" y="34024"/>
                  </a:cubicBezTo>
                  <a:cubicBezTo>
                    <a:pt x="4393" y="31877"/>
                    <a:pt x="2831" y="29145"/>
                    <a:pt x="2148" y="26119"/>
                  </a:cubicBezTo>
                  <a:cubicBezTo>
                    <a:pt x="1074" y="21630"/>
                    <a:pt x="1465" y="16946"/>
                    <a:pt x="3319" y="12652"/>
                  </a:cubicBezTo>
                  <a:cubicBezTo>
                    <a:pt x="4978" y="8650"/>
                    <a:pt x="7418" y="5137"/>
                    <a:pt x="9175" y="1136"/>
                  </a:cubicBezTo>
                  <a:cubicBezTo>
                    <a:pt x="9437" y="546"/>
                    <a:pt x="8907" y="1"/>
                    <a:pt x="8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45"/>
            <p:cNvSpPr/>
            <p:nvPr/>
          </p:nvSpPr>
          <p:spPr>
            <a:xfrm>
              <a:off x="3853900" y="1669300"/>
              <a:ext cx="746600" cy="2310525"/>
            </a:xfrm>
            <a:custGeom>
              <a:avLst/>
              <a:gdLst/>
              <a:ahLst/>
              <a:cxnLst/>
              <a:rect l="l" t="t" r="r" b="b"/>
              <a:pathLst>
                <a:path w="29864" h="92421" fill="none" extrusionOk="0">
                  <a:moveTo>
                    <a:pt x="12200" y="1"/>
                  </a:moveTo>
                  <a:cubicBezTo>
                    <a:pt x="1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4" y="73780"/>
                    <a:pt x="25863" y="82954"/>
                    <a:pt x="21276" y="92420"/>
                  </a:cubicBezTo>
                </a:path>
              </a:pathLst>
            </a:custGeom>
            <a:noFill/>
            <a:ln w="381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5"/>
            <p:cNvSpPr/>
            <p:nvPr/>
          </p:nvSpPr>
          <p:spPr>
            <a:xfrm>
              <a:off x="4993300" y="1591500"/>
              <a:ext cx="612400" cy="2431325"/>
            </a:xfrm>
            <a:custGeom>
              <a:avLst/>
              <a:gdLst/>
              <a:ahLst/>
              <a:cxnLst/>
              <a:rect l="l" t="t" r="r" b="b"/>
              <a:pathLst>
                <a:path w="24496" h="97253" extrusionOk="0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7" y="7700"/>
                    <a:pt x="195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0" y="38539"/>
                  </a:cubicBezTo>
                  <a:cubicBezTo>
                    <a:pt x="10638" y="40588"/>
                    <a:pt x="12882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594"/>
                    <a:pt x="21666" y="67621"/>
                    <a:pt x="20690" y="74452"/>
                  </a:cubicBezTo>
                  <a:cubicBezTo>
                    <a:pt x="20007" y="81869"/>
                    <a:pt x="17567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29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806" y="26730"/>
                  </a:cubicBezTo>
                  <a:cubicBezTo>
                    <a:pt x="2733" y="22338"/>
                    <a:pt x="3123" y="17849"/>
                    <a:pt x="4880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45"/>
            <p:cNvSpPr/>
            <p:nvPr/>
          </p:nvSpPr>
          <p:spPr>
            <a:xfrm>
              <a:off x="5195800" y="1611650"/>
              <a:ext cx="570925" cy="2393325"/>
            </a:xfrm>
            <a:custGeom>
              <a:avLst/>
              <a:gdLst/>
              <a:ahLst/>
              <a:cxnLst/>
              <a:rect l="l" t="t" r="r" b="b"/>
              <a:pathLst>
                <a:path w="22837" h="95733" extrusionOk="0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0" y="24167"/>
                    <a:pt x="781" y="27681"/>
                    <a:pt x="2343" y="30901"/>
                  </a:cubicBezTo>
                  <a:cubicBezTo>
                    <a:pt x="3806" y="33341"/>
                    <a:pt x="5661" y="35488"/>
                    <a:pt x="7808" y="37245"/>
                  </a:cubicBezTo>
                  <a:cubicBezTo>
                    <a:pt x="10345" y="39294"/>
                    <a:pt x="12687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2" y="73744"/>
                  </a:cubicBezTo>
                  <a:cubicBezTo>
                    <a:pt x="19812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7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7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7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45"/>
            <p:cNvSpPr/>
            <p:nvPr/>
          </p:nvSpPr>
          <p:spPr>
            <a:xfrm>
              <a:off x="6244925" y="1669300"/>
              <a:ext cx="749025" cy="2310525"/>
            </a:xfrm>
            <a:custGeom>
              <a:avLst/>
              <a:gdLst/>
              <a:ahLst/>
              <a:cxnLst/>
              <a:rect l="l" t="t" r="r" b="b"/>
              <a:pathLst>
                <a:path w="29961" h="92421" fill="none" extrusionOk="0">
                  <a:moveTo>
                    <a:pt x="12199" y="1"/>
                  </a:moveTo>
                  <a:cubicBezTo>
                    <a:pt x="0" y="13664"/>
                    <a:pt x="4880" y="26253"/>
                    <a:pt x="16200" y="38745"/>
                  </a:cubicBezTo>
                  <a:cubicBezTo>
                    <a:pt x="22934" y="46650"/>
                    <a:pt x="29278" y="52115"/>
                    <a:pt x="29668" y="63143"/>
                  </a:cubicBezTo>
                  <a:cubicBezTo>
                    <a:pt x="29961" y="73780"/>
                    <a:pt x="25960" y="82954"/>
                    <a:pt x="21373" y="92420"/>
                  </a:cubicBezTo>
                </a:path>
              </a:pathLst>
            </a:custGeom>
            <a:noFill/>
            <a:ln w="381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45"/>
            <p:cNvSpPr/>
            <p:nvPr/>
          </p:nvSpPr>
          <p:spPr>
            <a:xfrm>
              <a:off x="235675" y="1591500"/>
              <a:ext cx="612425" cy="2431325"/>
            </a:xfrm>
            <a:custGeom>
              <a:avLst/>
              <a:gdLst/>
              <a:ahLst/>
              <a:cxnLst/>
              <a:rect l="l" t="t" r="r" b="b"/>
              <a:pathLst>
                <a:path w="24497" h="97253" extrusionOk="0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692"/>
                    <a:pt x="21568" y="67621"/>
                    <a:pt x="20690" y="74550"/>
                  </a:cubicBezTo>
                  <a:cubicBezTo>
                    <a:pt x="20007" y="81869"/>
                    <a:pt x="17469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2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5"/>
            <p:cNvSpPr/>
            <p:nvPr/>
          </p:nvSpPr>
          <p:spPr>
            <a:xfrm>
              <a:off x="438175" y="1611650"/>
              <a:ext cx="570950" cy="2393325"/>
            </a:xfrm>
            <a:custGeom>
              <a:avLst/>
              <a:gdLst/>
              <a:ahLst/>
              <a:cxnLst/>
              <a:rect l="l" t="t" r="r" b="b"/>
              <a:pathLst>
                <a:path w="22838" h="95733" extrusionOk="0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1" y="24167"/>
                    <a:pt x="781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5" y="39294"/>
                    <a:pt x="12688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3" y="73744"/>
                  </a:cubicBezTo>
                  <a:cubicBezTo>
                    <a:pt x="19714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8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8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" name="Google Shape;2467;p44"/>
          <p:cNvSpPr/>
          <p:nvPr/>
        </p:nvSpPr>
        <p:spPr>
          <a:xfrm>
            <a:off x="433018" y="188360"/>
            <a:ext cx="8080500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8" name="Google Shape;2468;p44"/>
          <p:cNvSpPr txBox="1">
            <a:spLocks noGrp="1"/>
          </p:cNvSpPr>
          <p:nvPr>
            <p:ph type="title"/>
          </p:nvPr>
        </p:nvSpPr>
        <p:spPr>
          <a:xfrm>
            <a:off x="707200" y="445025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>
                    <a:lumMod val="75000"/>
                  </a:schemeClr>
                </a:solidFill>
              </a:rPr>
              <a:t>GLI INSEGNANTI DI CLASSE…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477" name="Google Shape;2477;p44"/>
          <p:cNvGrpSpPr/>
          <p:nvPr/>
        </p:nvGrpSpPr>
        <p:grpSpPr>
          <a:xfrm rot="3295994">
            <a:off x="7944704" y="340895"/>
            <a:ext cx="1196322" cy="400980"/>
            <a:chOff x="-25" y="1574200"/>
            <a:chExt cx="7619997" cy="2554050"/>
          </a:xfrm>
        </p:grpSpPr>
        <p:sp>
          <p:nvSpPr>
            <p:cNvPr id="2478" name="Google Shape;2478;p44"/>
            <p:cNvSpPr/>
            <p:nvPr/>
          </p:nvSpPr>
          <p:spPr>
            <a:xfrm>
              <a:off x="-25" y="1574200"/>
              <a:ext cx="7619997" cy="2554048"/>
            </a:xfrm>
            <a:custGeom>
              <a:avLst/>
              <a:gdLst/>
              <a:ahLst/>
              <a:cxnLst/>
              <a:rect l="l" t="t" r="r" b="b"/>
              <a:pathLst>
                <a:path w="242270" h="94999" extrusionOk="0">
                  <a:moveTo>
                    <a:pt x="1" y="1"/>
                  </a:moveTo>
                  <a:lnTo>
                    <a:pt x="1" y="568"/>
                  </a:lnTo>
                  <a:cubicBezTo>
                    <a:pt x="473" y="1608"/>
                    <a:pt x="1040" y="2553"/>
                    <a:pt x="1702" y="3498"/>
                  </a:cubicBezTo>
                  <a:cubicBezTo>
                    <a:pt x="2175" y="4160"/>
                    <a:pt x="2553" y="4822"/>
                    <a:pt x="3120" y="5483"/>
                  </a:cubicBezTo>
                  <a:cubicBezTo>
                    <a:pt x="4254" y="6712"/>
                    <a:pt x="5294" y="8130"/>
                    <a:pt x="6239" y="9453"/>
                  </a:cubicBezTo>
                  <a:cubicBezTo>
                    <a:pt x="6523" y="9926"/>
                    <a:pt x="6807" y="10493"/>
                    <a:pt x="6901" y="11155"/>
                  </a:cubicBezTo>
                  <a:cubicBezTo>
                    <a:pt x="6901" y="11722"/>
                    <a:pt x="6523" y="12195"/>
                    <a:pt x="6050" y="12478"/>
                  </a:cubicBezTo>
                  <a:cubicBezTo>
                    <a:pt x="5389" y="12762"/>
                    <a:pt x="4443" y="12951"/>
                    <a:pt x="3971" y="13518"/>
                  </a:cubicBezTo>
                  <a:cubicBezTo>
                    <a:pt x="3498" y="14274"/>
                    <a:pt x="3593" y="15219"/>
                    <a:pt x="4065" y="15881"/>
                  </a:cubicBezTo>
                  <a:cubicBezTo>
                    <a:pt x="5389" y="18055"/>
                    <a:pt x="6901" y="20040"/>
                    <a:pt x="8508" y="21836"/>
                  </a:cubicBezTo>
                  <a:cubicBezTo>
                    <a:pt x="9359" y="22592"/>
                    <a:pt x="9831" y="23632"/>
                    <a:pt x="9737" y="24766"/>
                  </a:cubicBezTo>
                  <a:cubicBezTo>
                    <a:pt x="9264" y="26090"/>
                    <a:pt x="8508" y="27224"/>
                    <a:pt x="7374" y="28075"/>
                  </a:cubicBezTo>
                  <a:cubicBezTo>
                    <a:pt x="6145" y="29020"/>
                    <a:pt x="5105" y="30060"/>
                    <a:pt x="4065" y="31194"/>
                  </a:cubicBezTo>
                  <a:cubicBezTo>
                    <a:pt x="3782" y="31572"/>
                    <a:pt x="3593" y="32045"/>
                    <a:pt x="3593" y="32517"/>
                  </a:cubicBezTo>
                  <a:cubicBezTo>
                    <a:pt x="3687" y="33179"/>
                    <a:pt x="3971" y="33746"/>
                    <a:pt x="4254" y="34313"/>
                  </a:cubicBezTo>
                  <a:cubicBezTo>
                    <a:pt x="5672" y="37244"/>
                    <a:pt x="7941" y="39890"/>
                    <a:pt x="8981" y="43104"/>
                  </a:cubicBezTo>
                  <a:lnTo>
                    <a:pt x="8981" y="43199"/>
                  </a:lnTo>
                  <a:cubicBezTo>
                    <a:pt x="7657" y="44144"/>
                    <a:pt x="6050" y="44900"/>
                    <a:pt x="4727" y="45845"/>
                  </a:cubicBezTo>
                  <a:cubicBezTo>
                    <a:pt x="4065" y="46223"/>
                    <a:pt x="3593" y="46791"/>
                    <a:pt x="3215" y="47452"/>
                  </a:cubicBezTo>
                  <a:cubicBezTo>
                    <a:pt x="3025" y="48208"/>
                    <a:pt x="3215" y="49059"/>
                    <a:pt x="3593" y="49721"/>
                  </a:cubicBezTo>
                  <a:cubicBezTo>
                    <a:pt x="4538" y="51139"/>
                    <a:pt x="5672" y="52368"/>
                    <a:pt x="6901" y="53502"/>
                  </a:cubicBezTo>
                  <a:cubicBezTo>
                    <a:pt x="7846" y="54353"/>
                    <a:pt x="8981" y="55581"/>
                    <a:pt x="8886" y="56905"/>
                  </a:cubicBezTo>
                  <a:cubicBezTo>
                    <a:pt x="8792" y="57661"/>
                    <a:pt x="8130" y="58134"/>
                    <a:pt x="7468" y="58606"/>
                  </a:cubicBezTo>
                  <a:cubicBezTo>
                    <a:pt x="6523" y="59268"/>
                    <a:pt x="5389" y="59741"/>
                    <a:pt x="4443" y="60497"/>
                  </a:cubicBezTo>
                  <a:cubicBezTo>
                    <a:pt x="4254" y="60591"/>
                    <a:pt x="3120" y="61253"/>
                    <a:pt x="3309" y="61536"/>
                  </a:cubicBezTo>
                  <a:cubicBezTo>
                    <a:pt x="3782" y="62104"/>
                    <a:pt x="4254" y="62576"/>
                    <a:pt x="4821" y="63143"/>
                  </a:cubicBezTo>
                  <a:cubicBezTo>
                    <a:pt x="5861" y="63994"/>
                    <a:pt x="6901" y="64939"/>
                    <a:pt x="7846" y="66074"/>
                  </a:cubicBezTo>
                  <a:cubicBezTo>
                    <a:pt x="8413" y="66735"/>
                    <a:pt x="9170" y="67964"/>
                    <a:pt x="8792" y="68909"/>
                  </a:cubicBezTo>
                  <a:cubicBezTo>
                    <a:pt x="8602" y="69382"/>
                    <a:pt x="8319" y="69760"/>
                    <a:pt x="7941" y="70138"/>
                  </a:cubicBezTo>
                  <a:cubicBezTo>
                    <a:pt x="7279" y="70800"/>
                    <a:pt x="6712" y="71462"/>
                    <a:pt x="6145" y="72029"/>
                  </a:cubicBezTo>
                  <a:cubicBezTo>
                    <a:pt x="5483" y="72690"/>
                    <a:pt x="4727" y="73352"/>
                    <a:pt x="3971" y="74014"/>
                  </a:cubicBezTo>
                  <a:cubicBezTo>
                    <a:pt x="3593" y="74203"/>
                    <a:pt x="3215" y="74581"/>
                    <a:pt x="2931" y="74959"/>
                  </a:cubicBezTo>
                  <a:cubicBezTo>
                    <a:pt x="2647" y="75432"/>
                    <a:pt x="2931" y="76282"/>
                    <a:pt x="3215" y="76755"/>
                  </a:cubicBezTo>
                  <a:cubicBezTo>
                    <a:pt x="3593" y="77417"/>
                    <a:pt x="3971" y="77984"/>
                    <a:pt x="4538" y="78456"/>
                  </a:cubicBezTo>
                  <a:cubicBezTo>
                    <a:pt x="5578" y="79402"/>
                    <a:pt x="6523" y="80441"/>
                    <a:pt x="7468" y="81481"/>
                  </a:cubicBezTo>
                  <a:cubicBezTo>
                    <a:pt x="7941" y="82143"/>
                    <a:pt x="8130" y="82426"/>
                    <a:pt x="7468" y="82994"/>
                  </a:cubicBezTo>
                  <a:cubicBezTo>
                    <a:pt x="6996" y="83466"/>
                    <a:pt x="6523" y="83939"/>
                    <a:pt x="5956" y="84222"/>
                  </a:cubicBezTo>
                  <a:cubicBezTo>
                    <a:pt x="5389" y="84601"/>
                    <a:pt x="4727" y="84884"/>
                    <a:pt x="4065" y="85073"/>
                  </a:cubicBezTo>
                  <a:cubicBezTo>
                    <a:pt x="3309" y="85357"/>
                    <a:pt x="2553" y="85546"/>
                    <a:pt x="1797" y="85829"/>
                  </a:cubicBezTo>
                  <a:cubicBezTo>
                    <a:pt x="1513" y="85924"/>
                    <a:pt x="662" y="86113"/>
                    <a:pt x="1040" y="86491"/>
                  </a:cubicBezTo>
                  <a:cubicBezTo>
                    <a:pt x="1419" y="86964"/>
                    <a:pt x="1608" y="87153"/>
                    <a:pt x="1891" y="87436"/>
                  </a:cubicBezTo>
                  <a:cubicBezTo>
                    <a:pt x="2458" y="88098"/>
                    <a:pt x="3215" y="88760"/>
                    <a:pt x="3782" y="89421"/>
                  </a:cubicBezTo>
                  <a:cubicBezTo>
                    <a:pt x="4254" y="89894"/>
                    <a:pt x="4727" y="90272"/>
                    <a:pt x="5105" y="90650"/>
                  </a:cubicBezTo>
                  <a:cubicBezTo>
                    <a:pt x="5483" y="91123"/>
                    <a:pt x="4727" y="91690"/>
                    <a:pt x="4538" y="92068"/>
                  </a:cubicBezTo>
                  <a:cubicBezTo>
                    <a:pt x="3687" y="93108"/>
                    <a:pt x="2742" y="93959"/>
                    <a:pt x="1702" y="94715"/>
                  </a:cubicBezTo>
                  <a:lnTo>
                    <a:pt x="1230" y="94998"/>
                  </a:lnTo>
                  <a:lnTo>
                    <a:pt x="241418" y="94998"/>
                  </a:lnTo>
                  <a:cubicBezTo>
                    <a:pt x="239528" y="92635"/>
                    <a:pt x="238015" y="89988"/>
                    <a:pt x="236219" y="87625"/>
                  </a:cubicBezTo>
                  <a:cubicBezTo>
                    <a:pt x="235747" y="86964"/>
                    <a:pt x="235180" y="86302"/>
                    <a:pt x="234613" y="85546"/>
                  </a:cubicBezTo>
                  <a:cubicBezTo>
                    <a:pt x="234329" y="85262"/>
                    <a:pt x="234045" y="84884"/>
                    <a:pt x="233856" y="84506"/>
                  </a:cubicBezTo>
                  <a:cubicBezTo>
                    <a:pt x="233573" y="83939"/>
                    <a:pt x="233856" y="83372"/>
                    <a:pt x="234423" y="82994"/>
                  </a:cubicBezTo>
                  <a:cubicBezTo>
                    <a:pt x="235652" y="82048"/>
                    <a:pt x="236976" y="81198"/>
                    <a:pt x="238394" y="80441"/>
                  </a:cubicBezTo>
                  <a:lnTo>
                    <a:pt x="240851" y="79024"/>
                  </a:lnTo>
                  <a:lnTo>
                    <a:pt x="241418" y="78740"/>
                  </a:lnTo>
                  <a:cubicBezTo>
                    <a:pt x="241607" y="78551"/>
                    <a:pt x="241135" y="78173"/>
                    <a:pt x="241040" y="78078"/>
                  </a:cubicBezTo>
                  <a:cubicBezTo>
                    <a:pt x="240851" y="77795"/>
                    <a:pt x="240568" y="77511"/>
                    <a:pt x="240284" y="77228"/>
                  </a:cubicBezTo>
                  <a:cubicBezTo>
                    <a:pt x="238110" y="74959"/>
                    <a:pt x="235180" y="73069"/>
                    <a:pt x="233478" y="70327"/>
                  </a:cubicBezTo>
                  <a:cubicBezTo>
                    <a:pt x="233100" y="69666"/>
                    <a:pt x="232627" y="68720"/>
                    <a:pt x="233006" y="67964"/>
                  </a:cubicBezTo>
                  <a:cubicBezTo>
                    <a:pt x="233573" y="67303"/>
                    <a:pt x="234234" y="66735"/>
                    <a:pt x="234991" y="66452"/>
                  </a:cubicBezTo>
                  <a:cubicBezTo>
                    <a:pt x="235558" y="66074"/>
                    <a:pt x="236125" y="65696"/>
                    <a:pt x="236692" y="65223"/>
                  </a:cubicBezTo>
                  <a:lnTo>
                    <a:pt x="237070" y="64939"/>
                  </a:lnTo>
                  <a:cubicBezTo>
                    <a:pt x="237165" y="64750"/>
                    <a:pt x="236881" y="64372"/>
                    <a:pt x="236787" y="64278"/>
                  </a:cubicBezTo>
                  <a:cubicBezTo>
                    <a:pt x="236598" y="63900"/>
                    <a:pt x="236408" y="63616"/>
                    <a:pt x="236125" y="63238"/>
                  </a:cubicBezTo>
                  <a:cubicBezTo>
                    <a:pt x="235274" y="62104"/>
                    <a:pt x="234613" y="60780"/>
                    <a:pt x="234140" y="59362"/>
                  </a:cubicBezTo>
                  <a:cubicBezTo>
                    <a:pt x="233478" y="56338"/>
                    <a:pt x="236598" y="54920"/>
                    <a:pt x="237826" y="52557"/>
                  </a:cubicBezTo>
                  <a:cubicBezTo>
                    <a:pt x="238299" y="51422"/>
                    <a:pt x="238110" y="50194"/>
                    <a:pt x="237259" y="49248"/>
                  </a:cubicBezTo>
                  <a:cubicBezTo>
                    <a:pt x="236314" y="48019"/>
                    <a:pt x="235180" y="46791"/>
                    <a:pt x="233856" y="45845"/>
                  </a:cubicBezTo>
                  <a:cubicBezTo>
                    <a:pt x="232722" y="44995"/>
                    <a:pt x="231777" y="43955"/>
                    <a:pt x="230926" y="42821"/>
                  </a:cubicBezTo>
                  <a:cubicBezTo>
                    <a:pt x="230453" y="42064"/>
                    <a:pt x="229886" y="41497"/>
                    <a:pt x="230453" y="40646"/>
                  </a:cubicBezTo>
                  <a:cubicBezTo>
                    <a:pt x="231021" y="39701"/>
                    <a:pt x="231777" y="38756"/>
                    <a:pt x="232627" y="37905"/>
                  </a:cubicBezTo>
                  <a:cubicBezTo>
                    <a:pt x="233478" y="37055"/>
                    <a:pt x="234518" y="36204"/>
                    <a:pt x="235369" y="35259"/>
                  </a:cubicBezTo>
                  <a:cubicBezTo>
                    <a:pt x="236314" y="34408"/>
                    <a:pt x="237070" y="33368"/>
                    <a:pt x="237637" y="32234"/>
                  </a:cubicBezTo>
                  <a:cubicBezTo>
                    <a:pt x="238015" y="31005"/>
                    <a:pt x="237732" y="29776"/>
                    <a:pt x="236976" y="28831"/>
                  </a:cubicBezTo>
                  <a:cubicBezTo>
                    <a:pt x="236503" y="28358"/>
                    <a:pt x="236125" y="27886"/>
                    <a:pt x="235652" y="27508"/>
                  </a:cubicBezTo>
                  <a:cubicBezTo>
                    <a:pt x="235369" y="27318"/>
                    <a:pt x="235085" y="27035"/>
                    <a:pt x="234896" y="26751"/>
                  </a:cubicBezTo>
                  <a:cubicBezTo>
                    <a:pt x="234518" y="26090"/>
                    <a:pt x="234991" y="25333"/>
                    <a:pt x="235558" y="24861"/>
                  </a:cubicBezTo>
                  <a:cubicBezTo>
                    <a:pt x="236598" y="23916"/>
                    <a:pt x="237637" y="22876"/>
                    <a:pt x="238583" y="21742"/>
                  </a:cubicBezTo>
                  <a:cubicBezTo>
                    <a:pt x="239150" y="20891"/>
                    <a:pt x="239150" y="19851"/>
                    <a:pt x="238488" y="19095"/>
                  </a:cubicBezTo>
                  <a:cubicBezTo>
                    <a:pt x="237732" y="17961"/>
                    <a:pt x="236881" y="16921"/>
                    <a:pt x="235841" y="16070"/>
                  </a:cubicBezTo>
                  <a:cubicBezTo>
                    <a:pt x="234802" y="15219"/>
                    <a:pt x="233856" y="14369"/>
                    <a:pt x="233006" y="13423"/>
                  </a:cubicBezTo>
                  <a:cubicBezTo>
                    <a:pt x="232344" y="12762"/>
                    <a:pt x="232155" y="11816"/>
                    <a:pt x="232438" y="10871"/>
                  </a:cubicBezTo>
                  <a:cubicBezTo>
                    <a:pt x="233289" y="9737"/>
                    <a:pt x="234234" y="8697"/>
                    <a:pt x="235274" y="7752"/>
                  </a:cubicBezTo>
                  <a:cubicBezTo>
                    <a:pt x="237448" y="5011"/>
                    <a:pt x="239717" y="2364"/>
                    <a:pt x="24226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44"/>
            <p:cNvSpPr/>
            <p:nvPr/>
          </p:nvSpPr>
          <p:spPr>
            <a:xfrm>
              <a:off x="1544925" y="1698200"/>
              <a:ext cx="283600" cy="270750"/>
            </a:xfrm>
            <a:custGeom>
              <a:avLst/>
              <a:gdLst/>
              <a:ahLst/>
              <a:cxnLst/>
              <a:rect l="l" t="t" r="r" b="b"/>
              <a:pathLst>
                <a:path w="11344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5" y="1142"/>
                    <a:pt x="5191" y="1142"/>
                  </a:cubicBezTo>
                  <a:cubicBezTo>
                    <a:pt x="6423" y="1142"/>
                    <a:pt x="7578" y="1536"/>
                    <a:pt x="8602" y="2323"/>
                  </a:cubicBezTo>
                  <a:cubicBezTo>
                    <a:pt x="9642" y="3174"/>
                    <a:pt x="10115" y="4497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175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42" y="7020"/>
                    <a:pt x="5768" y="7020"/>
                  </a:cubicBezTo>
                  <a:cubicBezTo>
                    <a:pt x="5544" y="7020"/>
                    <a:pt x="5318" y="6967"/>
                    <a:pt x="5105" y="6861"/>
                  </a:cubicBezTo>
                  <a:cubicBezTo>
                    <a:pt x="4727" y="6672"/>
                    <a:pt x="4349" y="6293"/>
                    <a:pt x="4160" y="5821"/>
                  </a:cubicBezTo>
                  <a:cubicBezTo>
                    <a:pt x="4065" y="5632"/>
                    <a:pt x="4065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55" y="5163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309" y="4497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413" y="4214"/>
                    <a:pt x="7184" y="3080"/>
                  </a:cubicBezTo>
                  <a:cubicBezTo>
                    <a:pt x="6402" y="2417"/>
                    <a:pt x="5389" y="2062"/>
                    <a:pt x="4367" y="2062"/>
                  </a:cubicBezTo>
                  <a:cubicBezTo>
                    <a:pt x="3783" y="2062"/>
                    <a:pt x="3196" y="2178"/>
                    <a:pt x="2647" y="2418"/>
                  </a:cubicBezTo>
                  <a:cubicBezTo>
                    <a:pt x="1135" y="3080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35" y="10617"/>
                    <a:pt x="4067" y="10829"/>
                    <a:pt x="4994" y="10829"/>
                  </a:cubicBezTo>
                  <a:cubicBezTo>
                    <a:pt x="7000" y="10829"/>
                    <a:pt x="8981" y="9835"/>
                    <a:pt x="10209" y="8089"/>
                  </a:cubicBezTo>
                  <a:cubicBezTo>
                    <a:pt x="11344" y="6293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44"/>
            <p:cNvSpPr/>
            <p:nvPr/>
          </p:nvSpPr>
          <p:spPr>
            <a:xfrm>
              <a:off x="2731225" y="169885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2" y="0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7"/>
                  </a:cubicBezTo>
                  <a:cubicBezTo>
                    <a:pt x="9642" y="3148"/>
                    <a:pt x="10114" y="4471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158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6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7"/>
                    <a:pt x="4159" y="5795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1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8"/>
                    <a:pt x="8413" y="4188"/>
                    <a:pt x="7184" y="3148"/>
                  </a:cubicBezTo>
                  <a:cubicBezTo>
                    <a:pt x="6418" y="2441"/>
                    <a:pt x="5431" y="2064"/>
                    <a:pt x="4430" y="2064"/>
                  </a:cubicBezTo>
                  <a:cubicBezTo>
                    <a:pt x="3826" y="2064"/>
                    <a:pt x="3216" y="2202"/>
                    <a:pt x="2647" y="2486"/>
                  </a:cubicBezTo>
                  <a:cubicBezTo>
                    <a:pt x="1135" y="3054"/>
                    <a:pt x="95" y="4471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3"/>
                  </a:cubicBezTo>
                  <a:cubicBezTo>
                    <a:pt x="11343" y="6267"/>
                    <a:pt x="11343" y="3904"/>
                    <a:pt x="10020" y="2203"/>
                  </a:cubicBezTo>
                  <a:cubicBezTo>
                    <a:pt x="8830" y="757"/>
                    <a:pt x="6951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44"/>
            <p:cNvSpPr/>
            <p:nvPr/>
          </p:nvSpPr>
          <p:spPr>
            <a:xfrm>
              <a:off x="3912775" y="169885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3" y="0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7"/>
                  </a:cubicBezTo>
                  <a:cubicBezTo>
                    <a:pt x="9642" y="3148"/>
                    <a:pt x="10115" y="4471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158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6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7"/>
                    <a:pt x="4160" y="5795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1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8"/>
                    <a:pt x="8414" y="4188"/>
                    <a:pt x="7185" y="3148"/>
                  </a:cubicBezTo>
                  <a:cubicBezTo>
                    <a:pt x="6419" y="2441"/>
                    <a:pt x="5432" y="2064"/>
                    <a:pt x="4431" y="2064"/>
                  </a:cubicBezTo>
                  <a:cubicBezTo>
                    <a:pt x="3827" y="2064"/>
                    <a:pt x="3217" y="2202"/>
                    <a:pt x="2648" y="2486"/>
                  </a:cubicBezTo>
                  <a:cubicBezTo>
                    <a:pt x="1135" y="3054"/>
                    <a:pt x="95" y="4471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3"/>
                  </a:cubicBezTo>
                  <a:cubicBezTo>
                    <a:pt x="11344" y="6267"/>
                    <a:pt x="11344" y="3904"/>
                    <a:pt x="10021" y="2203"/>
                  </a:cubicBezTo>
                  <a:cubicBezTo>
                    <a:pt x="8830" y="757"/>
                    <a:pt x="6952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44"/>
            <p:cNvSpPr/>
            <p:nvPr/>
          </p:nvSpPr>
          <p:spPr>
            <a:xfrm>
              <a:off x="5094350" y="1698200"/>
              <a:ext cx="285975" cy="270750"/>
            </a:xfrm>
            <a:custGeom>
              <a:avLst/>
              <a:gdLst/>
              <a:ahLst/>
              <a:cxnLst/>
              <a:rect l="l" t="t" r="r" b="b"/>
              <a:pathLst>
                <a:path w="11439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8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5" y="4497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602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9" y="7020"/>
                    <a:pt x="5832" y="7020"/>
                  </a:cubicBezTo>
                  <a:cubicBezTo>
                    <a:pt x="5625" y="7020"/>
                    <a:pt x="5412" y="6967"/>
                    <a:pt x="5199" y="6861"/>
                  </a:cubicBezTo>
                  <a:cubicBezTo>
                    <a:pt x="4727" y="6672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55" y="5163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309" y="4497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508" y="4214"/>
                    <a:pt x="7184" y="3080"/>
                  </a:cubicBezTo>
                  <a:cubicBezTo>
                    <a:pt x="6402" y="2417"/>
                    <a:pt x="5389" y="2062"/>
                    <a:pt x="4367" y="2062"/>
                  </a:cubicBezTo>
                  <a:cubicBezTo>
                    <a:pt x="3783" y="2062"/>
                    <a:pt x="3197" y="2178"/>
                    <a:pt x="2647" y="2418"/>
                  </a:cubicBezTo>
                  <a:cubicBezTo>
                    <a:pt x="1135" y="3080"/>
                    <a:pt x="190" y="4497"/>
                    <a:pt x="1" y="6104"/>
                  </a:cubicBezTo>
                  <a:cubicBezTo>
                    <a:pt x="1" y="7806"/>
                    <a:pt x="851" y="9318"/>
                    <a:pt x="2269" y="10169"/>
                  </a:cubicBezTo>
                  <a:cubicBezTo>
                    <a:pt x="3165" y="10617"/>
                    <a:pt x="4118" y="10829"/>
                    <a:pt x="5056" y="10829"/>
                  </a:cubicBezTo>
                  <a:cubicBezTo>
                    <a:pt x="7085" y="10829"/>
                    <a:pt x="9045" y="9835"/>
                    <a:pt x="10209" y="8089"/>
                  </a:cubicBezTo>
                  <a:cubicBezTo>
                    <a:pt x="11438" y="6293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44"/>
            <p:cNvSpPr/>
            <p:nvPr/>
          </p:nvSpPr>
          <p:spPr>
            <a:xfrm>
              <a:off x="6275925" y="1698200"/>
              <a:ext cx="285950" cy="270750"/>
            </a:xfrm>
            <a:custGeom>
              <a:avLst/>
              <a:gdLst/>
              <a:ahLst/>
              <a:cxnLst/>
              <a:rect l="l" t="t" r="r" b="b"/>
              <a:pathLst>
                <a:path w="11438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7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4" y="4497"/>
                    <a:pt x="9831" y="5821"/>
                  </a:cubicBezTo>
                  <a:cubicBezTo>
                    <a:pt x="9307" y="8090"/>
                    <a:pt x="7333" y="9634"/>
                    <a:pt x="5098" y="9634"/>
                  </a:cubicBezTo>
                  <a:cubicBezTo>
                    <a:pt x="4913" y="9634"/>
                    <a:pt x="4726" y="9624"/>
                    <a:pt x="4537" y="9602"/>
                  </a:cubicBezTo>
                  <a:cubicBezTo>
                    <a:pt x="3498" y="9602"/>
                    <a:pt x="2552" y="9035"/>
                    <a:pt x="1891" y="8184"/>
                  </a:cubicBezTo>
                  <a:cubicBezTo>
                    <a:pt x="1134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1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8" y="7020"/>
                    <a:pt x="5832" y="7020"/>
                  </a:cubicBezTo>
                  <a:cubicBezTo>
                    <a:pt x="5624" y="7020"/>
                    <a:pt x="5412" y="6967"/>
                    <a:pt x="5199" y="6861"/>
                  </a:cubicBezTo>
                  <a:cubicBezTo>
                    <a:pt x="4726" y="6672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443"/>
                  </a:cubicBezTo>
                  <a:cubicBezTo>
                    <a:pt x="4348" y="5348"/>
                    <a:pt x="4537" y="5254"/>
                    <a:pt x="4726" y="5254"/>
                  </a:cubicBezTo>
                  <a:cubicBezTo>
                    <a:pt x="5546" y="5163"/>
                    <a:pt x="5576" y="4020"/>
                    <a:pt x="4817" y="4020"/>
                  </a:cubicBezTo>
                  <a:cubicBezTo>
                    <a:pt x="4788" y="4020"/>
                    <a:pt x="4758" y="4021"/>
                    <a:pt x="4726" y="4025"/>
                  </a:cubicBezTo>
                  <a:cubicBezTo>
                    <a:pt x="3970" y="4025"/>
                    <a:pt x="3309" y="4497"/>
                    <a:pt x="3025" y="5254"/>
                  </a:cubicBezTo>
                  <a:cubicBezTo>
                    <a:pt x="2836" y="5915"/>
                    <a:pt x="3119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3" y="7951"/>
                    <a:pt x="7657" y="7428"/>
                  </a:cubicBezTo>
                  <a:cubicBezTo>
                    <a:pt x="8696" y="6104"/>
                    <a:pt x="8507" y="4214"/>
                    <a:pt x="7184" y="3080"/>
                  </a:cubicBezTo>
                  <a:cubicBezTo>
                    <a:pt x="6402" y="2417"/>
                    <a:pt x="5389" y="2062"/>
                    <a:pt x="4366" y="2062"/>
                  </a:cubicBezTo>
                  <a:cubicBezTo>
                    <a:pt x="3783" y="2062"/>
                    <a:pt x="3196" y="2178"/>
                    <a:pt x="2647" y="2418"/>
                  </a:cubicBezTo>
                  <a:cubicBezTo>
                    <a:pt x="1134" y="3080"/>
                    <a:pt x="189" y="4497"/>
                    <a:pt x="0" y="6104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65" y="10617"/>
                    <a:pt x="4117" y="10829"/>
                    <a:pt x="5055" y="10829"/>
                  </a:cubicBezTo>
                  <a:cubicBezTo>
                    <a:pt x="7085" y="10829"/>
                    <a:pt x="9045" y="9835"/>
                    <a:pt x="10209" y="8089"/>
                  </a:cubicBezTo>
                  <a:cubicBezTo>
                    <a:pt x="11438" y="6293"/>
                    <a:pt x="11343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44"/>
            <p:cNvSpPr/>
            <p:nvPr/>
          </p:nvSpPr>
          <p:spPr>
            <a:xfrm>
              <a:off x="954150" y="2201450"/>
              <a:ext cx="283600" cy="268975"/>
            </a:xfrm>
            <a:custGeom>
              <a:avLst/>
              <a:gdLst/>
              <a:ahLst/>
              <a:cxnLst/>
              <a:rect l="l" t="t" r="r" b="b"/>
              <a:pathLst>
                <a:path w="11344" h="10759" extrusionOk="0">
                  <a:moveTo>
                    <a:pt x="5331" y="0"/>
                  </a:moveTo>
                  <a:cubicBezTo>
                    <a:pt x="5038" y="0"/>
                    <a:pt x="4741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1" y="1145"/>
                    <a:pt x="5201" y="1145"/>
                  </a:cubicBezTo>
                  <a:cubicBezTo>
                    <a:pt x="6429" y="1145"/>
                    <a:pt x="7581" y="1526"/>
                    <a:pt x="8602" y="2233"/>
                  </a:cubicBezTo>
                  <a:cubicBezTo>
                    <a:pt x="9642" y="3083"/>
                    <a:pt x="10114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7" y="9606"/>
                  </a:cubicBezTo>
                  <a:cubicBezTo>
                    <a:pt x="3498" y="9511"/>
                    <a:pt x="2458" y="9038"/>
                    <a:pt x="1891" y="8188"/>
                  </a:cubicBezTo>
                  <a:cubicBezTo>
                    <a:pt x="1134" y="7243"/>
                    <a:pt x="1040" y="5919"/>
                    <a:pt x="1607" y="4785"/>
                  </a:cubicBezTo>
                  <a:cubicBezTo>
                    <a:pt x="2174" y="3840"/>
                    <a:pt x="3309" y="3178"/>
                    <a:pt x="4443" y="3178"/>
                  </a:cubicBezTo>
                  <a:cubicBezTo>
                    <a:pt x="5672" y="3178"/>
                    <a:pt x="6711" y="3934"/>
                    <a:pt x="7090" y="5068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092" y="6959"/>
                    <a:pt x="5693" y="6959"/>
                  </a:cubicBezTo>
                  <a:cubicBezTo>
                    <a:pt x="5493" y="6959"/>
                    <a:pt x="5294" y="6927"/>
                    <a:pt x="5105" y="6864"/>
                  </a:cubicBezTo>
                  <a:cubicBezTo>
                    <a:pt x="4726" y="6675"/>
                    <a:pt x="4348" y="6297"/>
                    <a:pt x="4159" y="5825"/>
                  </a:cubicBezTo>
                  <a:cubicBezTo>
                    <a:pt x="4065" y="5636"/>
                    <a:pt x="4065" y="5541"/>
                    <a:pt x="4159" y="5352"/>
                  </a:cubicBezTo>
                  <a:cubicBezTo>
                    <a:pt x="4348" y="5257"/>
                    <a:pt x="4537" y="5163"/>
                    <a:pt x="4726" y="5163"/>
                  </a:cubicBezTo>
                  <a:cubicBezTo>
                    <a:pt x="5455" y="5163"/>
                    <a:pt x="5482" y="4023"/>
                    <a:pt x="4807" y="4023"/>
                  </a:cubicBezTo>
                  <a:cubicBezTo>
                    <a:pt x="4781" y="4023"/>
                    <a:pt x="4754" y="4025"/>
                    <a:pt x="4726" y="4029"/>
                  </a:cubicBezTo>
                  <a:cubicBezTo>
                    <a:pt x="4662" y="4021"/>
                    <a:pt x="4598" y="4017"/>
                    <a:pt x="4536" y="4017"/>
                  </a:cubicBezTo>
                  <a:cubicBezTo>
                    <a:pt x="3860" y="4017"/>
                    <a:pt x="3284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3" y="7799"/>
                    <a:pt x="4933" y="8132"/>
                    <a:pt x="5723" y="8132"/>
                  </a:cubicBezTo>
                  <a:cubicBezTo>
                    <a:pt x="6423" y="8132"/>
                    <a:pt x="7124" y="7870"/>
                    <a:pt x="7657" y="7337"/>
                  </a:cubicBezTo>
                  <a:cubicBezTo>
                    <a:pt x="8696" y="6014"/>
                    <a:pt x="8413" y="4123"/>
                    <a:pt x="7184" y="3083"/>
                  </a:cubicBezTo>
                  <a:cubicBezTo>
                    <a:pt x="6418" y="2376"/>
                    <a:pt x="5431" y="2000"/>
                    <a:pt x="4430" y="2000"/>
                  </a:cubicBezTo>
                  <a:cubicBezTo>
                    <a:pt x="3826" y="2000"/>
                    <a:pt x="3216" y="2137"/>
                    <a:pt x="2647" y="2422"/>
                  </a:cubicBezTo>
                  <a:cubicBezTo>
                    <a:pt x="1134" y="3083"/>
                    <a:pt x="95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55" y="10537"/>
                    <a:pt x="4111" y="10758"/>
                    <a:pt x="5059" y="10758"/>
                  </a:cubicBezTo>
                  <a:cubicBezTo>
                    <a:pt x="7043" y="10758"/>
                    <a:pt x="8994" y="9789"/>
                    <a:pt x="10209" y="7999"/>
                  </a:cubicBezTo>
                  <a:cubicBezTo>
                    <a:pt x="11343" y="6203"/>
                    <a:pt x="11343" y="3934"/>
                    <a:pt x="10020" y="2233"/>
                  </a:cubicBezTo>
                  <a:cubicBezTo>
                    <a:pt x="8878" y="765"/>
                    <a:pt x="7173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44"/>
            <p:cNvSpPr/>
            <p:nvPr/>
          </p:nvSpPr>
          <p:spPr>
            <a:xfrm>
              <a:off x="2140425" y="2201550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4" y="55"/>
                  </a:cubicBezTo>
                  <a:cubicBezTo>
                    <a:pt x="3718" y="145"/>
                    <a:pt x="3689" y="1195"/>
                    <a:pt x="4357" y="1195"/>
                  </a:cubicBezTo>
                  <a:cubicBezTo>
                    <a:pt x="4384" y="1195"/>
                    <a:pt x="4413" y="1193"/>
                    <a:pt x="4444" y="1189"/>
                  </a:cubicBezTo>
                  <a:cubicBezTo>
                    <a:pt x="4699" y="1157"/>
                    <a:pt x="4955" y="1141"/>
                    <a:pt x="5209" y="1141"/>
                  </a:cubicBezTo>
                  <a:cubicBezTo>
                    <a:pt x="6457" y="1141"/>
                    <a:pt x="7660" y="1522"/>
                    <a:pt x="8603" y="2229"/>
                  </a:cubicBezTo>
                  <a:cubicBezTo>
                    <a:pt x="9642" y="3079"/>
                    <a:pt x="10115" y="4497"/>
                    <a:pt x="9832" y="5821"/>
                  </a:cubicBezTo>
                  <a:cubicBezTo>
                    <a:pt x="9295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4"/>
                    <a:pt x="1891" y="8184"/>
                  </a:cubicBezTo>
                  <a:cubicBezTo>
                    <a:pt x="1135" y="7239"/>
                    <a:pt x="1041" y="5915"/>
                    <a:pt x="1608" y="4781"/>
                  </a:cubicBezTo>
                  <a:cubicBezTo>
                    <a:pt x="2269" y="3836"/>
                    <a:pt x="3309" y="3174"/>
                    <a:pt x="4444" y="3174"/>
                  </a:cubicBezTo>
                  <a:cubicBezTo>
                    <a:pt x="5672" y="3174"/>
                    <a:pt x="6712" y="3930"/>
                    <a:pt x="7090" y="5064"/>
                  </a:cubicBezTo>
                  <a:cubicBezTo>
                    <a:pt x="7279" y="5632"/>
                    <a:pt x="7185" y="6199"/>
                    <a:pt x="6807" y="6577"/>
                  </a:cubicBezTo>
                  <a:cubicBezTo>
                    <a:pt x="6492" y="6829"/>
                    <a:pt x="6135" y="6955"/>
                    <a:pt x="5763" y="6955"/>
                  </a:cubicBezTo>
                  <a:cubicBezTo>
                    <a:pt x="5578" y="6955"/>
                    <a:pt x="5389" y="6923"/>
                    <a:pt x="5200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3"/>
                    <a:pt x="4538" y="5159"/>
                    <a:pt x="4727" y="5159"/>
                  </a:cubicBezTo>
                  <a:cubicBezTo>
                    <a:pt x="5455" y="5159"/>
                    <a:pt x="5482" y="4019"/>
                    <a:pt x="4808" y="4019"/>
                  </a:cubicBezTo>
                  <a:cubicBezTo>
                    <a:pt x="4782" y="4019"/>
                    <a:pt x="4755" y="4021"/>
                    <a:pt x="4727" y="4025"/>
                  </a:cubicBezTo>
                  <a:cubicBezTo>
                    <a:pt x="3971" y="4025"/>
                    <a:pt x="3215" y="4497"/>
                    <a:pt x="3026" y="5159"/>
                  </a:cubicBezTo>
                  <a:cubicBezTo>
                    <a:pt x="2837" y="5915"/>
                    <a:pt x="3026" y="6577"/>
                    <a:pt x="3498" y="7144"/>
                  </a:cubicBezTo>
                  <a:cubicBezTo>
                    <a:pt x="4062" y="7810"/>
                    <a:pt x="4902" y="8142"/>
                    <a:pt x="5735" y="8142"/>
                  </a:cubicBezTo>
                  <a:cubicBezTo>
                    <a:pt x="6439" y="8142"/>
                    <a:pt x="7138" y="7904"/>
                    <a:pt x="7657" y="7428"/>
                  </a:cubicBezTo>
                  <a:cubicBezTo>
                    <a:pt x="8697" y="6010"/>
                    <a:pt x="8414" y="4119"/>
                    <a:pt x="7185" y="3079"/>
                  </a:cubicBezTo>
                  <a:cubicBezTo>
                    <a:pt x="6419" y="2372"/>
                    <a:pt x="5432" y="1996"/>
                    <a:pt x="4431" y="1996"/>
                  </a:cubicBezTo>
                  <a:cubicBezTo>
                    <a:pt x="3827" y="1996"/>
                    <a:pt x="3217" y="2133"/>
                    <a:pt x="2648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2" y="9318"/>
                    <a:pt x="2269" y="10074"/>
                  </a:cubicBezTo>
                  <a:cubicBezTo>
                    <a:pt x="3156" y="10533"/>
                    <a:pt x="4112" y="10754"/>
                    <a:pt x="5060" y="10754"/>
                  </a:cubicBezTo>
                  <a:cubicBezTo>
                    <a:pt x="7044" y="10754"/>
                    <a:pt x="8994" y="9785"/>
                    <a:pt x="10210" y="7995"/>
                  </a:cubicBezTo>
                  <a:cubicBezTo>
                    <a:pt x="11344" y="6199"/>
                    <a:pt x="11344" y="3930"/>
                    <a:pt x="10021" y="2229"/>
                  </a:cubicBezTo>
                  <a:cubicBezTo>
                    <a:pt x="8866" y="827"/>
                    <a:pt x="7065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44"/>
            <p:cNvSpPr/>
            <p:nvPr/>
          </p:nvSpPr>
          <p:spPr>
            <a:xfrm>
              <a:off x="3322000" y="2201550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5" y="1141"/>
                    <a:pt x="5208" y="1141"/>
                  </a:cubicBezTo>
                  <a:cubicBezTo>
                    <a:pt x="6456" y="1141"/>
                    <a:pt x="7660" y="1522"/>
                    <a:pt x="8602" y="2229"/>
                  </a:cubicBezTo>
                  <a:cubicBezTo>
                    <a:pt x="9642" y="3079"/>
                    <a:pt x="10115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4"/>
                    <a:pt x="1891" y="8184"/>
                  </a:cubicBezTo>
                  <a:cubicBezTo>
                    <a:pt x="1135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2" y="3930"/>
                    <a:pt x="7090" y="5064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8" y="6955"/>
                    <a:pt x="5388" y="6923"/>
                    <a:pt x="5199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3"/>
                    <a:pt x="4538" y="5159"/>
                    <a:pt x="4727" y="5159"/>
                  </a:cubicBezTo>
                  <a:cubicBezTo>
                    <a:pt x="5455" y="5159"/>
                    <a:pt x="5482" y="4019"/>
                    <a:pt x="4808" y="4019"/>
                  </a:cubicBezTo>
                  <a:cubicBezTo>
                    <a:pt x="4782" y="4019"/>
                    <a:pt x="4755" y="4021"/>
                    <a:pt x="4727" y="4025"/>
                  </a:cubicBezTo>
                  <a:cubicBezTo>
                    <a:pt x="3971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2" y="8142"/>
                    <a:pt x="5734" y="8142"/>
                  </a:cubicBezTo>
                  <a:cubicBezTo>
                    <a:pt x="6439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2" y="1996"/>
                    <a:pt x="4431" y="1996"/>
                  </a:cubicBezTo>
                  <a:cubicBezTo>
                    <a:pt x="3826" y="1996"/>
                    <a:pt x="3217" y="2133"/>
                    <a:pt x="2647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1" y="9318"/>
                    <a:pt x="2269" y="10074"/>
                  </a:cubicBezTo>
                  <a:cubicBezTo>
                    <a:pt x="3156" y="10533"/>
                    <a:pt x="4111" y="10754"/>
                    <a:pt x="5060" y="10754"/>
                  </a:cubicBezTo>
                  <a:cubicBezTo>
                    <a:pt x="7043" y="10754"/>
                    <a:pt x="8994" y="9785"/>
                    <a:pt x="10209" y="7995"/>
                  </a:cubicBezTo>
                  <a:cubicBezTo>
                    <a:pt x="11344" y="6199"/>
                    <a:pt x="11344" y="3930"/>
                    <a:pt x="10020" y="2229"/>
                  </a:cubicBezTo>
                  <a:cubicBezTo>
                    <a:pt x="8866" y="827"/>
                    <a:pt x="7064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44"/>
            <p:cNvSpPr/>
            <p:nvPr/>
          </p:nvSpPr>
          <p:spPr>
            <a:xfrm>
              <a:off x="4503575" y="2201550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2" y="1"/>
                  </a:moveTo>
                  <a:cubicBezTo>
                    <a:pt x="4976" y="1"/>
                    <a:pt x="4708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4" y="1141"/>
                    <a:pt x="5208" y="1141"/>
                  </a:cubicBezTo>
                  <a:cubicBezTo>
                    <a:pt x="6456" y="1141"/>
                    <a:pt x="7659" y="1522"/>
                    <a:pt x="8602" y="2229"/>
                  </a:cubicBezTo>
                  <a:cubicBezTo>
                    <a:pt x="9642" y="3079"/>
                    <a:pt x="10114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7" y="9602"/>
                  </a:cubicBezTo>
                  <a:cubicBezTo>
                    <a:pt x="3498" y="9507"/>
                    <a:pt x="2552" y="9034"/>
                    <a:pt x="1891" y="8184"/>
                  </a:cubicBezTo>
                  <a:cubicBezTo>
                    <a:pt x="1134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1" y="3930"/>
                    <a:pt x="7090" y="5064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7" y="6955"/>
                    <a:pt x="5388" y="6923"/>
                    <a:pt x="5199" y="6860"/>
                  </a:cubicBezTo>
                  <a:cubicBezTo>
                    <a:pt x="4726" y="6671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348"/>
                  </a:cubicBezTo>
                  <a:cubicBezTo>
                    <a:pt x="4348" y="5253"/>
                    <a:pt x="4537" y="5159"/>
                    <a:pt x="4726" y="5159"/>
                  </a:cubicBezTo>
                  <a:cubicBezTo>
                    <a:pt x="5455" y="5159"/>
                    <a:pt x="5482" y="4019"/>
                    <a:pt x="4807" y="4019"/>
                  </a:cubicBezTo>
                  <a:cubicBezTo>
                    <a:pt x="4781" y="4019"/>
                    <a:pt x="4754" y="4021"/>
                    <a:pt x="4726" y="4025"/>
                  </a:cubicBezTo>
                  <a:cubicBezTo>
                    <a:pt x="3970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1" y="8142"/>
                    <a:pt x="5734" y="8142"/>
                  </a:cubicBezTo>
                  <a:cubicBezTo>
                    <a:pt x="6438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1" y="1996"/>
                    <a:pt x="4430" y="1996"/>
                  </a:cubicBezTo>
                  <a:cubicBezTo>
                    <a:pt x="3826" y="1996"/>
                    <a:pt x="3216" y="2133"/>
                    <a:pt x="2647" y="2418"/>
                  </a:cubicBezTo>
                  <a:cubicBezTo>
                    <a:pt x="1134" y="3079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074"/>
                  </a:cubicBezTo>
                  <a:cubicBezTo>
                    <a:pt x="3155" y="10533"/>
                    <a:pt x="4111" y="10754"/>
                    <a:pt x="5059" y="10754"/>
                  </a:cubicBezTo>
                  <a:cubicBezTo>
                    <a:pt x="7043" y="10754"/>
                    <a:pt x="8994" y="9785"/>
                    <a:pt x="10209" y="7995"/>
                  </a:cubicBezTo>
                  <a:cubicBezTo>
                    <a:pt x="11343" y="6199"/>
                    <a:pt x="11343" y="3930"/>
                    <a:pt x="10020" y="2229"/>
                  </a:cubicBezTo>
                  <a:cubicBezTo>
                    <a:pt x="8866" y="827"/>
                    <a:pt x="7064" y="1"/>
                    <a:pt x="5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44"/>
            <p:cNvSpPr/>
            <p:nvPr/>
          </p:nvSpPr>
          <p:spPr>
            <a:xfrm>
              <a:off x="5685125" y="2201450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4" y="59"/>
                  </a:cubicBezTo>
                  <a:cubicBezTo>
                    <a:pt x="3715" y="59"/>
                    <a:pt x="3688" y="1198"/>
                    <a:pt x="4363" y="1198"/>
                  </a:cubicBezTo>
                  <a:cubicBezTo>
                    <a:pt x="4389" y="1198"/>
                    <a:pt x="4416" y="1196"/>
                    <a:pt x="4444" y="1193"/>
                  </a:cubicBezTo>
                  <a:cubicBezTo>
                    <a:pt x="4699" y="1161"/>
                    <a:pt x="4955" y="1145"/>
                    <a:pt x="5209" y="1145"/>
                  </a:cubicBezTo>
                  <a:cubicBezTo>
                    <a:pt x="6456" y="1145"/>
                    <a:pt x="7660" y="1526"/>
                    <a:pt x="8603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5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8"/>
                    <a:pt x="1891" y="8188"/>
                  </a:cubicBezTo>
                  <a:cubicBezTo>
                    <a:pt x="1135" y="7243"/>
                    <a:pt x="1041" y="5919"/>
                    <a:pt x="1608" y="4785"/>
                  </a:cubicBezTo>
                  <a:cubicBezTo>
                    <a:pt x="2269" y="3840"/>
                    <a:pt x="3309" y="3178"/>
                    <a:pt x="4444" y="3178"/>
                  </a:cubicBezTo>
                  <a:cubicBezTo>
                    <a:pt x="5672" y="3178"/>
                    <a:pt x="6712" y="3934"/>
                    <a:pt x="7090" y="5068"/>
                  </a:cubicBezTo>
                  <a:cubicBezTo>
                    <a:pt x="7279" y="5636"/>
                    <a:pt x="7185" y="6203"/>
                    <a:pt x="6807" y="6581"/>
                  </a:cubicBezTo>
                  <a:cubicBezTo>
                    <a:pt x="6492" y="6833"/>
                    <a:pt x="6134" y="6959"/>
                    <a:pt x="5763" y="6959"/>
                  </a:cubicBezTo>
                  <a:cubicBezTo>
                    <a:pt x="5578" y="6959"/>
                    <a:pt x="5389" y="6927"/>
                    <a:pt x="5200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7"/>
                    <a:pt x="4538" y="5163"/>
                    <a:pt x="4727" y="5163"/>
                  </a:cubicBezTo>
                  <a:cubicBezTo>
                    <a:pt x="5546" y="5163"/>
                    <a:pt x="5577" y="4023"/>
                    <a:pt x="4818" y="4023"/>
                  </a:cubicBezTo>
                  <a:cubicBezTo>
                    <a:pt x="4789" y="4023"/>
                    <a:pt x="4759" y="4025"/>
                    <a:pt x="4727" y="4029"/>
                  </a:cubicBezTo>
                  <a:cubicBezTo>
                    <a:pt x="4663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6" y="5163"/>
                  </a:cubicBezTo>
                  <a:cubicBezTo>
                    <a:pt x="2837" y="5919"/>
                    <a:pt x="3120" y="6581"/>
                    <a:pt x="3593" y="7148"/>
                  </a:cubicBezTo>
                  <a:cubicBezTo>
                    <a:pt x="4144" y="7799"/>
                    <a:pt x="4934" y="8132"/>
                    <a:pt x="5724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5" y="3083"/>
                  </a:cubicBezTo>
                  <a:cubicBezTo>
                    <a:pt x="6419" y="2376"/>
                    <a:pt x="5432" y="2000"/>
                    <a:pt x="4431" y="2000"/>
                  </a:cubicBezTo>
                  <a:cubicBezTo>
                    <a:pt x="3827" y="2000"/>
                    <a:pt x="3217" y="2137"/>
                    <a:pt x="2648" y="2422"/>
                  </a:cubicBezTo>
                  <a:cubicBezTo>
                    <a:pt x="1135" y="3083"/>
                    <a:pt x="190" y="4501"/>
                    <a:pt x="1" y="6108"/>
                  </a:cubicBezTo>
                  <a:cubicBezTo>
                    <a:pt x="1" y="7715"/>
                    <a:pt x="852" y="9322"/>
                    <a:pt x="2269" y="10078"/>
                  </a:cubicBezTo>
                  <a:cubicBezTo>
                    <a:pt x="3187" y="10537"/>
                    <a:pt x="4163" y="10758"/>
                    <a:pt x="5122" y="10758"/>
                  </a:cubicBezTo>
                  <a:cubicBezTo>
                    <a:pt x="7128" y="10758"/>
                    <a:pt x="9058" y="9789"/>
                    <a:pt x="10210" y="7999"/>
                  </a:cubicBezTo>
                  <a:cubicBezTo>
                    <a:pt x="11438" y="6203"/>
                    <a:pt x="11344" y="3934"/>
                    <a:pt x="10021" y="2233"/>
                  </a:cubicBezTo>
                  <a:cubicBezTo>
                    <a:pt x="8879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44"/>
            <p:cNvSpPr/>
            <p:nvPr/>
          </p:nvSpPr>
          <p:spPr>
            <a:xfrm>
              <a:off x="6866700" y="2201450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5" y="1145"/>
                    <a:pt x="5208" y="1145"/>
                  </a:cubicBezTo>
                  <a:cubicBezTo>
                    <a:pt x="6456" y="1145"/>
                    <a:pt x="7660" y="1526"/>
                    <a:pt x="8602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8"/>
                    <a:pt x="1891" y="8188"/>
                  </a:cubicBezTo>
                  <a:cubicBezTo>
                    <a:pt x="1135" y="7243"/>
                    <a:pt x="1040" y="5919"/>
                    <a:pt x="1607" y="4785"/>
                  </a:cubicBezTo>
                  <a:cubicBezTo>
                    <a:pt x="2269" y="3840"/>
                    <a:pt x="3309" y="3178"/>
                    <a:pt x="4443" y="3178"/>
                  </a:cubicBezTo>
                  <a:cubicBezTo>
                    <a:pt x="5672" y="3178"/>
                    <a:pt x="6712" y="3934"/>
                    <a:pt x="7090" y="5068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134" y="6959"/>
                    <a:pt x="5763" y="6959"/>
                  </a:cubicBezTo>
                  <a:cubicBezTo>
                    <a:pt x="5577" y="6959"/>
                    <a:pt x="5388" y="6927"/>
                    <a:pt x="5199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7"/>
                    <a:pt x="4538" y="5163"/>
                    <a:pt x="4727" y="5163"/>
                  </a:cubicBezTo>
                  <a:cubicBezTo>
                    <a:pt x="5546" y="5163"/>
                    <a:pt x="5576" y="4023"/>
                    <a:pt x="4818" y="4023"/>
                  </a:cubicBezTo>
                  <a:cubicBezTo>
                    <a:pt x="4789" y="4023"/>
                    <a:pt x="4758" y="4025"/>
                    <a:pt x="4727" y="4029"/>
                  </a:cubicBezTo>
                  <a:cubicBezTo>
                    <a:pt x="4662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4" y="7799"/>
                    <a:pt x="4933" y="8132"/>
                    <a:pt x="5723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4" y="3083"/>
                  </a:cubicBezTo>
                  <a:cubicBezTo>
                    <a:pt x="6418" y="2376"/>
                    <a:pt x="5432" y="2000"/>
                    <a:pt x="4431" y="2000"/>
                  </a:cubicBezTo>
                  <a:cubicBezTo>
                    <a:pt x="3826" y="2000"/>
                    <a:pt x="3217" y="2137"/>
                    <a:pt x="2647" y="2422"/>
                  </a:cubicBezTo>
                  <a:cubicBezTo>
                    <a:pt x="1135" y="3083"/>
                    <a:pt x="190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86" y="10537"/>
                    <a:pt x="4163" y="10758"/>
                    <a:pt x="5122" y="10758"/>
                  </a:cubicBezTo>
                  <a:cubicBezTo>
                    <a:pt x="7128" y="10758"/>
                    <a:pt x="9058" y="9789"/>
                    <a:pt x="10209" y="7999"/>
                  </a:cubicBezTo>
                  <a:cubicBezTo>
                    <a:pt x="11438" y="6203"/>
                    <a:pt x="11344" y="3934"/>
                    <a:pt x="10020" y="2233"/>
                  </a:cubicBezTo>
                  <a:cubicBezTo>
                    <a:pt x="8878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44"/>
            <p:cNvSpPr/>
            <p:nvPr/>
          </p:nvSpPr>
          <p:spPr>
            <a:xfrm>
              <a:off x="1544925" y="2702525"/>
              <a:ext cx="283600" cy="270750"/>
            </a:xfrm>
            <a:custGeom>
              <a:avLst/>
              <a:gdLst/>
              <a:ahLst/>
              <a:cxnLst/>
              <a:rect l="l" t="t" r="r" b="b"/>
              <a:pathLst>
                <a:path w="11344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5" y="1142"/>
                    <a:pt x="5191" y="1142"/>
                  </a:cubicBezTo>
                  <a:cubicBezTo>
                    <a:pt x="6423" y="1142"/>
                    <a:pt x="7578" y="1536"/>
                    <a:pt x="8602" y="2323"/>
                  </a:cubicBezTo>
                  <a:cubicBezTo>
                    <a:pt x="9642" y="3174"/>
                    <a:pt x="10115" y="4498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507"/>
                    <a:pt x="2553" y="9035"/>
                    <a:pt x="1891" y="8279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175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42" y="7020"/>
                    <a:pt x="5768" y="7020"/>
                  </a:cubicBezTo>
                  <a:cubicBezTo>
                    <a:pt x="5544" y="7020"/>
                    <a:pt x="5318" y="6967"/>
                    <a:pt x="5105" y="6861"/>
                  </a:cubicBezTo>
                  <a:cubicBezTo>
                    <a:pt x="4727" y="6672"/>
                    <a:pt x="4349" y="6294"/>
                    <a:pt x="4160" y="5915"/>
                  </a:cubicBezTo>
                  <a:cubicBezTo>
                    <a:pt x="4065" y="5632"/>
                    <a:pt x="4065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83" y="5159"/>
                    <a:pt x="5483" y="4025"/>
                    <a:pt x="4727" y="4025"/>
                  </a:cubicBezTo>
                  <a:cubicBezTo>
                    <a:pt x="3971" y="4025"/>
                    <a:pt x="3309" y="4498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413" y="4214"/>
                    <a:pt x="7184" y="3174"/>
                  </a:cubicBezTo>
                  <a:cubicBezTo>
                    <a:pt x="6393" y="2444"/>
                    <a:pt x="5368" y="2066"/>
                    <a:pt x="4334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5" y="3080"/>
                    <a:pt x="95" y="4498"/>
                    <a:pt x="0" y="6199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35" y="10617"/>
                    <a:pt x="4067" y="10829"/>
                    <a:pt x="4994" y="10829"/>
                  </a:cubicBezTo>
                  <a:cubicBezTo>
                    <a:pt x="7000" y="10829"/>
                    <a:pt x="8981" y="9835"/>
                    <a:pt x="10209" y="8090"/>
                  </a:cubicBezTo>
                  <a:cubicBezTo>
                    <a:pt x="11344" y="6294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44"/>
            <p:cNvSpPr/>
            <p:nvPr/>
          </p:nvSpPr>
          <p:spPr>
            <a:xfrm>
              <a:off x="2731225" y="2703175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2" y="0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7"/>
                  </a:cubicBezTo>
                  <a:cubicBezTo>
                    <a:pt x="9642" y="3148"/>
                    <a:pt x="10114" y="4472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253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6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8"/>
                    <a:pt x="4159" y="5889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2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8"/>
                    <a:pt x="8413" y="4188"/>
                    <a:pt x="7184" y="3148"/>
                  </a:cubicBezTo>
                  <a:cubicBezTo>
                    <a:pt x="6393" y="2418"/>
                    <a:pt x="5367" y="2040"/>
                    <a:pt x="4333" y="2040"/>
                  </a:cubicBezTo>
                  <a:cubicBezTo>
                    <a:pt x="3761" y="2040"/>
                    <a:pt x="3186" y="2156"/>
                    <a:pt x="2647" y="2392"/>
                  </a:cubicBezTo>
                  <a:cubicBezTo>
                    <a:pt x="1135" y="3054"/>
                    <a:pt x="95" y="4472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4"/>
                  </a:cubicBezTo>
                  <a:cubicBezTo>
                    <a:pt x="11343" y="6268"/>
                    <a:pt x="11343" y="3904"/>
                    <a:pt x="10020" y="2203"/>
                  </a:cubicBezTo>
                  <a:cubicBezTo>
                    <a:pt x="8830" y="758"/>
                    <a:pt x="6951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44"/>
            <p:cNvSpPr/>
            <p:nvPr/>
          </p:nvSpPr>
          <p:spPr>
            <a:xfrm>
              <a:off x="3912775" y="2703175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3" y="0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7"/>
                  </a:cubicBezTo>
                  <a:cubicBezTo>
                    <a:pt x="9642" y="3148"/>
                    <a:pt x="10115" y="4472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253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6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8"/>
                    <a:pt x="4160" y="5889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2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8"/>
                    <a:pt x="8414" y="4188"/>
                    <a:pt x="7185" y="3148"/>
                  </a:cubicBezTo>
                  <a:cubicBezTo>
                    <a:pt x="6394" y="2418"/>
                    <a:pt x="5368" y="2040"/>
                    <a:pt x="4334" y="2040"/>
                  </a:cubicBezTo>
                  <a:cubicBezTo>
                    <a:pt x="3761" y="2040"/>
                    <a:pt x="3187" y="2156"/>
                    <a:pt x="2648" y="2392"/>
                  </a:cubicBezTo>
                  <a:cubicBezTo>
                    <a:pt x="1135" y="3054"/>
                    <a:pt x="95" y="4472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4"/>
                  </a:cubicBezTo>
                  <a:cubicBezTo>
                    <a:pt x="11344" y="6268"/>
                    <a:pt x="11344" y="3904"/>
                    <a:pt x="10021" y="2203"/>
                  </a:cubicBezTo>
                  <a:cubicBezTo>
                    <a:pt x="8830" y="758"/>
                    <a:pt x="6952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44"/>
            <p:cNvSpPr/>
            <p:nvPr/>
          </p:nvSpPr>
          <p:spPr>
            <a:xfrm>
              <a:off x="5094350" y="2702525"/>
              <a:ext cx="285975" cy="270750"/>
            </a:xfrm>
            <a:custGeom>
              <a:avLst/>
              <a:gdLst/>
              <a:ahLst/>
              <a:cxnLst/>
              <a:rect l="l" t="t" r="r" b="b"/>
              <a:pathLst>
                <a:path w="11439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8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5" y="4498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602"/>
                    <a:pt x="2553" y="9035"/>
                    <a:pt x="1891" y="8279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9" y="7020"/>
                    <a:pt x="5832" y="7020"/>
                  </a:cubicBezTo>
                  <a:cubicBezTo>
                    <a:pt x="5625" y="7020"/>
                    <a:pt x="5412" y="6967"/>
                    <a:pt x="5199" y="6861"/>
                  </a:cubicBezTo>
                  <a:cubicBezTo>
                    <a:pt x="4727" y="6672"/>
                    <a:pt x="4349" y="6294"/>
                    <a:pt x="4160" y="5915"/>
                  </a:cubicBezTo>
                  <a:cubicBezTo>
                    <a:pt x="4160" y="5632"/>
                    <a:pt x="4160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83" y="5159"/>
                    <a:pt x="5483" y="4025"/>
                    <a:pt x="4727" y="4025"/>
                  </a:cubicBezTo>
                  <a:cubicBezTo>
                    <a:pt x="3971" y="4025"/>
                    <a:pt x="3309" y="4498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508" y="4214"/>
                    <a:pt x="7184" y="3174"/>
                  </a:cubicBezTo>
                  <a:cubicBezTo>
                    <a:pt x="6393" y="2444"/>
                    <a:pt x="5368" y="2066"/>
                    <a:pt x="4334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5" y="3080"/>
                    <a:pt x="190" y="4498"/>
                    <a:pt x="1" y="6199"/>
                  </a:cubicBezTo>
                  <a:cubicBezTo>
                    <a:pt x="1" y="7806"/>
                    <a:pt x="851" y="9318"/>
                    <a:pt x="2269" y="10169"/>
                  </a:cubicBezTo>
                  <a:cubicBezTo>
                    <a:pt x="3165" y="10617"/>
                    <a:pt x="4118" y="10829"/>
                    <a:pt x="5056" y="10829"/>
                  </a:cubicBezTo>
                  <a:cubicBezTo>
                    <a:pt x="7085" y="10829"/>
                    <a:pt x="9045" y="9835"/>
                    <a:pt x="10209" y="8090"/>
                  </a:cubicBezTo>
                  <a:cubicBezTo>
                    <a:pt x="11438" y="6294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44"/>
            <p:cNvSpPr/>
            <p:nvPr/>
          </p:nvSpPr>
          <p:spPr>
            <a:xfrm>
              <a:off x="6275925" y="2702525"/>
              <a:ext cx="285950" cy="270750"/>
            </a:xfrm>
            <a:custGeom>
              <a:avLst/>
              <a:gdLst/>
              <a:ahLst/>
              <a:cxnLst/>
              <a:rect l="l" t="t" r="r" b="b"/>
              <a:pathLst>
                <a:path w="11438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7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4" y="4498"/>
                    <a:pt x="9831" y="5821"/>
                  </a:cubicBezTo>
                  <a:cubicBezTo>
                    <a:pt x="9307" y="8090"/>
                    <a:pt x="7333" y="9634"/>
                    <a:pt x="5098" y="9634"/>
                  </a:cubicBezTo>
                  <a:cubicBezTo>
                    <a:pt x="4913" y="9634"/>
                    <a:pt x="4726" y="9624"/>
                    <a:pt x="4537" y="9602"/>
                  </a:cubicBezTo>
                  <a:cubicBezTo>
                    <a:pt x="3498" y="9602"/>
                    <a:pt x="2552" y="9035"/>
                    <a:pt x="1891" y="8279"/>
                  </a:cubicBezTo>
                  <a:cubicBezTo>
                    <a:pt x="1134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1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8" y="7020"/>
                    <a:pt x="5832" y="7020"/>
                  </a:cubicBezTo>
                  <a:cubicBezTo>
                    <a:pt x="5624" y="7020"/>
                    <a:pt x="5412" y="6967"/>
                    <a:pt x="5199" y="6861"/>
                  </a:cubicBezTo>
                  <a:cubicBezTo>
                    <a:pt x="4726" y="6672"/>
                    <a:pt x="4348" y="6294"/>
                    <a:pt x="4159" y="5915"/>
                  </a:cubicBezTo>
                  <a:cubicBezTo>
                    <a:pt x="4159" y="5632"/>
                    <a:pt x="4159" y="5537"/>
                    <a:pt x="4159" y="5443"/>
                  </a:cubicBezTo>
                  <a:cubicBezTo>
                    <a:pt x="4348" y="5348"/>
                    <a:pt x="4537" y="5254"/>
                    <a:pt x="4726" y="5254"/>
                  </a:cubicBezTo>
                  <a:cubicBezTo>
                    <a:pt x="5577" y="5159"/>
                    <a:pt x="5577" y="4025"/>
                    <a:pt x="4726" y="4025"/>
                  </a:cubicBezTo>
                  <a:cubicBezTo>
                    <a:pt x="3970" y="4025"/>
                    <a:pt x="3309" y="4498"/>
                    <a:pt x="3025" y="5254"/>
                  </a:cubicBezTo>
                  <a:cubicBezTo>
                    <a:pt x="2836" y="5915"/>
                    <a:pt x="3119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3" y="7951"/>
                    <a:pt x="7657" y="7428"/>
                  </a:cubicBezTo>
                  <a:cubicBezTo>
                    <a:pt x="8696" y="6104"/>
                    <a:pt x="8507" y="4214"/>
                    <a:pt x="7184" y="3174"/>
                  </a:cubicBezTo>
                  <a:cubicBezTo>
                    <a:pt x="6393" y="2444"/>
                    <a:pt x="5367" y="2066"/>
                    <a:pt x="4333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4" y="3080"/>
                    <a:pt x="189" y="4498"/>
                    <a:pt x="0" y="6199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65" y="10617"/>
                    <a:pt x="4117" y="10829"/>
                    <a:pt x="5055" y="10829"/>
                  </a:cubicBezTo>
                  <a:cubicBezTo>
                    <a:pt x="7085" y="10829"/>
                    <a:pt x="9045" y="9835"/>
                    <a:pt x="10209" y="8090"/>
                  </a:cubicBezTo>
                  <a:cubicBezTo>
                    <a:pt x="11438" y="6294"/>
                    <a:pt x="11343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44"/>
            <p:cNvSpPr/>
            <p:nvPr/>
          </p:nvSpPr>
          <p:spPr>
            <a:xfrm>
              <a:off x="954150" y="3205775"/>
              <a:ext cx="283600" cy="268975"/>
            </a:xfrm>
            <a:custGeom>
              <a:avLst/>
              <a:gdLst/>
              <a:ahLst/>
              <a:cxnLst/>
              <a:rect l="l" t="t" r="r" b="b"/>
              <a:pathLst>
                <a:path w="11344" h="10759" extrusionOk="0">
                  <a:moveTo>
                    <a:pt x="5331" y="0"/>
                  </a:moveTo>
                  <a:cubicBezTo>
                    <a:pt x="5038" y="0"/>
                    <a:pt x="4741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1" y="1145"/>
                    <a:pt x="5201" y="1145"/>
                  </a:cubicBezTo>
                  <a:cubicBezTo>
                    <a:pt x="6429" y="1145"/>
                    <a:pt x="7581" y="1526"/>
                    <a:pt x="8602" y="2233"/>
                  </a:cubicBezTo>
                  <a:cubicBezTo>
                    <a:pt x="9642" y="3083"/>
                    <a:pt x="10114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7" y="9606"/>
                  </a:cubicBezTo>
                  <a:cubicBezTo>
                    <a:pt x="3498" y="9511"/>
                    <a:pt x="2458" y="9039"/>
                    <a:pt x="1891" y="8188"/>
                  </a:cubicBezTo>
                  <a:cubicBezTo>
                    <a:pt x="1134" y="7243"/>
                    <a:pt x="1040" y="5919"/>
                    <a:pt x="1607" y="4785"/>
                  </a:cubicBezTo>
                  <a:cubicBezTo>
                    <a:pt x="2174" y="3840"/>
                    <a:pt x="3309" y="3178"/>
                    <a:pt x="4443" y="3178"/>
                  </a:cubicBezTo>
                  <a:cubicBezTo>
                    <a:pt x="5672" y="3178"/>
                    <a:pt x="6711" y="3934"/>
                    <a:pt x="7090" y="5069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092" y="6959"/>
                    <a:pt x="5693" y="6959"/>
                  </a:cubicBezTo>
                  <a:cubicBezTo>
                    <a:pt x="5493" y="6959"/>
                    <a:pt x="5294" y="6927"/>
                    <a:pt x="5105" y="6864"/>
                  </a:cubicBezTo>
                  <a:cubicBezTo>
                    <a:pt x="4726" y="6675"/>
                    <a:pt x="4348" y="6297"/>
                    <a:pt x="4159" y="5825"/>
                  </a:cubicBezTo>
                  <a:cubicBezTo>
                    <a:pt x="4065" y="5636"/>
                    <a:pt x="4065" y="5541"/>
                    <a:pt x="4159" y="5352"/>
                  </a:cubicBezTo>
                  <a:cubicBezTo>
                    <a:pt x="4348" y="5258"/>
                    <a:pt x="4537" y="5163"/>
                    <a:pt x="4726" y="5163"/>
                  </a:cubicBezTo>
                  <a:cubicBezTo>
                    <a:pt x="5455" y="5163"/>
                    <a:pt x="5482" y="4024"/>
                    <a:pt x="4807" y="4024"/>
                  </a:cubicBezTo>
                  <a:cubicBezTo>
                    <a:pt x="4781" y="4024"/>
                    <a:pt x="4754" y="4025"/>
                    <a:pt x="4726" y="4029"/>
                  </a:cubicBezTo>
                  <a:cubicBezTo>
                    <a:pt x="4662" y="4021"/>
                    <a:pt x="4598" y="4017"/>
                    <a:pt x="4536" y="4017"/>
                  </a:cubicBezTo>
                  <a:cubicBezTo>
                    <a:pt x="3860" y="4017"/>
                    <a:pt x="3284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3" y="7799"/>
                    <a:pt x="4933" y="8132"/>
                    <a:pt x="5723" y="8132"/>
                  </a:cubicBezTo>
                  <a:cubicBezTo>
                    <a:pt x="6423" y="8132"/>
                    <a:pt x="7124" y="7870"/>
                    <a:pt x="7657" y="7337"/>
                  </a:cubicBezTo>
                  <a:cubicBezTo>
                    <a:pt x="8696" y="6014"/>
                    <a:pt x="8413" y="4123"/>
                    <a:pt x="7184" y="3083"/>
                  </a:cubicBezTo>
                  <a:cubicBezTo>
                    <a:pt x="6418" y="2376"/>
                    <a:pt x="5431" y="2000"/>
                    <a:pt x="4430" y="2000"/>
                  </a:cubicBezTo>
                  <a:cubicBezTo>
                    <a:pt x="3826" y="2000"/>
                    <a:pt x="3216" y="2137"/>
                    <a:pt x="2647" y="2422"/>
                  </a:cubicBezTo>
                  <a:cubicBezTo>
                    <a:pt x="1134" y="3083"/>
                    <a:pt x="95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55" y="10537"/>
                    <a:pt x="4111" y="10758"/>
                    <a:pt x="5059" y="10758"/>
                  </a:cubicBezTo>
                  <a:cubicBezTo>
                    <a:pt x="7043" y="10758"/>
                    <a:pt x="8994" y="9790"/>
                    <a:pt x="10209" y="7999"/>
                  </a:cubicBezTo>
                  <a:cubicBezTo>
                    <a:pt x="11343" y="6203"/>
                    <a:pt x="11343" y="3934"/>
                    <a:pt x="10020" y="2233"/>
                  </a:cubicBezTo>
                  <a:cubicBezTo>
                    <a:pt x="8878" y="765"/>
                    <a:pt x="7173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4"/>
            <p:cNvSpPr/>
            <p:nvPr/>
          </p:nvSpPr>
          <p:spPr>
            <a:xfrm>
              <a:off x="2140425" y="3205875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4" y="55"/>
                  </a:cubicBezTo>
                  <a:cubicBezTo>
                    <a:pt x="3718" y="145"/>
                    <a:pt x="3689" y="1195"/>
                    <a:pt x="4357" y="1195"/>
                  </a:cubicBezTo>
                  <a:cubicBezTo>
                    <a:pt x="4384" y="1195"/>
                    <a:pt x="4413" y="1193"/>
                    <a:pt x="4444" y="1189"/>
                  </a:cubicBezTo>
                  <a:cubicBezTo>
                    <a:pt x="4699" y="1157"/>
                    <a:pt x="4955" y="1141"/>
                    <a:pt x="5209" y="1141"/>
                  </a:cubicBezTo>
                  <a:cubicBezTo>
                    <a:pt x="6457" y="1141"/>
                    <a:pt x="7660" y="1522"/>
                    <a:pt x="8603" y="2229"/>
                  </a:cubicBezTo>
                  <a:cubicBezTo>
                    <a:pt x="9642" y="3079"/>
                    <a:pt x="10115" y="4497"/>
                    <a:pt x="9832" y="5821"/>
                  </a:cubicBezTo>
                  <a:cubicBezTo>
                    <a:pt x="9295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1" y="5915"/>
                    <a:pt x="1608" y="4781"/>
                  </a:cubicBezTo>
                  <a:cubicBezTo>
                    <a:pt x="2269" y="3836"/>
                    <a:pt x="3309" y="3174"/>
                    <a:pt x="4444" y="3174"/>
                  </a:cubicBezTo>
                  <a:cubicBezTo>
                    <a:pt x="5672" y="3174"/>
                    <a:pt x="6712" y="3930"/>
                    <a:pt x="7090" y="5065"/>
                  </a:cubicBezTo>
                  <a:cubicBezTo>
                    <a:pt x="7279" y="5632"/>
                    <a:pt x="7185" y="6199"/>
                    <a:pt x="6807" y="6577"/>
                  </a:cubicBezTo>
                  <a:cubicBezTo>
                    <a:pt x="6492" y="6829"/>
                    <a:pt x="6135" y="6955"/>
                    <a:pt x="5763" y="6955"/>
                  </a:cubicBezTo>
                  <a:cubicBezTo>
                    <a:pt x="5578" y="6955"/>
                    <a:pt x="5389" y="6923"/>
                    <a:pt x="5200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4"/>
                    <a:pt x="4538" y="5159"/>
                    <a:pt x="4727" y="5159"/>
                  </a:cubicBezTo>
                  <a:cubicBezTo>
                    <a:pt x="5455" y="5159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215" y="4497"/>
                    <a:pt x="3026" y="5159"/>
                  </a:cubicBezTo>
                  <a:cubicBezTo>
                    <a:pt x="2837" y="5915"/>
                    <a:pt x="3026" y="6577"/>
                    <a:pt x="3498" y="7144"/>
                  </a:cubicBezTo>
                  <a:cubicBezTo>
                    <a:pt x="4062" y="7810"/>
                    <a:pt x="4902" y="8142"/>
                    <a:pt x="5735" y="8142"/>
                  </a:cubicBezTo>
                  <a:cubicBezTo>
                    <a:pt x="6439" y="8142"/>
                    <a:pt x="7138" y="7904"/>
                    <a:pt x="7657" y="7428"/>
                  </a:cubicBezTo>
                  <a:cubicBezTo>
                    <a:pt x="8697" y="6010"/>
                    <a:pt x="8414" y="4119"/>
                    <a:pt x="7185" y="3079"/>
                  </a:cubicBezTo>
                  <a:cubicBezTo>
                    <a:pt x="6419" y="2372"/>
                    <a:pt x="5432" y="1996"/>
                    <a:pt x="4431" y="1996"/>
                  </a:cubicBezTo>
                  <a:cubicBezTo>
                    <a:pt x="3827" y="1996"/>
                    <a:pt x="3217" y="2133"/>
                    <a:pt x="2648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2" y="9318"/>
                    <a:pt x="2269" y="10074"/>
                  </a:cubicBezTo>
                  <a:cubicBezTo>
                    <a:pt x="3156" y="10533"/>
                    <a:pt x="4112" y="10754"/>
                    <a:pt x="5060" y="10754"/>
                  </a:cubicBezTo>
                  <a:cubicBezTo>
                    <a:pt x="7044" y="10754"/>
                    <a:pt x="8994" y="9786"/>
                    <a:pt x="10210" y="7995"/>
                  </a:cubicBezTo>
                  <a:cubicBezTo>
                    <a:pt x="11344" y="6199"/>
                    <a:pt x="11344" y="3930"/>
                    <a:pt x="10021" y="2229"/>
                  </a:cubicBezTo>
                  <a:cubicBezTo>
                    <a:pt x="8866" y="827"/>
                    <a:pt x="7065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44"/>
            <p:cNvSpPr/>
            <p:nvPr/>
          </p:nvSpPr>
          <p:spPr>
            <a:xfrm>
              <a:off x="3322000" y="3205875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5" y="1141"/>
                    <a:pt x="5208" y="1141"/>
                  </a:cubicBezTo>
                  <a:cubicBezTo>
                    <a:pt x="6456" y="1141"/>
                    <a:pt x="7660" y="1522"/>
                    <a:pt x="8602" y="2229"/>
                  </a:cubicBezTo>
                  <a:cubicBezTo>
                    <a:pt x="9642" y="3079"/>
                    <a:pt x="10115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2" y="3930"/>
                    <a:pt x="7090" y="5065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8" y="6955"/>
                    <a:pt x="5388" y="6923"/>
                    <a:pt x="5199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4"/>
                    <a:pt x="4538" y="5159"/>
                    <a:pt x="4727" y="5159"/>
                  </a:cubicBezTo>
                  <a:cubicBezTo>
                    <a:pt x="5455" y="5159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2" y="8142"/>
                    <a:pt x="5734" y="8142"/>
                  </a:cubicBezTo>
                  <a:cubicBezTo>
                    <a:pt x="6439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2" y="1996"/>
                    <a:pt x="4431" y="1996"/>
                  </a:cubicBezTo>
                  <a:cubicBezTo>
                    <a:pt x="3826" y="1996"/>
                    <a:pt x="3217" y="2133"/>
                    <a:pt x="2647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1" y="9318"/>
                    <a:pt x="2269" y="10074"/>
                  </a:cubicBezTo>
                  <a:cubicBezTo>
                    <a:pt x="3156" y="10533"/>
                    <a:pt x="4111" y="10754"/>
                    <a:pt x="5060" y="10754"/>
                  </a:cubicBezTo>
                  <a:cubicBezTo>
                    <a:pt x="7043" y="10754"/>
                    <a:pt x="8994" y="9786"/>
                    <a:pt x="10209" y="7995"/>
                  </a:cubicBezTo>
                  <a:cubicBezTo>
                    <a:pt x="11344" y="6199"/>
                    <a:pt x="11344" y="3930"/>
                    <a:pt x="10020" y="2229"/>
                  </a:cubicBezTo>
                  <a:cubicBezTo>
                    <a:pt x="8866" y="827"/>
                    <a:pt x="7064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44"/>
            <p:cNvSpPr/>
            <p:nvPr/>
          </p:nvSpPr>
          <p:spPr>
            <a:xfrm>
              <a:off x="4503575" y="3205875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2" y="1"/>
                  </a:moveTo>
                  <a:cubicBezTo>
                    <a:pt x="4976" y="1"/>
                    <a:pt x="4708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4" y="1141"/>
                    <a:pt x="5208" y="1141"/>
                  </a:cubicBezTo>
                  <a:cubicBezTo>
                    <a:pt x="6456" y="1141"/>
                    <a:pt x="7659" y="1522"/>
                    <a:pt x="8602" y="2229"/>
                  </a:cubicBezTo>
                  <a:cubicBezTo>
                    <a:pt x="9642" y="3079"/>
                    <a:pt x="10114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7" y="9602"/>
                  </a:cubicBezTo>
                  <a:cubicBezTo>
                    <a:pt x="3498" y="9507"/>
                    <a:pt x="2552" y="9035"/>
                    <a:pt x="1891" y="8184"/>
                  </a:cubicBezTo>
                  <a:cubicBezTo>
                    <a:pt x="1134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1" y="3930"/>
                    <a:pt x="7090" y="5065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7" y="6955"/>
                    <a:pt x="5388" y="6923"/>
                    <a:pt x="5199" y="6860"/>
                  </a:cubicBezTo>
                  <a:cubicBezTo>
                    <a:pt x="4726" y="6671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348"/>
                  </a:cubicBezTo>
                  <a:cubicBezTo>
                    <a:pt x="4348" y="5254"/>
                    <a:pt x="4537" y="5159"/>
                    <a:pt x="4726" y="5159"/>
                  </a:cubicBezTo>
                  <a:cubicBezTo>
                    <a:pt x="5455" y="5159"/>
                    <a:pt x="5482" y="4020"/>
                    <a:pt x="4807" y="4020"/>
                  </a:cubicBezTo>
                  <a:cubicBezTo>
                    <a:pt x="4781" y="4020"/>
                    <a:pt x="4754" y="4021"/>
                    <a:pt x="4726" y="4025"/>
                  </a:cubicBezTo>
                  <a:cubicBezTo>
                    <a:pt x="3970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1" y="8142"/>
                    <a:pt x="5734" y="8142"/>
                  </a:cubicBezTo>
                  <a:cubicBezTo>
                    <a:pt x="6438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1" y="1996"/>
                    <a:pt x="4430" y="1996"/>
                  </a:cubicBezTo>
                  <a:cubicBezTo>
                    <a:pt x="3826" y="1996"/>
                    <a:pt x="3216" y="2133"/>
                    <a:pt x="2647" y="2418"/>
                  </a:cubicBezTo>
                  <a:cubicBezTo>
                    <a:pt x="1134" y="3079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074"/>
                  </a:cubicBezTo>
                  <a:cubicBezTo>
                    <a:pt x="3155" y="10533"/>
                    <a:pt x="4111" y="10754"/>
                    <a:pt x="5059" y="10754"/>
                  </a:cubicBezTo>
                  <a:cubicBezTo>
                    <a:pt x="7043" y="10754"/>
                    <a:pt x="8994" y="9786"/>
                    <a:pt x="10209" y="7995"/>
                  </a:cubicBezTo>
                  <a:cubicBezTo>
                    <a:pt x="11343" y="6199"/>
                    <a:pt x="11343" y="3930"/>
                    <a:pt x="10020" y="2229"/>
                  </a:cubicBezTo>
                  <a:cubicBezTo>
                    <a:pt x="8866" y="827"/>
                    <a:pt x="7064" y="1"/>
                    <a:pt x="5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44"/>
            <p:cNvSpPr/>
            <p:nvPr/>
          </p:nvSpPr>
          <p:spPr>
            <a:xfrm>
              <a:off x="5685125" y="3205775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4" y="59"/>
                  </a:cubicBezTo>
                  <a:cubicBezTo>
                    <a:pt x="3715" y="59"/>
                    <a:pt x="3688" y="1198"/>
                    <a:pt x="4363" y="1198"/>
                  </a:cubicBezTo>
                  <a:cubicBezTo>
                    <a:pt x="4389" y="1198"/>
                    <a:pt x="4416" y="1196"/>
                    <a:pt x="4444" y="1193"/>
                  </a:cubicBezTo>
                  <a:cubicBezTo>
                    <a:pt x="4699" y="1161"/>
                    <a:pt x="4955" y="1145"/>
                    <a:pt x="5209" y="1145"/>
                  </a:cubicBezTo>
                  <a:cubicBezTo>
                    <a:pt x="6456" y="1145"/>
                    <a:pt x="7660" y="1526"/>
                    <a:pt x="8603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5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9"/>
                    <a:pt x="1891" y="8188"/>
                  </a:cubicBezTo>
                  <a:cubicBezTo>
                    <a:pt x="1135" y="7243"/>
                    <a:pt x="1041" y="5919"/>
                    <a:pt x="1608" y="4785"/>
                  </a:cubicBezTo>
                  <a:cubicBezTo>
                    <a:pt x="2269" y="3840"/>
                    <a:pt x="3309" y="3178"/>
                    <a:pt x="4444" y="3178"/>
                  </a:cubicBezTo>
                  <a:cubicBezTo>
                    <a:pt x="5672" y="3178"/>
                    <a:pt x="6712" y="3934"/>
                    <a:pt x="7090" y="5069"/>
                  </a:cubicBezTo>
                  <a:cubicBezTo>
                    <a:pt x="7279" y="5636"/>
                    <a:pt x="7185" y="6203"/>
                    <a:pt x="6807" y="6581"/>
                  </a:cubicBezTo>
                  <a:cubicBezTo>
                    <a:pt x="6492" y="6833"/>
                    <a:pt x="6134" y="6959"/>
                    <a:pt x="5763" y="6959"/>
                  </a:cubicBezTo>
                  <a:cubicBezTo>
                    <a:pt x="5578" y="6959"/>
                    <a:pt x="5389" y="6927"/>
                    <a:pt x="5200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8"/>
                    <a:pt x="4538" y="5163"/>
                    <a:pt x="4727" y="5163"/>
                  </a:cubicBezTo>
                  <a:cubicBezTo>
                    <a:pt x="5546" y="5163"/>
                    <a:pt x="5577" y="4024"/>
                    <a:pt x="4818" y="4024"/>
                  </a:cubicBezTo>
                  <a:cubicBezTo>
                    <a:pt x="4789" y="4024"/>
                    <a:pt x="4759" y="4025"/>
                    <a:pt x="4727" y="4029"/>
                  </a:cubicBezTo>
                  <a:cubicBezTo>
                    <a:pt x="4663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6" y="5163"/>
                  </a:cubicBezTo>
                  <a:cubicBezTo>
                    <a:pt x="2837" y="5919"/>
                    <a:pt x="3120" y="6581"/>
                    <a:pt x="3593" y="7148"/>
                  </a:cubicBezTo>
                  <a:cubicBezTo>
                    <a:pt x="4144" y="7799"/>
                    <a:pt x="4934" y="8132"/>
                    <a:pt x="5724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5" y="3083"/>
                  </a:cubicBezTo>
                  <a:cubicBezTo>
                    <a:pt x="6419" y="2376"/>
                    <a:pt x="5432" y="2000"/>
                    <a:pt x="4431" y="2000"/>
                  </a:cubicBezTo>
                  <a:cubicBezTo>
                    <a:pt x="3827" y="2000"/>
                    <a:pt x="3217" y="2137"/>
                    <a:pt x="2648" y="2422"/>
                  </a:cubicBezTo>
                  <a:cubicBezTo>
                    <a:pt x="1135" y="3083"/>
                    <a:pt x="190" y="4501"/>
                    <a:pt x="1" y="6108"/>
                  </a:cubicBezTo>
                  <a:cubicBezTo>
                    <a:pt x="1" y="7715"/>
                    <a:pt x="852" y="9322"/>
                    <a:pt x="2269" y="10078"/>
                  </a:cubicBezTo>
                  <a:cubicBezTo>
                    <a:pt x="3187" y="10537"/>
                    <a:pt x="4163" y="10758"/>
                    <a:pt x="5122" y="10758"/>
                  </a:cubicBezTo>
                  <a:cubicBezTo>
                    <a:pt x="7128" y="10758"/>
                    <a:pt x="9058" y="9790"/>
                    <a:pt x="10210" y="7999"/>
                  </a:cubicBezTo>
                  <a:cubicBezTo>
                    <a:pt x="11438" y="6203"/>
                    <a:pt x="11344" y="3934"/>
                    <a:pt x="10021" y="2233"/>
                  </a:cubicBezTo>
                  <a:cubicBezTo>
                    <a:pt x="8879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44"/>
            <p:cNvSpPr/>
            <p:nvPr/>
          </p:nvSpPr>
          <p:spPr>
            <a:xfrm>
              <a:off x="6866700" y="3205775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5" y="1145"/>
                    <a:pt x="5208" y="1145"/>
                  </a:cubicBezTo>
                  <a:cubicBezTo>
                    <a:pt x="6456" y="1145"/>
                    <a:pt x="7660" y="1526"/>
                    <a:pt x="8602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9"/>
                    <a:pt x="1891" y="8188"/>
                  </a:cubicBezTo>
                  <a:cubicBezTo>
                    <a:pt x="1135" y="7243"/>
                    <a:pt x="1040" y="5919"/>
                    <a:pt x="1607" y="4785"/>
                  </a:cubicBezTo>
                  <a:cubicBezTo>
                    <a:pt x="2269" y="3840"/>
                    <a:pt x="3309" y="3178"/>
                    <a:pt x="4443" y="3178"/>
                  </a:cubicBezTo>
                  <a:cubicBezTo>
                    <a:pt x="5672" y="3178"/>
                    <a:pt x="6712" y="3934"/>
                    <a:pt x="7090" y="5069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134" y="6959"/>
                    <a:pt x="5763" y="6959"/>
                  </a:cubicBezTo>
                  <a:cubicBezTo>
                    <a:pt x="5577" y="6959"/>
                    <a:pt x="5388" y="6927"/>
                    <a:pt x="5199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8"/>
                    <a:pt x="4538" y="5163"/>
                    <a:pt x="4727" y="5163"/>
                  </a:cubicBezTo>
                  <a:cubicBezTo>
                    <a:pt x="5546" y="5163"/>
                    <a:pt x="5576" y="4024"/>
                    <a:pt x="4818" y="4024"/>
                  </a:cubicBezTo>
                  <a:cubicBezTo>
                    <a:pt x="4789" y="4024"/>
                    <a:pt x="4758" y="4025"/>
                    <a:pt x="4727" y="4029"/>
                  </a:cubicBezTo>
                  <a:cubicBezTo>
                    <a:pt x="4662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4" y="7799"/>
                    <a:pt x="4933" y="8132"/>
                    <a:pt x="5723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4" y="3083"/>
                  </a:cubicBezTo>
                  <a:cubicBezTo>
                    <a:pt x="6418" y="2376"/>
                    <a:pt x="5432" y="2000"/>
                    <a:pt x="4431" y="2000"/>
                  </a:cubicBezTo>
                  <a:cubicBezTo>
                    <a:pt x="3826" y="2000"/>
                    <a:pt x="3217" y="2137"/>
                    <a:pt x="2647" y="2422"/>
                  </a:cubicBezTo>
                  <a:cubicBezTo>
                    <a:pt x="1135" y="3083"/>
                    <a:pt x="190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86" y="10537"/>
                    <a:pt x="4163" y="10758"/>
                    <a:pt x="5122" y="10758"/>
                  </a:cubicBezTo>
                  <a:cubicBezTo>
                    <a:pt x="7128" y="10758"/>
                    <a:pt x="9058" y="9790"/>
                    <a:pt x="10209" y="7999"/>
                  </a:cubicBezTo>
                  <a:cubicBezTo>
                    <a:pt x="11438" y="6203"/>
                    <a:pt x="11344" y="3934"/>
                    <a:pt x="10020" y="2233"/>
                  </a:cubicBezTo>
                  <a:cubicBezTo>
                    <a:pt x="8878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44"/>
            <p:cNvSpPr/>
            <p:nvPr/>
          </p:nvSpPr>
          <p:spPr>
            <a:xfrm>
              <a:off x="1544925" y="3706875"/>
              <a:ext cx="283600" cy="270725"/>
            </a:xfrm>
            <a:custGeom>
              <a:avLst/>
              <a:gdLst/>
              <a:ahLst/>
              <a:cxnLst/>
              <a:rect l="l" t="t" r="r" b="b"/>
              <a:pathLst>
                <a:path w="11344" h="10829" extrusionOk="0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5" y="1141"/>
                    <a:pt x="5191" y="1141"/>
                  </a:cubicBezTo>
                  <a:cubicBezTo>
                    <a:pt x="6423" y="1141"/>
                    <a:pt x="7578" y="1535"/>
                    <a:pt x="8602" y="2323"/>
                  </a:cubicBezTo>
                  <a:cubicBezTo>
                    <a:pt x="9642" y="3173"/>
                    <a:pt x="10115" y="4497"/>
                    <a:pt x="9831" y="5820"/>
                  </a:cubicBezTo>
                  <a:cubicBezTo>
                    <a:pt x="9307" y="8089"/>
                    <a:pt x="7333" y="9633"/>
                    <a:pt x="5099" y="9633"/>
                  </a:cubicBezTo>
                  <a:cubicBezTo>
                    <a:pt x="4913" y="9633"/>
                    <a:pt x="4726" y="9623"/>
                    <a:pt x="4538" y="9601"/>
                  </a:cubicBezTo>
                  <a:cubicBezTo>
                    <a:pt x="3498" y="9506"/>
                    <a:pt x="2553" y="9034"/>
                    <a:pt x="1891" y="8278"/>
                  </a:cubicBezTo>
                  <a:cubicBezTo>
                    <a:pt x="1135" y="7238"/>
                    <a:pt x="1040" y="5914"/>
                    <a:pt x="1607" y="4875"/>
                  </a:cubicBezTo>
                  <a:cubicBezTo>
                    <a:pt x="2175" y="3835"/>
                    <a:pt x="3309" y="3268"/>
                    <a:pt x="4443" y="3173"/>
                  </a:cubicBezTo>
                  <a:cubicBezTo>
                    <a:pt x="5672" y="3173"/>
                    <a:pt x="6712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42" y="7019"/>
                    <a:pt x="5768" y="7019"/>
                  </a:cubicBezTo>
                  <a:cubicBezTo>
                    <a:pt x="5544" y="7019"/>
                    <a:pt x="5318" y="6966"/>
                    <a:pt x="5105" y="6860"/>
                  </a:cubicBezTo>
                  <a:cubicBezTo>
                    <a:pt x="4727" y="6671"/>
                    <a:pt x="4349" y="6293"/>
                    <a:pt x="4160" y="5914"/>
                  </a:cubicBezTo>
                  <a:cubicBezTo>
                    <a:pt x="4065" y="5631"/>
                    <a:pt x="4065" y="5536"/>
                    <a:pt x="4160" y="5442"/>
                  </a:cubicBezTo>
                  <a:cubicBezTo>
                    <a:pt x="4349" y="5347"/>
                    <a:pt x="4538" y="5253"/>
                    <a:pt x="4727" y="5253"/>
                  </a:cubicBezTo>
                  <a:cubicBezTo>
                    <a:pt x="5483" y="5158"/>
                    <a:pt x="5483" y="4024"/>
                    <a:pt x="4727" y="4024"/>
                  </a:cubicBezTo>
                  <a:cubicBezTo>
                    <a:pt x="3971" y="4024"/>
                    <a:pt x="3309" y="4497"/>
                    <a:pt x="3025" y="5253"/>
                  </a:cubicBezTo>
                  <a:cubicBezTo>
                    <a:pt x="2836" y="5914"/>
                    <a:pt x="3120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4" y="7950"/>
                    <a:pt x="7657" y="7427"/>
                  </a:cubicBezTo>
                  <a:cubicBezTo>
                    <a:pt x="8697" y="6104"/>
                    <a:pt x="8413" y="4213"/>
                    <a:pt x="7184" y="3173"/>
                  </a:cubicBezTo>
                  <a:cubicBezTo>
                    <a:pt x="6393" y="2443"/>
                    <a:pt x="5368" y="2066"/>
                    <a:pt x="4334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5" y="3079"/>
                    <a:pt x="95" y="4497"/>
                    <a:pt x="0" y="6198"/>
                  </a:cubicBezTo>
                  <a:cubicBezTo>
                    <a:pt x="0" y="7805"/>
                    <a:pt x="851" y="9317"/>
                    <a:pt x="2269" y="10168"/>
                  </a:cubicBezTo>
                  <a:cubicBezTo>
                    <a:pt x="3135" y="10616"/>
                    <a:pt x="4067" y="10828"/>
                    <a:pt x="4994" y="10828"/>
                  </a:cubicBezTo>
                  <a:cubicBezTo>
                    <a:pt x="7000" y="10828"/>
                    <a:pt x="8981" y="9834"/>
                    <a:pt x="10209" y="8089"/>
                  </a:cubicBezTo>
                  <a:cubicBezTo>
                    <a:pt x="11344" y="6293"/>
                    <a:pt x="11344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44"/>
            <p:cNvSpPr/>
            <p:nvPr/>
          </p:nvSpPr>
          <p:spPr>
            <a:xfrm>
              <a:off x="2731225" y="370750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1"/>
                  </a:moveTo>
                  <a:cubicBezTo>
                    <a:pt x="4862" y="1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8"/>
                  </a:cubicBezTo>
                  <a:cubicBezTo>
                    <a:pt x="9642" y="3148"/>
                    <a:pt x="10114" y="4472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253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7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8"/>
                    <a:pt x="4159" y="5889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2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9"/>
                    <a:pt x="8413" y="4188"/>
                    <a:pt x="7184" y="3148"/>
                  </a:cubicBezTo>
                  <a:cubicBezTo>
                    <a:pt x="6393" y="2418"/>
                    <a:pt x="5367" y="2041"/>
                    <a:pt x="4333" y="2041"/>
                  </a:cubicBezTo>
                  <a:cubicBezTo>
                    <a:pt x="3761" y="2041"/>
                    <a:pt x="3186" y="2156"/>
                    <a:pt x="2647" y="2392"/>
                  </a:cubicBezTo>
                  <a:cubicBezTo>
                    <a:pt x="1135" y="3054"/>
                    <a:pt x="95" y="4472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4"/>
                  </a:cubicBezTo>
                  <a:cubicBezTo>
                    <a:pt x="11343" y="6268"/>
                    <a:pt x="11343" y="3904"/>
                    <a:pt x="10020" y="2203"/>
                  </a:cubicBezTo>
                  <a:cubicBezTo>
                    <a:pt x="8830" y="758"/>
                    <a:pt x="6951" y="1"/>
                    <a:pt x="5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44"/>
            <p:cNvSpPr/>
            <p:nvPr/>
          </p:nvSpPr>
          <p:spPr>
            <a:xfrm>
              <a:off x="3912775" y="370750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1"/>
                  </a:moveTo>
                  <a:cubicBezTo>
                    <a:pt x="4863" y="1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8"/>
                  </a:cubicBezTo>
                  <a:cubicBezTo>
                    <a:pt x="9642" y="3148"/>
                    <a:pt x="10115" y="4472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253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7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8"/>
                    <a:pt x="4160" y="5889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2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9"/>
                    <a:pt x="8414" y="4188"/>
                    <a:pt x="7185" y="3148"/>
                  </a:cubicBezTo>
                  <a:cubicBezTo>
                    <a:pt x="6394" y="2418"/>
                    <a:pt x="5368" y="2041"/>
                    <a:pt x="4334" y="2041"/>
                  </a:cubicBezTo>
                  <a:cubicBezTo>
                    <a:pt x="3761" y="2041"/>
                    <a:pt x="3187" y="2156"/>
                    <a:pt x="2648" y="2392"/>
                  </a:cubicBezTo>
                  <a:cubicBezTo>
                    <a:pt x="1135" y="3054"/>
                    <a:pt x="95" y="4472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4"/>
                  </a:cubicBezTo>
                  <a:cubicBezTo>
                    <a:pt x="11344" y="6268"/>
                    <a:pt x="11344" y="3904"/>
                    <a:pt x="10021" y="2203"/>
                  </a:cubicBezTo>
                  <a:cubicBezTo>
                    <a:pt x="8830" y="758"/>
                    <a:pt x="6952" y="1"/>
                    <a:pt x="5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44"/>
            <p:cNvSpPr/>
            <p:nvPr/>
          </p:nvSpPr>
          <p:spPr>
            <a:xfrm>
              <a:off x="5094350" y="3706875"/>
              <a:ext cx="285975" cy="270725"/>
            </a:xfrm>
            <a:custGeom>
              <a:avLst/>
              <a:gdLst/>
              <a:ahLst/>
              <a:cxnLst/>
              <a:rect l="l" t="t" r="r" b="b"/>
              <a:pathLst>
                <a:path w="11439" h="10829" extrusionOk="0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7" y="1141"/>
                    <a:pt x="5198" y="1141"/>
                  </a:cubicBezTo>
                  <a:cubicBezTo>
                    <a:pt x="6449" y="1141"/>
                    <a:pt x="7657" y="1535"/>
                    <a:pt x="8602" y="2323"/>
                  </a:cubicBezTo>
                  <a:cubicBezTo>
                    <a:pt x="9642" y="3173"/>
                    <a:pt x="10115" y="4497"/>
                    <a:pt x="9831" y="5820"/>
                  </a:cubicBezTo>
                  <a:cubicBezTo>
                    <a:pt x="9307" y="8089"/>
                    <a:pt x="7333" y="9633"/>
                    <a:pt x="5099" y="9633"/>
                  </a:cubicBezTo>
                  <a:cubicBezTo>
                    <a:pt x="4913" y="9633"/>
                    <a:pt x="4726" y="9623"/>
                    <a:pt x="4538" y="9601"/>
                  </a:cubicBezTo>
                  <a:cubicBezTo>
                    <a:pt x="3498" y="9601"/>
                    <a:pt x="2553" y="9034"/>
                    <a:pt x="1891" y="8278"/>
                  </a:cubicBezTo>
                  <a:cubicBezTo>
                    <a:pt x="1135" y="7238"/>
                    <a:pt x="1040" y="5914"/>
                    <a:pt x="1607" y="4875"/>
                  </a:cubicBezTo>
                  <a:cubicBezTo>
                    <a:pt x="2269" y="3835"/>
                    <a:pt x="3309" y="3268"/>
                    <a:pt x="4443" y="3173"/>
                  </a:cubicBezTo>
                  <a:cubicBezTo>
                    <a:pt x="5672" y="3173"/>
                    <a:pt x="6712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79" y="7019"/>
                    <a:pt x="5832" y="7019"/>
                  </a:cubicBezTo>
                  <a:cubicBezTo>
                    <a:pt x="5625" y="7019"/>
                    <a:pt x="5412" y="6966"/>
                    <a:pt x="5199" y="6860"/>
                  </a:cubicBezTo>
                  <a:cubicBezTo>
                    <a:pt x="4727" y="6671"/>
                    <a:pt x="4349" y="6293"/>
                    <a:pt x="4160" y="5914"/>
                  </a:cubicBezTo>
                  <a:cubicBezTo>
                    <a:pt x="4160" y="5631"/>
                    <a:pt x="4160" y="5536"/>
                    <a:pt x="4160" y="5442"/>
                  </a:cubicBezTo>
                  <a:cubicBezTo>
                    <a:pt x="4349" y="5347"/>
                    <a:pt x="4538" y="5253"/>
                    <a:pt x="4727" y="5253"/>
                  </a:cubicBezTo>
                  <a:cubicBezTo>
                    <a:pt x="5483" y="5158"/>
                    <a:pt x="5483" y="4024"/>
                    <a:pt x="4727" y="4024"/>
                  </a:cubicBezTo>
                  <a:cubicBezTo>
                    <a:pt x="3971" y="4024"/>
                    <a:pt x="3309" y="4497"/>
                    <a:pt x="3025" y="5253"/>
                  </a:cubicBezTo>
                  <a:cubicBezTo>
                    <a:pt x="2836" y="5914"/>
                    <a:pt x="3120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4" y="7950"/>
                    <a:pt x="7657" y="7427"/>
                  </a:cubicBezTo>
                  <a:cubicBezTo>
                    <a:pt x="8697" y="6104"/>
                    <a:pt x="8508" y="4213"/>
                    <a:pt x="7184" y="3173"/>
                  </a:cubicBezTo>
                  <a:cubicBezTo>
                    <a:pt x="6393" y="2443"/>
                    <a:pt x="5368" y="2066"/>
                    <a:pt x="4334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5" y="3079"/>
                    <a:pt x="190" y="4497"/>
                    <a:pt x="1" y="6198"/>
                  </a:cubicBezTo>
                  <a:cubicBezTo>
                    <a:pt x="1" y="7805"/>
                    <a:pt x="851" y="9317"/>
                    <a:pt x="2269" y="10168"/>
                  </a:cubicBezTo>
                  <a:cubicBezTo>
                    <a:pt x="3165" y="10616"/>
                    <a:pt x="4118" y="10828"/>
                    <a:pt x="5056" y="10828"/>
                  </a:cubicBezTo>
                  <a:cubicBezTo>
                    <a:pt x="7085" y="10828"/>
                    <a:pt x="9045" y="9834"/>
                    <a:pt x="10209" y="8089"/>
                  </a:cubicBezTo>
                  <a:cubicBezTo>
                    <a:pt x="11438" y="6293"/>
                    <a:pt x="11344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44"/>
            <p:cNvSpPr/>
            <p:nvPr/>
          </p:nvSpPr>
          <p:spPr>
            <a:xfrm>
              <a:off x="6275925" y="3706875"/>
              <a:ext cx="285950" cy="270725"/>
            </a:xfrm>
            <a:custGeom>
              <a:avLst/>
              <a:gdLst/>
              <a:ahLst/>
              <a:cxnLst/>
              <a:rect l="l" t="t" r="r" b="b"/>
              <a:pathLst>
                <a:path w="11438" h="10829" extrusionOk="0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7" y="1141"/>
                    <a:pt x="5197" y="1141"/>
                  </a:cubicBezTo>
                  <a:cubicBezTo>
                    <a:pt x="6449" y="1141"/>
                    <a:pt x="7657" y="1535"/>
                    <a:pt x="8602" y="2323"/>
                  </a:cubicBezTo>
                  <a:cubicBezTo>
                    <a:pt x="9642" y="3173"/>
                    <a:pt x="10114" y="4497"/>
                    <a:pt x="9831" y="5820"/>
                  </a:cubicBezTo>
                  <a:cubicBezTo>
                    <a:pt x="9307" y="8089"/>
                    <a:pt x="7333" y="9633"/>
                    <a:pt x="5098" y="9633"/>
                  </a:cubicBezTo>
                  <a:cubicBezTo>
                    <a:pt x="4913" y="9633"/>
                    <a:pt x="4726" y="9623"/>
                    <a:pt x="4537" y="9601"/>
                  </a:cubicBezTo>
                  <a:cubicBezTo>
                    <a:pt x="3498" y="9601"/>
                    <a:pt x="2552" y="9034"/>
                    <a:pt x="1891" y="8278"/>
                  </a:cubicBezTo>
                  <a:cubicBezTo>
                    <a:pt x="1134" y="7238"/>
                    <a:pt x="1040" y="5914"/>
                    <a:pt x="1607" y="4875"/>
                  </a:cubicBezTo>
                  <a:cubicBezTo>
                    <a:pt x="2269" y="3835"/>
                    <a:pt x="3309" y="3268"/>
                    <a:pt x="4443" y="3173"/>
                  </a:cubicBezTo>
                  <a:cubicBezTo>
                    <a:pt x="5672" y="3173"/>
                    <a:pt x="6711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78" y="7019"/>
                    <a:pt x="5832" y="7019"/>
                  </a:cubicBezTo>
                  <a:cubicBezTo>
                    <a:pt x="5624" y="7019"/>
                    <a:pt x="5412" y="6966"/>
                    <a:pt x="5199" y="6860"/>
                  </a:cubicBezTo>
                  <a:cubicBezTo>
                    <a:pt x="4726" y="6671"/>
                    <a:pt x="4348" y="6293"/>
                    <a:pt x="4159" y="5914"/>
                  </a:cubicBezTo>
                  <a:cubicBezTo>
                    <a:pt x="4159" y="5631"/>
                    <a:pt x="4159" y="5536"/>
                    <a:pt x="4159" y="5442"/>
                  </a:cubicBezTo>
                  <a:cubicBezTo>
                    <a:pt x="4348" y="5347"/>
                    <a:pt x="4537" y="5253"/>
                    <a:pt x="4726" y="5253"/>
                  </a:cubicBezTo>
                  <a:cubicBezTo>
                    <a:pt x="5577" y="5158"/>
                    <a:pt x="5577" y="4024"/>
                    <a:pt x="4726" y="4024"/>
                  </a:cubicBezTo>
                  <a:cubicBezTo>
                    <a:pt x="3970" y="4024"/>
                    <a:pt x="3309" y="4497"/>
                    <a:pt x="3025" y="5253"/>
                  </a:cubicBezTo>
                  <a:cubicBezTo>
                    <a:pt x="2836" y="5914"/>
                    <a:pt x="3119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3" y="7950"/>
                    <a:pt x="7657" y="7427"/>
                  </a:cubicBezTo>
                  <a:cubicBezTo>
                    <a:pt x="8696" y="6104"/>
                    <a:pt x="8507" y="4213"/>
                    <a:pt x="7184" y="3173"/>
                  </a:cubicBezTo>
                  <a:cubicBezTo>
                    <a:pt x="6393" y="2443"/>
                    <a:pt x="5367" y="2066"/>
                    <a:pt x="4333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4" y="3079"/>
                    <a:pt x="189" y="4497"/>
                    <a:pt x="0" y="6198"/>
                  </a:cubicBezTo>
                  <a:cubicBezTo>
                    <a:pt x="0" y="7805"/>
                    <a:pt x="851" y="9317"/>
                    <a:pt x="2269" y="10168"/>
                  </a:cubicBezTo>
                  <a:cubicBezTo>
                    <a:pt x="3165" y="10616"/>
                    <a:pt x="4117" y="10828"/>
                    <a:pt x="5055" y="10828"/>
                  </a:cubicBezTo>
                  <a:cubicBezTo>
                    <a:pt x="7085" y="10828"/>
                    <a:pt x="9045" y="9834"/>
                    <a:pt x="10209" y="8089"/>
                  </a:cubicBezTo>
                  <a:cubicBezTo>
                    <a:pt x="11438" y="6293"/>
                    <a:pt x="11343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44"/>
            <p:cNvSpPr/>
            <p:nvPr/>
          </p:nvSpPr>
          <p:spPr>
            <a:xfrm>
              <a:off x="843075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5"/>
                    <a:pt x="4349" y="18343"/>
                    <a:pt x="7184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552"/>
                    <a:pt x="14557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1" y="13002"/>
                    <a:pt x="7563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0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4"/>
            <p:cNvSpPr/>
            <p:nvPr/>
          </p:nvSpPr>
          <p:spPr>
            <a:xfrm>
              <a:off x="202465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5"/>
                    <a:pt x="4348" y="18343"/>
                    <a:pt x="7184" y="19572"/>
                  </a:cubicBezTo>
                  <a:cubicBezTo>
                    <a:pt x="8792" y="20319"/>
                    <a:pt x="10540" y="20681"/>
                    <a:pt x="12301" y="20681"/>
                  </a:cubicBezTo>
                  <a:cubicBezTo>
                    <a:pt x="13437" y="20681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4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552"/>
                    <a:pt x="14557" y="9930"/>
                    <a:pt x="14463" y="10970"/>
                  </a:cubicBezTo>
                  <a:cubicBezTo>
                    <a:pt x="14273" y="11915"/>
                    <a:pt x="13706" y="12766"/>
                    <a:pt x="12856" y="13333"/>
                  </a:cubicBezTo>
                  <a:cubicBezTo>
                    <a:pt x="12260" y="13750"/>
                    <a:pt x="11551" y="13951"/>
                    <a:pt x="10849" y="13951"/>
                  </a:cubicBezTo>
                  <a:cubicBezTo>
                    <a:pt x="9321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0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3" y="19191"/>
                  </a:cubicBezTo>
                  <a:cubicBezTo>
                    <a:pt x="8386" y="19191"/>
                    <a:pt x="4764" y="17036"/>
                    <a:pt x="2930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4"/>
            <p:cNvSpPr/>
            <p:nvPr/>
          </p:nvSpPr>
          <p:spPr>
            <a:xfrm>
              <a:off x="320620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5"/>
                    <a:pt x="4349" y="18343"/>
                    <a:pt x="7185" y="19572"/>
                  </a:cubicBezTo>
                  <a:cubicBezTo>
                    <a:pt x="8793" y="20319"/>
                    <a:pt x="10541" y="20681"/>
                    <a:pt x="12302" y="20681"/>
                  </a:cubicBezTo>
                  <a:cubicBezTo>
                    <a:pt x="13438" y="20681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552"/>
                    <a:pt x="14558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2" y="13002"/>
                    <a:pt x="7563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6" y="18816"/>
                  </a:cubicBezTo>
                  <a:cubicBezTo>
                    <a:pt x="14028" y="19070"/>
                    <a:pt x="13111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8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44"/>
            <p:cNvSpPr/>
            <p:nvPr/>
          </p:nvSpPr>
          <p:spPr>
            <a:xfrm>
              <a:off x="4387775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5"/>
                    <a:pt x="4349" y="18343"/>
                    <a:pt x="7184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552"/>
                    <a:pt x="14557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44"/>
            <p:cNvSpPr/>
            <p:nvPr/>
          </p:nvSpPr>
          <p:spPr>
            <a:xfrm>
              <a:off x="556935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5"/>
                    <a:pt x="4348" y="18343"/>
                    <a:pt x="7184" y="19572"/>
                  </a:cubicBezTo>
                  <a:cubicBezTo>
                    <a:pt x="8792" y="20319"/>
                    <a:pt x="10540" y="20681"/>
                    <a:pt x="12301" y="20681"/>
                  </a:cubicBezTo>
                  <a:cubicBezTo>
                    <a:pt x="13437" y="20681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4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552"/>
                    <a:pt x="14557" y="9930"/>
                    <a:pt x="14462" y="10970"/>
                  </a:cubicBezTo>
                  <a:cubicBezTo>
                    <a:pt x="14273" y="11915"/>
                    <a:pt x="13706" y="12766"/>
                    <a:pt x="12856" y="13333"/>
                  </a:cubicBezTo>
                  <a:cubicBezTo>
                    <a:pt x="12260" y="13750"/>
                    <a:pt x="11551" y="13951"/>
                    <a:pt x="10849" y="13951"/>
                  </a:cubicBezTo>
                  <a:cubicBezTo>
                    <a:pt x="9321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0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90" y="19191"/>
                    <a:pt x="4782" y="17036"/>
                    <a:pt x="3025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7" y="1521"/>
                    <a:pt x="13385" y="1522"/>
                    <a:pt x="13411" y="1522"/>
                  </a:cubicBezTo>
                  <a:cubicBezTo>
                    <a:pt x="14273" y="1522"/>
                    <a:pt x="14245" y="100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4"/>
            <p:cNvSpPr/>
            <p:nvPr/>
          </p:nvSpPr>
          <p:spPr>
            <a:xfrm>
              <a:off x="675090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5"/>
                    <a:pt x="4349" y="18343"/>
                    <a:pt x="7185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4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552"/>
                    <a:pt x="14558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2" y="13002"/>
                    <a:pt x="7563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343"/>
                    <a:pt x="14936" y="18816"/>
                  </a:cubicBezTo>
                  <a:cubicBezTo>
                    <a:pt x="14028" y="19070"/>
                    <a:pt x="13111" y="19191"/>
                    <a:pt x="12205" y="19191"/>
                  </a:cubicBezTo>
                  <a:cubicBezTo>
                    <a:pt x="8391" y="19191"/>
                    <a:pt x="4782" y="17036"/>
                    <a:pt x="3026" y="13522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44"/>
            <p:cNvSpPr/>
            <p:nvPr/>
          </p:nvSpPr>
          <p:spPr>
            <a:xfrm>
              <a:off x="32850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0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4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3" y="10875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44"/>
            <p:cNvSpPr/>
            <p:nvPr/>
          </p:nvSpPr>
          <p:spPr>
            <a:xfrm>
              <a:off x="143385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0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6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44"/>
            <p:cNvSpPr/>
            <p:nvPr/>
          </p:nvSpPr>
          <p:spPr>
            <a:xfrm>
              <a:off x="2615425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0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7" y="19288"/>
                    <a:pt x="20702" y="17114"/>
                    <a:pt x="21458" y="14278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30" y="4612"/>
                    <a:pt x="15261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3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1" y="13860"/>
                  </a:cubicBezTo>
                  <a:cubicBezTo>
                    <a:pt x="9267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299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3" y="19156"/>
                    <a:pt x="4775" y="17058"/>
                    <a:pt x="2931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44"/>
            <p:cNvSpPr/>
            <p:nvPr/>
          </p:nvSpPr>
          <p:spPr>
            <a:xfrm>
              <a:off x="379700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5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0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4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2" y="10875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44"/>
            <p:cNvSpPr/>
            <p:nvPr/>
          </p:nvSpPr>
          <p:spPr>
            <a:xfrm>
              <a:off x="497855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0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6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44"/>
            <p:cNvSpPr/>
            <p:nvPr/>
          </p:nvSpPr>
          <p:spPr>
            <a:xfrm>
              <a:off x="6160125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0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308" y="11159"/>
                    <a:pt x="21269" y="7851"/>
                    <a:pt x="18716" y="5866"/>
                  </a:cubicBezTo>
                  <a:cubicBezTo>
                    <a:pt x="17165" y="4612"/>
                    <a:pt x="15274" y="3962"/>
                    <a:pt x="13377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3" y="13860"/>
                  </a:cubicBezTo>
                  <a:cubicBezTo>
                    <a:pt x="9311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7" y="19156"/>
                  </a:cubicBezTo>
                  <a:cubicBezTo>
                    <a:pt x="8436" y="19156"/>
                    <a:pt x="4793" y="17058"/>
                    <a:pt x="3025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3" y="1412"/>
                  </a:cubicBezTo>
                  <a:cubicBezTo>
                    <a:pt x="12310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4"/>
            <p:cNvSpPr/>
            <p:nvPr/>
          </p:nvSpPr>
          <p:spPr>
            <a:xfrm>
              <a:off x="843075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44"/>
            <p:cNvSpPr/>
            <p:nvPr/>
          </p:nvSpPr>
          <p:spPr>
            <a:xfrm>
              <a:off x="202465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0"/>
                    <a:pt x="14463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0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44"/>
            <p:cNvSpPr/>
            <p:nvPr/>
          </p:nvSpPr>
          <p:spPr>
            <a:xfrm>
              <a:off x="320620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2" y="20682"/>
                  </a:cubicBezTo>
                  <a:cubicBezTo>
                    <a:pt x="13438" y="20682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6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9" y="19243"/>
                    <a:pt x="4785" y="17093"/>
                    <a:pt x="2931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44"/>
            <p:cNvSpPr/>
            <p:nvPr/>
          </p:nvSpPr>
          <p:spPr>
            <a:xfrm>
              <a:off x="4387775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44"/>
            <p:cNvSpPr/>
            <p:nvPr/>
          </p:nvSpPr>
          <p:spPr>
            <a:xfrm>
              <a:off x="556935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0"/>
                    <a:pt x="14462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71" y="19243"/>
                    <a:pt x="4801" y="17093"/>
                    <a:pt x="3025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44"/>
            <p:cNvSpPr/>
            <p:nvPr/>
          </p:nvSpPr>
          <p:spPr>
            <a:xfrm>
              <a:off x="675090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343"/>
                    <a:pt x="14936" y="18910"/>
                  </a:cubicBezTo>
                  <a:cubicBezTo>
                    <a:pt x="14071" y="19135"/>
                    <a:pt x="13197" y="19243"/>
                    <a:pt x="12333" y="19243"/>
                  </a:cubicBezTo>
                  <a:cubicBezTo>
                    <a:pt x="8472" y="19243"/>
                    <a:pt x="4802" y="17093"/>
                    <a:pt x="3026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44"/>
            <p:cNvSpPr/>
            <p:nvPr/>
          </p:nvSpPr>
          <p:spPr>
            <a:xfrm>
              <a:off x="32850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1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5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3" y="10876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44"/>
            <p:cNvSpPr/>
            <p:nvPr/>
          </p:nvSpPr>
          <p:spPr>
            <a:xfrm>
              <a:off x="143385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1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6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44"/>
            <p:cNvSpPr/>
            <p:nvPr/>
          </p:nvSpPr>
          <p:spPr>
            <a:xfrm>
              <a:off x="2615425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1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7" y="19288"/>
                    <a:pt x="20702" y="17114"/>
                    <a:pt x="21458" y="14278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30" y="4612"/>
                    <a:pt x="15261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3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1" y="13860"/>
                  </a:cubicBezTo>
                  <a:cubicBezTo>
                    <a:pt x="9267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299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3" y="19156"/>
                    <a:pt x="4775" y="17058"/>
                    <a:pt x="2931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44"/>
            <p:cNvSpPr/>
            <p:nvPr/>
          </p:nvSpPr>
          <p:spPr>
            <a:xfrm>
              <a:off x="379700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5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1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5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2" y="10876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44"/>
            <p:cNvSpPr/>
            <p:nvPr/>
          </p:nvSpPr>
          <p:spPr>
            <a:xfrm>
              <a:off x="497855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1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6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44"/>
            <p:cNvSpPr/>
            <p:nvPr/>
          </p:nvSpPr>
          <p:spPr>
            <a:xfrm>
              <a:off x="6160125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1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308" y="11159"/>
                    <a:pt x="21269" y="7851"/>
                    <a:pt x="18716" y="5866"/>
                  </a:cubicBezTo>
                  <a:cubicBezTo>
                    <a:pt x="17165" y="4612"/>
                    <a:pt x="15274" y="3962"/>
                    <a:pt x="13377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3" y="13860"/>
                  </a:cubicBezTo>
                  <a:cubicBezTo>
                    <a:pt x="9311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7" y="19156"/>
                  </a:cubicBezTo>
                  <a:cubicBezTo>
                    <a:pt x="8436" y="19156"/>
                    <a:pt x="4793" y="17058"/>
                    <a:pt x="3025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3" y="1412"/>
                  </a:cubicBezTo>
                  <a:cubicBezTo>
                    <a:pt x="12310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44"/>
            <p:cNvSpPr/>
            <p:nvPr/>
          </p:nvSpPr>
          <p:spPr>
            <a:xfrm>
              <a:off x="843075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1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1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44"/>
            <p:cNvSpPr/>
            <p:nvPr/>
          </p:nvSpPr>
          <p:spPr>
            <a:xfrm>
              <a:off x="202465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1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1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3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1"/>
                    <a:pt x="14463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0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44"/>
            <p:cNvSpPr/>
            <p:nvPr/>
          </p:nvSpPr>
          <p:spPr>
            <a:xfrm>
              <a:off x="320620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1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2" y="20682"/>
                  </a:cubicBezTo>
                  <a:cubicBezTo>
                    <a:pt x="13438" y="20682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1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6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9" y="19243"/>
                    <a:pt x="4785" y="17093"/>
                    <a:pt x="2931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44"/>
            <p:cNvSpPr/>
            <p:nvPr/>
          </p:nvSpPr>
          <p:spPr>
            <a:xfrm>
              <a:off x="4387775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1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1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44"/>
            <p:cNvSpPr/>
            <p:nvPr/>
          </p:nvSpPr>
          <p:spPr>
            <a:xfrm>
              <a:off x="556935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1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1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3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1"/>
                    <a:pt x="14462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71" y="19243"/>
                    <a:pt x="4801" y="17093"/>
                    <a:pt x="3025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44"/>
            <p:cNvSpPr/>
            <p:nvPr/>
          </p:nvSpPr>
          <p:spPr>
            <a:xfrm>
              <a:off x="675090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1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1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343"/>
                    <a:pt x="14936" y="18910"/>
                  </a:cubicBezTo>
                  <a:cubicBezTo>
                    <a:pt x="14071" y="19135"/>
                    <a:pt x="13197" y="19243"/>
                    <a:pt x="12333" y="19243"/>
                  </a:cubicBezTo>
                  <a:cubicBezTo>
                    <a:pt x="8472" y="19243"/>
                    <a:pt x="4802" y="17093"/>
                    <a:pt x="3026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44"/>
            <p:cNvSpPr/>
            <p:nvPr/>
          </p:nvSpPr>
          <p:spPr>
            <a:xfrm>
              <a:off x="812350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6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5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44"/>
            <p:cNvSpPr/>
            <p:nvPr/>
          </p:nvSpPr>
          <p:spPr>
            <a:xfrm>
              <a:off x="1993925" y="157420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3"/>
                    <a:pt x="12356" y="20633"/>
                  </a:cubicBezTo>
                  <a:cubicBezTo>
                    <a:pt x="13485" y="20633"/>
                    <a:pt x="14610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7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4935" y="18815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44"/>
            <p:cNvSpPr/>
            <p:nvPr/>
          </p:nvSpPr>
          <p:spPr>
            <a:xfrm>
              <a:off x="3175475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7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8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3"/>
                  </a:cubicBezTo>
                  <a:cubicBezTo>
                    <a:pt x="7279" y="8796"/>
                    <a:pt x="9453" y="6244"/>
                    <a:pt x="11817" y="5676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7" y="12010"/>
                    <a:pt x="19851" y="14467"/>
                  </a:cubicBezTo>
                  <a:cubicBezTo>
                    <a:pt x="19095" y="16641"/>
                    <a:pt x="17205" y="18248"/>
                    <a:pt x="14936" y="18815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44"/>
            <p:cNvSpPr/>
            <p:nvPr/>
          </p:nvSpPr>
          <p:spPr>
            <a:xfrm>
              <a:off x="4357050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6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5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44"/>
            <p:cNvSpPr/>
            <p:nvPr/>
          </p:nvSpPr>
          <p:spPr>
            <a:xfrm>
              <a:off x="5538625" y="157420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3"/>
                    <a:pt x="12356" y="20633"/>
                  </a:cubicBezTo>
                  <a:cubicBezTo>
                    <a:pt x="13485" y="20633"/>
                    <a:pt x="14610" y="20474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8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7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8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5030" y="18815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7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44"/>
            <p:cNvSpPr/>
            <p:nvPr/>
          </p:nvSpPr>
          <p:spPr>
            <a:xfrm>
              <a:off x="6720175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7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8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7" y="5676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2"/>
                  </a:cubicBezTo>
                  <a:cubicBezTo>
                    <a:pt x="20229" y="9268"/>
                    <a:pt x="20796" y="12010"/>
                    <a:pt x="19946" y="14467"/>
                  </a:cubicBezTo>
                  <a:cubicBezTo>
                    <a:pt x="19095" y="16641"/>
                    <a:pt x="17205" y="18248"/>
                    <a:pt x="15030" y="18815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44"/>
            <p:cNvSpPr/>
            <p:nvPr/>
          </p:nvSpPr>
          <p:spPr>
            <a:xfrm>
              <a:off x="297775" y="2075175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5"/>
                    <a:pt x="4348" y="18343"/>
                    <a:pt x="7279" y="19572"/>
                  </a:cubicBezTo>
                  <a:cubicBezTo>
                    <a:pt x="8887" y="20319"/>
                    <a:pt x="10635" y="20681"/>
                    <a:pt x="12374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8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3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89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2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4"/>
            <p:cNvSpPr/>
            <p:nvPr/>
          </p:nvSpPr>
          <p:spPr>
            <a:xfrm>
              <a:off x="1403125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8" y="20319"/>
                    <a:pt x="10636" y="20681"/>
                    <a:pt x="12375" y="20681"/>
                  </a:cubicBezTo>
                  <a:cubicBezTo>
                    <a:pt x="13498" y="20681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1"/>
                    <a:pt x="10852" y="13951"/>
                  </a:cubicBezTo>
                  <a:cubicBezTo>
                    <a:pt x="9332" y="13951"/>
                    <a:pt x="7852" y="13002"/>
                    <a:pt x="7658" y="11254"/>
                  </a:cubicBezTo>
                  <a:cubicBezTo>
                    <a:pt x="7279" y="8796"/>
                    <a:pt x="9454" y="6338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89"/>
                    <a:pt x="18339" y="7567"/>
                  </a:cubicBezTo>
                  <a:cubicBezTo>
                    <a:pt x="20229" y="9363"/>
                    <a:pt x="20797" y="12104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2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2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4" y="1518"/>
                  </a:cubicBezTo>
                  <a:cubicBezTo>
                    <a:pt x="13454" y="1521"/>
                    <a:pt x="13484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4"/>
            <p:cNvSpPr/>
            <p:nvPr/>
          </p:nvSpPr>
          <p:spPr>
            <a:xfrm>
              <a:off x="2584700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7" y="20319"/>
                    <a:pt x="10635" y="20681"/>
                    <a:pt x="12375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8" y="10970"/>
                  </a:cubicBezTo>
                  <a:cubicBezTo>
                    <a:pt x="14368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89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5" y="16642"/>
                    <a:pt x="17204" y="18249"/>
                    <a:pt x="14936" y="18910"/>
                  </a:cubicBezTo>
                  <a:cubicBezTo>
                    <a:pt x="14071" y="19135"/>
                    <a:pt x="13200" y="19243"/>
                    <a:pt x="12341" y="19243"/>
                  </a:cubicBezTo>
                  <a:cubicBezTo>
                    <a:pt x="8500" y="19243"/>
                    <a:pt x="4879" y="17092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4"/>
            <p:cNvSpPr/>
            <p:nvPr/>
          </p:nvSpPr>
          <p:spPr>
            <a:xfrm>
              <a:off x="3766275" y="2075175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5"/>
                    <a:pt x="4348" y="18343"/>
                    <a:pt x="7279" y="19572"/>
                  </a:cubicBezTo>
                  <a:cubicBezTo>
                    <a:pt x="8887" y="20319"/>
                    <a:pt x="10635" y="20681"/>
                    <a:pt x="12374" y="20681"/>
                  </a:cubicBezTo>
                  <a:cubicBezTo>
                    <a:pt x="13497" y="20681"/>
                    <a:pt x="14616" y="20530"/>
                    <a:pt x="15691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2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89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2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4"/>
            <p:cNvSpPr/>
            <p:nvPr/>
          </p:nvSpPr>
          <p:spPr>
            <a:xfrm>
              <a:off x="4947825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8" y="20319"/>
                    <a:pt x="10636" y="20681"/>
                    <a:pt x="12375" y="20681"/>
                  </a:cubicBezTo>
                  <a:cubicBezTo>
                    <a:pt x="13498" y="20681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1"/>
                    <a:pt x="10852" y="13951"/>
                  </a:cubicBezTo>
                  <a:cubicBezTo>
                    <a:pt x="9332" y="13951"/>
                    <a:pt x="7852" y="13002"/>
                    <a:pt x="7657" y="11254"/>
                  </a:cubicBezTo>
                  <a:cubicBezTo>
                    <a:pt x="7279" y="8796"/>
                    <a:pt x="9453" y="6338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89"/>
                    <a:pt x="18339" y="7567"/>
                  </a:cubicBezTo>
                  <a:cubicBezTo>
                    <a:pt x="20229" y="9363"/>
                    <a:pt x="20797" y="12104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2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4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4"/>
            <p:cNvSpPr/>
            <p:nvPr/>
          </p:nvSpPr>
          <p:spPr>
            <a:xfrm>
              <a:off x="6129400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7" y="20319"/>
                    <a:pt x="10635" y="20681"/>
                    <a:pt x="12375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552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881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7" y="12766"/>
                    <a:pt x="12951" y="13333"/>
                  </a:cubicBezTo>
                  <a:cubicBezTo>
                    <a:pt x="12325" y="13750"/>
                    <a:pt x="11596" y="13951"/>
                    <a:pt x="1088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3" y="5479"/>
                  </a:cubicBezTo>
                  <a:cubicBezTo>
                    <a:pt x="15288" y="5479"/>
                    <a:pt x="17055" y="6189"/>
                    <a:pt x="18433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5" y="16642"/>
                    <a:pt x="17204" y="18249"/>
                    <a:pt x="15030" y="18910"/>
                  </a:cubicBezTo>
                  <a:cubicBezTo>
                    <a:pt x="14148" y="19135"/>
                    <a:pt x="13263" y="19243"/>
                    <a:pt x="12392" y="19243"/>
                  </a:cubicBezTo>
                  <a:cubicBezTo>
                    <a:pt x="8500" y="19243"/>
                    <a:pt x="4879" y="17092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4"/>
            <p:cNvSpPr/>
            <p:nvPr/>
          </p:nvSpPr>
          <p:spPr>
            <a:xfrm>
              <a:off x="812350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4"/>
            <p:cNvSpPr/>
            <p:nvPr/>
          </p:nvSpPr>
          <p:spPr>
            <a:xfrm>
              <a:off x="1993925" y="2578525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4935" y="18816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44"/>
            <p:cNvSpPr/>
            <p:nvPr/>
          </p:nvSpPr>
          <p:spPr>
            <a:xfrm>
              <a:off x="3175475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9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7" y="12010"/>
                    <a:pt x="19851" y="14467"/>
                  </a:cubicBezTo>
                  <a:cubicBezTo>
                    <a:pt x="19095" y="16641"/>
                    <a:pt x="17205" y="18248"/>
                    <a:pt x="14936" y="18816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44"/>
            <p:cNvSpPr/>
            <p:nvPr/>
          </p:nvSpPr>
          <p:spPr>
            <a:xfrm>
              <a:off x="4357050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4"/>
            <p:cNvSpPr/>
            <p:nvPr/>
          </p:nvSpPr>
          <p:spPr>
            <a:xfrm>
              <a:off x="5538625" y="2578525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4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9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9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5030" y="18816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7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4"/>
            <p:cNvSpPr/>
            <p:nvPr/>
          </p:nvSpPr>
          <p:spPr>
            <a:xfrm>
              <a:off x="6720175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9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946" y="14467"/>
                  </a:cubicBezTo>
                  <a:cubicBezTo>
                    <a:pt x="19095" y="16641"/>
                    <a:pt x="17205" y="18248"/>
                    <a:pt x="15030" y="18816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4"/>
            <p:cNvSpPr/>
            <p:nvPr/>
          </p:nvSpPr>
          <p:spPr>
            <a:xfrm>
              <a:off x="297775" y="3079500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6"/>
                    <a:pt x="4348" y="18343"/>
                    <a:pt x="7279" y="19572"/>
                  </a:cubicBezTo>
                  <a:cubicBezTo>
                    <a:pt x="8887" y="20319"/>
                    <a:pt x="10635" y="20682"/>
                    <a:pt x="12374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8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3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3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4"/>
            <p:cNvSpPr/>
            <p:nvPr/>
          </p:nvSpPr>
          <p:spPr>
            <a:xfrm>
              <a:off x="1403125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8" y="20319"/>
                    <a:pt x="10636" y="20682"/>
                    <a:pt x="12375" y="20682"/>
                  </a:cubicBezTo>
                  <a:cubicBezTo>
                    <a:pt x="13498" y="20682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2"/>
                    <a:pt x="10852" y="13952"/>
                  </a:cubicBezTo>
                  <a:cubicBezTo>
                    <a:pt x="9332" y="13952"/>
                    <a:pt x="7852" y="13002"/>
                    <a:pt x="7658" y="11254"/>
                  </a:cubicBezTo>
                  <a:cubicBezTo>
                    <a:pt x="7279" y="8796"/>
                    <a:pt x="9454" y="6339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90"/>
                    <a:pt x="18339" y="7567"/>
                  </a:cubicBezTo>
                  <a:cubicBezTo>
                    <a:pt x="20229" y="9363"/>
                    <a:pt x="20797" y="12105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3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2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4" y="1518"/>
                  </a:cubicBezTo>
                  <a:cubicBezTo>
                    <a:pt x="13454" y="1521"/>
                    <a:pt x="13484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4"/>
            <p:cNvSpPr/>
            <p:nvPr/>
          </p:nvSpPr>
          <p:spPr>
            <a:xfrm>
              <a:off x="2584700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7" y="20319"/>
                    <a:pt x="10635" y="20682"/>
                    <a:pt x="12375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8" y="10970"/>
                  </a:cubicBezTo>
                  <a:cubicBezTo>
                    <a:pt x="14368" y="11915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5" y="16642"/>
                    <a:pt x="17204" y="18249"/>
                    <a:pt x="14936" y="18910"/>
                  </a:cubicBezTo>
                  <a:cubicBezTo>
                    <a:pt x="14071" y="19135"/>
                    <a:pt x="13200" y="19243"/>
                    <a:pt x="12341" y="19243"/>
                  </a:cubicBezTo>
                  <a:cubicBezTo>
                    <a:pt x="8500" y="19243"/>
                    <a:pt x="4879" y="17093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4"/>
            <p:cNvSpPr/>
            <p:nvPr/>
          </p:nvSpPr>
          <p:spPr>
            <a:xfrm>
              <a:off x="3766275" y="3079500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6"/>
                    <a:pt x="4348" y="18343"/>
                    <a:pt x="7279" y="19572"/>
                  </a:cubicBezTo>
                  <a:cubicBezTo>
                    <a:pt x="8887" y="20319"/>
                    <a:pt x="10635" y="20682"/>
                    <a:pt x="12374" y="20682"/>
                  </a:cubicBezTo>
                  <a:cubicBezTo>
                    <a:pt x="13497" y="20682"/>
                    <a:pt x="14616" y="20530"/>
                    <a:pt x="15691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2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3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4"/>
            <p:cNvSpPr/>
            <p:nvPr/>
          </p:nvSpPr>
          <p:spPr>
            <a:xfrm>
              <a:off x="4947825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8" y="20319"/>
                    <a:pt x="10636" y="20682"/>
                    <a:pt x="12375" y="20682"/>
                  </a:cubicBezTo>
                  <a:cubicBezTo>
                    <a:pt x="13498" y="20682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2"/>
                    <a:pt x="10852" y="13952"/>
                  </a:cubicBezTo>
                  <a:cubicBezTo>
                    <a:pt x="9332" y="13952"/>
                    <a:pt x="7852" y="13002"/>
                    <a:pt x="7657" y="11254"/>
                  </a:cubicBezTo>
                  <a:cubicBezTo>
                    <a:pt x="7279" y="8796"/>
                    <a:pt x="9453" y="6339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90"/>
                    <a:pt x="18339" y="7567"/>
                  </a:cubicBezTo>
                  <a:cubicBezTo>
                    <a:pt x="20229" y="9363"/>
                    <a:pt x="20797" y="12105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3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4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4"/>
            <p:cNvSpPr/>
            <p:nvPr/>
          </p:nvSpPr>
          <p:spPr>
            <a:xfrm>
              <a:off x="6129400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7" y="20319"/>
                    <a:pt x="10635" y="20682"/>
                    <a:pt x="12375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552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881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7" y="12766"/>
                    <a:pt x="12951" y="13333"/>
                  </a:cubicBezTo>
                  <a:cubicBezTo>
                    <a:pt x="12325" y="13750"/>
                    <a:pt x="11596" y="13952"/>
                    <a:pt x="1088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3" y="5479"/>
                  </a:cubicBezTo>
                  <a:cubicBezTo>
                    <a:pt x="15288" y="5479"/>
                    <a:pt x="17055" y="6190"/>
                    <a:pt x="18433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5" y="16642"/>
                    <a:pt x="17204" y="18249"/>
                    <a:pt x="15030" y="18910"/>
                  </a:cubicBezTo>
                  <a:cubicBezTo>
                    <a:pt x="14148" y="19135"/>
                    <a:pt x="13263" y="19243"/>
                    <a:pt x="12392" y="19243"/>
                  </a:cubicBezTo>
                  <a:cubicBezTo>
                    <a:pt x="8500" y="19243"/>
                    <a:pt x="4879" y="17093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4"/>
            <p:cNvSpPr/>
            <p:nvPr/>
          </p:nvSpPr>
          <p:spPr>
            <a:xfrm>
              <a:off x="812350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2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4"/>
            <p:cNvSpPr/>
            <p:nvPr/>
          </p:nvSpPr>
          <p:spPr>
            <a:xfrm>
              <a:off x="1993925" y="358285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1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5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2"/>
                    <a:pt x="17204" y="18248"/>
                    <a:pt x="14935" y="18816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4"/>
            <p:cNvSpPr/>
            <p:nvPr/>
          </p:nvSpPr>
          <p:spPr>
            <a:xfrm>
              <a:off x="3175475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9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7" y="12010"/>
                    <a:pt x="19851" y="14467"/>
                  </a:cubicBezTo>
                  <a:cubicBezTo>
                    <a:pt x="19095" y="16642"/>
                    <a:pt x="17205" y="18248"/>
                    <a:pt x="14936" y="18816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8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4"/>
            <p:cNvSpPr/>
            <p:nvPr/>
          </p:nvSpPr>
          <p:spPr>
            <a:xfrm>
              <a:off x="4357050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2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4"/>
            <p:cNvSpPr/>
            <p:nvPr/>
          </p:nvSpPr>
          <p:spPr>
            <a:xfrm>
              <a:off x="5538625" y="358285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1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5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9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9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2"/>
                    <a:pt x="17204" y="18248"/>
                    <a:pt x="15030" y="18816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8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4"/>
            <p:cNvSpPr/>
            <p:nvPr/>
          </p:nvSpPr>
          <p:spPr>
            <a:xfrm>
              <a:off x="6720175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9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946" y="14467"/>
                  </a:cubicBezTo>
                  <a:cubicBezTo>
                    <a:pt x="19095" y="16642"/>
                    <a:pt x="17205" y="18248"/>
                    <a:pt x="15030" y="18816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8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6" name="Google Shape;2566;p44"/>
          <p:cNvGrpSpPr/>
          <p:nvPr/>
        </p:nvGrpSpPr>
        <p:grpSpPr>
          <a:xfrm rot="3321925">
            <a:off x="-23649" y="4275151"/>
            <a:ext cx="1230749" cy="400771"/>
            <a:chOff x="275" y="1558900"/>
            <a:chExt cx="7619656" cy="2481200"/>
          </a:xfrm>
        </p:grpSpPr>
        <p:sp>
          <p:nvSpPr>
            <p:cNvPr id="2567" name="Google Shape;2567;p44"/>
            <p:cNvSpPr/>
            <p:nvPr/>
          </p:nvSpPr>
          <p:spPr>
            <a:xfrm>
              <a:off x="275" y="1558900"/>
              <a:ext cx="7619656" cy="2480967"/>
            </a:xfrm>
            <a:custGeom>
              <a:avLst/>
              <a:gdLst/>
              <a:ahLst/>
              <a:cxnLst/>
              <a:rect l="l" t="t" r="r" b="b"/>
              <a:pathLst>
                <a:path w="281792" h="94811" extrusionOk="0">
                  <a:moveTo>
                    <a:pt x="1" y="1"/>
                  </a:moveTo>
                  <a:cubicBezTo>
                    <a:pt x="1541" y="2861"/>
                    <a:pt x="3301" y="5500"/>
                    <a:pt x="5390" y="8030"/>
                  </a:cubicBezTo>
                  <a:cubicBezTo>
                    <a:pt x="6820" y="9570"/>
                    <a:pt x="8140" y="11220"/>
                    <a:pt x="9350" y="12979"/>
                  </a:cubicBezTo>
                  <a:cubicBezTo>
                    <a:pt x="9790" y="13639"/>
                    <a:pt x="10230" y="14409"/>
                    <a:pt x="10340" y="15289"/>
                  </a:cubicBezTo>
                  <a:cubicBezTo>
                    <a:pt x="10450" y="15949"/>
                    <a:pt x="10120" y="16609"/>
                    <a:pt x="9680" y="17159"/>
                  </a:cubicBezTo>
                  <a:cubicBezTo>
                    <a:pt x="8140" y="18589"/>
                    <a:pt x="6490" y="19909"/>
                    <a:pt x="4730" y="21009"/>
                  </a:cubicBezTo>
                  <a:cubicBezTo>
                    <a:pt x="3741" y="21779"/>
                    <a:pt x="2311" y="23208"/>
                    <a:pt x="2861" y="24528"/>
                  </a:cubicBezTo>
                  <a:cubicBezTo>
                    <a:pt x="3521" y="26068"/>
                    <a:pt x="4511" y="27388"/>
                    <a:pt x="5720" y="28598"/>
                  </a:cubicBezTo>
                  <a:cubicBezTo>
                    <a:pt x="6820" y="29588"/>
                    <a:pt x="7810" y="30798"/>
                    <a:pt x="8470" y="32007"/>
                  </a:cubicBezTo>
                  <a:cubicBezTo>
                    <a:pt x="8800" y="33217"/>
                    <a:pt x="8580" y="34427"/>
                    <a:pt x="7810" y="35307"/>
                  </a:cubicBezTo>
                  <a:cubicBezTo>
                    <a:pt x="6930" y="36517"/>
                    <a:pt x="6050" y="37727"/>
                    <a:pt x="5280" y="39047"/>
                  </a:cubicBezTo>
                  <a:cubicBezTo>
                    <a:pt x="4950" y="39707"/>
                    <a:pt x="4621" y="40367"/>
                    <a:pt x="4291" y="41026"/>
                  </a:cubicBezTo>
                  <a:cubicBezTo>
                    <a:pt x="3851" y="41576"/>
                    <a:pt x="3631" y="42346"/>
                    <a:pt x="3521" y="43116"/>
                  </a:cubicBezTo>
                  <a:cubicBezTo>
                    <a:pt x="3851" y="45866"/>
                    <a:pt x="7810" y="47406"/>
                    <a:pt x="7260" y="50266"/>
                  </a:cubicBezTo>
                  <a:cubicBezTo>
                    <a:pt x="6820" y="52685"/>
                    <a:pt x="4071" y="53895"/>
                    <a:pt x="3301" y="56095"/>
                  </a:cubicBezTo>
                  <a:cubicBezTo>
                    <a:pt x="2861" y="57855"/>
                    <a:pt x="3741" y="59065"/>
                    <a:pt x="4730" y="60384"/>
                  </a:cubicBezTo>
                  <a:cubicBezTo>
                    <a:pt x="5500" y="61264"/>
                    <a:pt x="6270" y="62254"/>
                    <a:pt x="5830" y="63464"/>
                  </a:cubicBezTo>
                  <a:cubicBezTo>
                    <a:pt x="5500" y="64014"/>
                    <a:pt x="5060" y="64454"/>
                    <a:pt x="4621" y="64894"/>
                  </a:cubicBezTo>
                  <a:cubicBezTo>
                    <a:pt x="3961" y="65334"/>
                    <a:pt x="3521" y="65994"/>
                    <a:pt x="3191" y="66764"/>
                  </a:cubicBezTo>
                  <a:cubicBezTo>
                    <a:pt x="2861" y="67424"/>
                    <a:pt x="3081" y="68304"/>
                    <a:pt x="3521" y="68964"/>
                  </a:cubicBezTo>
                  <a:cubicBezTo>
                    <a:pt x="4071" y="69513"/>
                    <a:pt x="4621" y="70063"/>
                    <a:pt x="5280" y="70503"/>
                  </a:cubicBezTo>
                  <a:cubicBezTo>
                    <a:pt x="6930" y="72153"/>
                    <a:pt x="9350" y="73253"/>
                    <a:pt x="10780" y="75123"/>
                  </a:cubicBezTo>
                  <a:cubicBezTo>
                    <a:pt x="11330" y="75673"/>
                    <a:pt x="11550" y="76443"/>
                    <a:pt x="11220" y="77213"/>
                  </a:cubicBezTo>
                  <a:cubicBezTo>
                    <a:pt x="10780" y="78203"/>
                    <a:pt x="10010" y="78972"/>
                    <a:pt x="9130" y="79742"/>
                  </a:cubicBezTo>
                  <a:cubicBezTo>
                    <a:pt x="8030" y="80622"/>
                    <a:pt x="6930" y="81392"/>
                    <a:pt x="5720" y="82162"/>
                  </a:cubicBezTo>
                  <a:cubicBezTo>
                    <a:pt x="5170" y="82492"/>
                    <a:pt x="4621" y="82822"/>
                    <a:pt x="4071" y="83042"/>
                  </a:cubicBezTo>
                  <a:lnTo>
                    <a:pt x="3411" y="83372"/>
                  </a:lnTo>
                  <a:cubicBezTo>
                    <a:pt x="3081" y="83592"/>
                    <a:pt x="3301" y="83702"/>
                    <a:pt x="3521" y="83922"/>
                  </a:cubicBezTo>
                  <a:cubicBezTo>
                    <a:pt x="4291" y="84802"/>
                    <a:pt x="5830" y="85352"/>
                    <a:pt x="6270" y="86562"/>
                  </a:cubicBezTo>
                  <a:cubicBezTo>
                    <a:pt x="6710" y="87662"/>
                    <a:pt x="5940" y="88651"/>
                    <a:pt x="5280" y="89421"/>
                  </a:cubicBezTo>
                  <a:cubicBezTo>
                    <a:pt x="4181" y="90741"/>
                    <a:pt x="2971" y="91951"/>
                    <a:pt x="1761" y="93161"/>
                  </a:cubicBezTo>
                  <a:cubicBezTo>
                    <a:pt x="1101" y="93711"/>
                    <a:pt x="551" y="94261"/>
                    <a:pt x="1" y="94811"/>
                  </a:cubicBezTo>
                  <a:lnTo>
                    <a:pt x="281791" y="94811"/>
                  </a:lnTo>
                  <a:lnTo>
                    <a:pt x="281791" y="93931"/>
                  </a:lnTo>
                  <a:cubicBezTo>
                    <a:pt x="281351" y="93161"/>
                    <a:pt x="280802" y="92501"/>
                    <a:pt x="280252" y="91841"/>
                  </a:cubicBezTo>
                  <a:cubicBezTo>
                    <a:pt x="279592" y="90961"/>
                    <a:pt x="278822" y="90191"/>
                    <a:pt x="278162" y="89421"/>
                  </a:cubicBezTo>
                  <a:cubicBezTo>
                    <a:pt x="277502" y="88541"/>
                    <a:pt x="277172" y="87992"/>
                    <a:pt x="276512" y="87332"/>
                  </a:cubicBezTo>
                  <a:cubicBezTo>
                    <a:pt x="275522" y="86452"/>
                    <a:pt x="274642" y="85352"/>
                    <a:pt x="273982" y="84032"/>
                  </a:cubicBezTo>
                  <a:cubicBezTo>
                    <a:pt x="273432" y="83042"/>
                    <a:pt x="274202" y="82162"/>
                    <a:pt x="275082" y="81612"/>
                  </a:cubicBezTo>
                  <a:cubicBezTo>
                    <a:pt x="276402" y="80842"/>
                    <a:pt x="277942" y="79852"/>
                    <a:pt x="277832" y="78093"/>
                  </a:cubicBezTo>
                  <a:cubicBezTo>
                    <a:pt x="277612" y="76773"/>
                    <a:pt x="276842" y="75453"/>
                    <a:pt x="275742" y="74683"/>
                  </a:cubicBezTo>
                  <a:cubicBezTo>
                    <a:pt x="274752" y="73693"/>
                    <a:pt x="273542" y="72813"/>
                    <a:pt x="272442" y="71823"/>
                  </a:cubicBezTo>
                  <a:cubicBezTo>
                    <a:pt x="271453" y="71053"/>
                    <a:pt x="270573" y="69953"/>
                    <a:pt x="270243" y="68634"/>
                  </a:cubicBezTo>
                  <a:cubicBezTo>
                    <a:pt x="270023" y="67644"/>
                    <a:pt x="270903" y="66764"/>
                    <a:pt x="271672" y="66104"/>
                  </a:cubicBezTo>
                  <a:cubicBezTo>
                    <a:pt x="272662" y="65224"/>
                    <a:pt x="273762" y="64344"/>
                    <a:pt x="274862" y="63574"/>
                  </a:cubicBezTo>
                  <a:cubicBezTo>
                    <a:pt x="276072" y="62804"/>
                    <a:pt x="277172" y="61704"/>
                    <a:pt x="277942" y="60494"/>
                  </a:cubicBezTo>
                  <a:cubicBezTo>
                    <a:pt x="278272" y="59505"/>
                    <a:pt x="277832" y="58295"/>
                    <a:pt x="276952" y="57745"/>
                  </a:cubicBezTo>
                  <a:cubicBezTo>
                    <a:pt x="276182" y="57195"/>
                    <a:pt x="275412" y="56645"/>
                    <a:pt x="274532" y="56205"/>
                  </a:cubicBezTo>
                  <a:cubicBezTo>
                    <a:pt x="273872" y="55985"/>
                    <a:pt x="273322" y="55545"/>
                    <a:pt x="272772" y="54995"/>
                  </a:cubicBezTo>
                  <a:cubicBezTo>
                    <a:pt x="271672" y="53345"/>
                    <a:pt x="274312" y="51585"/>
                    <a:pt x="275522" y="51035"/>
                  </a:cubicBezTo>
                  <a:cubicBezTo>
                    <a:pt x="276732" y="50485"/>
                    <a:pt x="278712" y="49826"/>
                    <a:pt x="278492" y="47956"/>
                  </a:cubicBezTo>
                  <a:cubicBezTo>
                    <a:pt x="278272" y="46196"/>
                    <a:pt x="276842" y="44986"/>
                    <a:pt x="275852" y="43886"/>
                  </a:cubicBezTo>
                  <a:cubicBezTo>
                    <a:pt x="274862" y="42896"/>
                    <a:pt x="273982" y="41686"/>
                    <a:pt x="273212" y="40477"/>
                  </a:cubicBezTo>
                  <a:cubicBezTo>
                    <a:pt x="272662" y="39707"/>
                    <a:pt x="272332" y="38717"/>
                    <a:pt x="272552" y="37727"/>
                  </a:cubicBezTo>
                  <a:cubicBezTo>
                    <a:pt x="272992" y="35967"/>
                    <a:pt x="275302" y="35197"/>
                    <a:pt x="276512" y="34207"/>
                  </a:cubicBezTo>
                  <a:cubicBezTo>
                    <a:pt x="277722" y="33327"/>
                    <a:pt x="278712" y="32227"/>
                    <a:pt x="279262" y="30908"/>
                  </a:cubicBezTo>
                  <a:cubicBezTo>
                    <a:pt x="279592" y="30138"/>
                    <a:pt x="279482" y="29148"/>
                    <a:pt x="278822" y="28598"/>
                  </a:cubicBezTo>
                  <a:cubicBezTo>
                    <a:pt x="278382" y="28048"/>
                    <a:pt x="277832" y="27608"/>
                    <a:pt x="277172" y="27168"/>
                  </a:cubicBezTo>
                  <a:cubicBezTo>
                    <a:pt x="276402" y="26618"/>
                    <a:pt x="275742" y="25958"/>
                    <a:pt x="274972" y="25298"/>
                  </a:cubicBezTo>
                  <a:cubicBezTo>
                    <a:pt x="274752" y="25078"/>
                    <a:pt x="274312" y="24748"/>
                    <a:pt x="274202" y="24418"/>
                  </a:cubicBezTo>
                  <a:cubicBezTo>
                    <a:pt x="274202" y="23978"/>
                    <a:pt x="274202" y="23648"/>
                    <a:pt x="274422" y="23318"/>
                  </a:cubicBezTo>
                  <a:cubicBezTo>
                    <a:pt x="274642" y="22768"/>
                    <a:pt x="274862" y="22218"/>
                    <a:pt x="275192" y="21779"/>
                  </a:cubicBezTo>
                  <a:cubicBezTo>
                    <a:pt x="276072" y="20899"/>
                    <a:pt x="277172" y="20349"/>
                    <a:pt x="277942" y="19359"/>
                  </a:cubicBezTo>
                  <a:cubicBezTo>
                    <a:pt x="278932" y="18259"/>
                    <a:pt x="278602" y="16609"/>
                    <a:pt x="277282" y="15839"/>
                  </a:cubicBezTo>
                  <a:cubicBezTo>
                    <a:pt x="276292" y="14959"/>
                    <a:pt x="275082" y="14409"/>
                    <a:pt x="274092" y="13529"/>
                  </a:cubicBezTo>
                  <a:cubicBezTo>
                    <a:pt x="273212" y="12979"/>
                    <a:pt x="272772" y="12100"/>
                    <a:pt x="272772" y="11110"/>
                  </a:cubicBezTo>
                  <a:cubicBezTo>
                    <a:pt x="273102" y="8910"/>
                    <a:pt x="275192" y="7040"/>
                    <a:pt x="276732" y="5610"/>
                  </a:cubicBezTo>
                  <a:cubicBezTo>
                    <a:pt x="277722" y="4620"/>
                    <a:pt x="278712" y="3630"/>
                    <a:pt x="279702" y="2641"/>
                  </a:cubicBezTo>
                  <a:cubicBezTo>
                    <a:pt x="280582" y="1871"/>
                    <a:pt x="281241" y="991"/>
                    <a:pt x="281791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4"/>
            <p:cNvSpPr/>
            <p:nvPr/>
          </p:nvSpPr>
          <p:spPr>
            <a:xfrm>
              <a:off x="306850" y="15943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17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1" y="7258"/>
                    <a:pt x="7817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3" y="20398"/>
                    <a:pt x="10762" y="20398"/>
                  </a:cubicBezTo>
                  <a:cubicBezTo>
                    <a:pt x="11686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8" y="13285"/>
                    <a:pt x="11659" y="13350"/>
                  </a:cubicBezTo>
                  <a:cubicBezTo>
                    <a:pt x="11549" y="13350"/>
                    <a:pt x="11330" y="13460"/>
                    <a:pt x="11110" y="13570"/>
                  </a:cubicBezTo>
                  <a:lnTo>
                    <a:pt x="10230" y="13570"/>
                  </a:lnTo>
                  <a:cubicBezTo>
                    <a:pt x="10093" y="13543"/>
                    <a:pt x="9982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8" y="13570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0" y="13473"/>
                  </a:cubicBezTo>
                  <a:cubicBezTo>
                    <a:pt x="9654" y="13473"/>
                    <a:pt x="9742" y="13482"/>
                    <a:pt x="9893" y="13508"/>
                  </a:cubicBezTo>
                  <a:lnTo>
                    <a:pt x="9893" y="13508"/>
                  </a:lnTo>
                  <a:cubicBezTo>
                    <a:pt x="9862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630" y="13020"/>
                    <a:pt x="8569" y="12987"/>
                    <a:pt x="8491" y="12940"/>
                  </a:cubicBezTo>
                  <a:lnTo>
                    <a:pt x="8491" y="12940"/>
                  </a:lnTo>
                  <a:cubicBezTo>
                    <a:pt x="8485" y="12931"/>
                    <a:pt x="8478" y="12921"/>
                    <a:pt x="8470" y="12910"/>
                  </a:cubicBezTo>
                  <a:cubicBezTo>
                    <a:pt x="8030" y="12581"/>
                    <a:pt x="8030" y="12581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cubicBezTo>
                    <a:pt x="6930" y="10051"/>
                    <a:pt x="6930" y="9721"/>
                    <a:pt x="6930" y="9391"/>
                  </a:cubicBez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1" y="7346"/>
                    <a:pt x="7842" y="7269"/>
                    <a:pt x="7920" y="7191"/>
                  </a:cubicBezTo>
                  <a:lnTo>
                    <a:pt x="7975" y="7136"/>
                  </a:lnTo>
                  <a:lnTo>
                    <a:pt x="7975" y="7136"/>
                  </a:lnTo>
                  <a:cubicBezTo>
                    <a:pt x="8057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2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44"/>
            <p:cNvSpPr/>
            <p:nvPr/>
          </p:nvSpPr>
          <p:spPr>
            <a:xfrm>
              <a:off x="953025" y="1593900"/>
              <a:ext cx="455575" cy="510175"/>
            </a:xfrm>
            <a:custGeom>
              <a:avLst/>
              <a:gdLst/>
              <a:ahLst/>
              <a:cxnLst/>
              <a:rect l="l" t="t" r="r" b="b"/>
              <a:pathLst>
                <a:path w="18223" h="20407" extrusionOk="0">
                  <a:moveTo>
                    <a:pt x="8909" y="7497"/>
                  </a:moveTo>
                  <a:lnTo>
                    <a:pt x="8909" y="7497"/>
                  </a:lnTo>
                  <a:cubicBezTo>
                    <a:pt x="8791" y="7578"/>
                    <a:pt x="8666" y="7664"/>
                    <a:pt x="8655" y="7664"/>
                  </a:cubicBezTo>
                  <a:cubicBezTo>
                    <a:pt x="8647" y="7664"/>
                    <a:pt x="8686" y="7630"/>
                    <a:pt x="8800" y="7538"/>
                  </a:cubicBezTo>
                  <a:cubicBezTo>
                    <a:pt x="8838" y="7526"/>
                    <a:pt x="8874" y="7512"/>
                    <a:pt x="8909" y="7497"/>
                  </a:cubicBezTo>
                  <a:close/>
                  <a:moveTo>
                    <a:pt x="7716" y="9172"/>
                  </a:moveTo>
                  <a:cubicBezTo>
                    <a:pt x="7695" y="9226"/>
                    <a:pt x="7680" y="9262"/>
                    <a:pt x="7678" y="9262"/>
                  </a:cubicBezTo>
                  <a:cubicBezTo>
                    <a:pt x="7676" y="9262"/>
                    <a:pt x="7683" y="9240"/>
                    <a:pt x="7700" y="9188"/>
                  </a:cubicBezTo>
                  <a:cubicBezTo>
                    <a:pt x="7706" y="9182"/>
                    <a:pt x="7711" y="9177"/>
                    <a:pt x="7716" y="9172"/>
                  </a:cubicBezTo>
                  <a:close/>
                  <a:moveTo>
                    <a:pt x="7590" y="10728"/>
                  </a:moveTo>
                  <a:cubicBezTo>
                    <a:pt x="7637" y="10883"/>
                    <a:pt x="7672" y="11007"/>
                    <a:pt x="7699" y="11105"/>
                  </a:cubicBezTo>
                  <a:lnTo>
                    <a:pt x="7699" y="11105"/>
                  </a:lnTo>
                  <a:cubicBezTo>
                    <a:pt x="7672" y="10970"/>
                    <a:pt x="7644" y="10836"/>
                    <a:pt x="7590" y="10728"/>
                  </a:cubicBezTo>
                  <a:close/>
                  <a:moveTo>
                    <a:pt x="7699" y="11105"/>
                  </a:moveTo>
                  <a:cubicBezTo>
                    <a:pt x="7717" y="11196"/>
                    <a:pt x="7735" y="11287"/>
                    <a:pt x="7761" y="11371"/>
                  </a:cubicBezTo>
                  <a:lnTo>
                    <a:pt x="7761" y="11371"/>
                  </a:lnTo>
                  <a:cubicBezTo>
                    <a:pt x="7753" y="11321"/>
                    <a:pt x="7734" y="11236"/>
                    <a:pt x="7699" y="11105"/>
                  </a:cubicBezTo>
                  <a:close/>
                  <a:moveTo>
                    <a:pt x="7920" y="12042"/>
                  </a:moveTo>
                  <a:cubicBezTo>
                    <a:pt x="7955" y="12132"/>
                    <a:pt x="7983" y="12203"/>
                    <a:pt x="7983" y="12203"/>
                  </a:cubicBezTo>
                  <a:cubicBezTo>
                    <a:pt x="7982" y="12203"/>
                    <a:pt x="7965" y="12160"/>
                    <a:pt x="7920" y="12048"/>
                  </a:cubicBezTo>
                  <a:cubicBezTo>
                    <a:pt x="7920" y="12046"/>
                    <a:pt x="7920" y="12044"/>
                    <a:pt x="7920" y="12042"/>
                  </a:cubicBezTo>
                  <a:close/>
                  <a:moveTo>
                    <a:pt x="11129" y="0"/>
                  </a:moveTo>
                  <a:cubicBezTo>
                    <a:pt x="9920" y="0"/>
                    <a:pt x="8723" y="192"/>
                    <a:pt x="7590" y="609"/>
                  </a:cubicBezTo>
                  <a:cubicBezTo>
                    <a:pt x="5500" y="1269"/>
                    <a:pt x="3741" y="2699"/>
                    <a:pt x="2421" y="445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621" y="18977"/>
                    <a:pt x="6710" y="19967"/>
                  </a:cubicBezTo>
                  <a:cubicBezTo>
                    <a:pt x="7224" y="20260"/>
                    <a:pt x="7786" y="20407"/>
                    <a:pt x="8397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417"/>
                    <a:pt x="11330" y="18647"/>
                  </a:cubicBezTo>
                  <a:cubicBezTo>
                    <a:pt x="12100" y="17217"/>
                    <a:pt x="11880" y="14797"/>
                    <a:pt x="10120" y="14027"/>
                  </a:cubicBezTo>
                  <a:lnTo>
                    <a:pt x="10340" y="14027"/>
                  </a:lnTo>
                  <a:cubicBezTo>
                    <a:pt x="9900" y="13917"/>
                    <a:pt x="9570" y="13697"/>
                    <a:pt x="9240" y="13477"/>
                  </a:cubicBezTo>
                  <a:lnTo>
                    <a:pt x="8910" y="13257"/>
                  </a:lnTo>
                  <a:lnTo>
                    <a:pt x="8910" y="13257"/>
                  </a:lnTo>
                  <a:cubicBezTo>
                    <a:pt x="8662" y="13009"/>
                    <a:pt x="8554" y="12901"/>
                    <a:pt x="8360" y="12708"/>
                  </a:cubicBezTo>
                  <a:lnTo>
                    <a:pt x="8360" y="12708"/>
                  </a:lnTo>
                  <a:lnTo>
                    <a:pt x="8250" y="12488"/>
                  </a:lnTo>
                  <a:cubicBezTo>
                    <a:pt x="8095" y="12332"/>
                    <a:pt x="7995" y="12122"/>
                    <a:pt x="7910" y="11935"/>
                  </a:cubicBezTo>
                  <a:lnTo>
                    <a:pt x="7910" y="11935"/>
                  </a:lnTo>
                  <a:cubicBezTo>
                    <a:pt x="7883" y="11783"/>
                    <a:pt x="7810" y="11677"/>
                    <a:pt x="7810" y="11498"/>
                  </a:cubicBezTo>
                  <a:cubicBezTo>
                    <a:pt x="7791" y="11458"/>
                    <a:pt x="7774" y="11416"/>
                    <a:pt x="7761" y="11371"/>
                  </a:cubicBezTo>
                  <a:lnTo>
                    <a:pt x="7761" y="11371"/>
                  </a:lnTo>
                  <a:cubicBezTo>
                    <a:pt x="7767" y="11412"/>
                    <a:pt x="7765" y="11430"/>
                    <a:pt x="7758" y="11430"/>
                  </a:cubicBezTo>
                  <a:cubicBezTo>
                    <a:pt x="7734" y="11430"/>
                    <a:pt x="7647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10061"/>
                  </a:lnTo>
                  <a:lnTo>
                    <a:pt x="7590" y="10061"/>
                  </a:lnTo>
                  <a:cubicBezTo>
                    <a:pt x="7620" y="9877"/>
                    <a:pt x="7660" y="9639"/>
                    <a:pt x="7700" y="9518"/>
                  </a:cubicBezTo>
                  <a:cubicBezTo>
                    <a:pt x="7796" y="9230"/>
                    <a:pt x="7892" y="9025"/>
                    <a:pt x="7915" y="8758"/>
                  </a:cubicBezTo>
                  <a:lnTo>
                    <a:pt x="7915" y="8758"/>
                  </a:lnTo>
                  <a:lnTo>
                    <a:pt x="8030" y="8528"/>
                  </a:lnTo>
                  <a:cubicBezTo>
                    <a:pt x="8170" y="8318"/>
                    <a:pt x="8532" y="7930"/>
                    <a:pt x="8523" y="7930"/>
                  </a:cubicBezTo>
                  <a:cubicBezTo>
                    <a:pt x="8518" y="7930"/>
                    <a:pt x="8391" y="8058"/>
                    <a:pt x="8030" y="8418"/>
                  </a:cubicBezTo>
                  <a:cubicBezTo>
                    <a:pt x="8250" y="8198"/>
                    <a:pt x="8470" y="7978"/>
                    <a:pt x="8690" y="7758"/>
                  </a:cubicBezTo>
                  <a:lnTo>
                    <a:pt x="8988" y="7460"/>
                  </a:lnTo>
                  <a:lnTo>
                    <a:pt x="8988" y="7460"/>
                  </a:lnTo>
                  <a:cubicBezTo>
                    <a:pt x="9138" y="7386"/>
                    <a:pt x="9270" y="7295"/>
                    <a:pt x="9415" y="7216"/>
                  </a:cubicBezTo>
                  <a:lnTo>
                    <a:pt x="9415" y="7216"/>
                  </a:lnTo>
                  <a:cubicBezTo>
                    <a:pt x="9428" y="7214"/>
                    <a:pt x="9443" y="7211"/>
                    <a:pt x="9460" y="7208"/>
                  </a:cubicBezTo>
                  <a:lnTo>
                    <a:pt x="10010" y="6988"/>
                  </a:lnTo>
                  <a:lnTo>
                    <a:pt x="10366" y="6899"/>
                  </a:lnTo>
                  <a:lnTo>
                    <a:pt x="10366" y="6899"/>
                  </a:lnTo>
                  <a:cubicBezTo>
                    <a:pt x="10303" y="6906"/>
                    <a:pt x="10254" y="6910"/>
                    <a:pt x="10232" y="6910"/>
                  </a:cubicBezTo>
                  <a:cubicBezTo>
                    <a:pt x="10201" y="6910"/>
                    <a:pt x="10224" y="6901"/>
                    <a:pt x="10340" y="6878"/>
                  </a:cubicBezTo>
                  <a:lnTo>
                    <a:pt x="10450" y="6878"/>
                  </a:lnTo>
                  <a:lnTo>
                    <a:pt x="10366" y="6899"/>
                  </a:lnTo>
                  <a:lnTo>
                    <a:pt x="10366" y="6899"/>
                  </a:lnTo>
                  <a:cubicBezTo>
                    <a:pt x="10423" y="6893"/>
                    <a:pt x="10491" y="6886"/>
                    <a:pt x="10560" y="6878"/>
                  </a:cubicBezTo>
                  <a:lnTo>
                    <a:pt x="11880" y="6878"/>
                  </a:lnTo>
                  <a:cubicBezTo>
                    <a:pt x="11899" y="6878"/>
                    <a:pt x="11917" y="6878"/>
                    <a:pt x="11933" y="6878"/>
                  </a:cubicBezTo>
                  <a:lnTo>
                    <a:pt x="11933" y="6878"/>
                  </a:lnTo>
                  <a:cubicBezTo>
                    <a:pt x="12071" y="6905"/>
                    <a:pt x="12209" y="6933"/>
                    <a:pt x="12320" y="6988"/>
                  </a:cubicBezTo>
                  <a:cubicBezTo>
                    <a:pt x="12686" y="7089"/>
                    <a:pt x="13035" y="7136"/>
                    <a:pt x="13365" y="7136"/>
                  </a:cubicBezTo>
                  <a:cubicBezTo>
                    <a:pt x="16987" y="7136"/>
                    <a:pt x="18222" y="1498"/>
                    <a:pt x="14190" y="389"/>
                  </a:cubicBezTo>
                  <a:cubicBezTo>
                    <a:pt x="13182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44"/>
            <p:cNvSpPr/>
            <p:nvPr/>
          </p:nvSpPr>
          <p:spPr>
            <a:xfrm>
              <a:off x="1634975" y="1594375"/>
              <a:ext cx="412475" cy="509925"/>
            </a:xfrm>
            <a:custGeom>
              <a:avLst/>
              <a:gdLst/>
              <a:ahLst/>
              <a:cxnLst/>
              <a:rect l="l" t="t" r="r" b="b"/>
              <a:pathLst>
                <a:path w="16499" h="20397" extrusionOk="0">
                  <a:moveTo>
                    <a:pt x="7932" y="7232"/>
                  </a:moveTo>
                  <a:lnTo>
                    <a:pt x="7932" y="7232"/>
                  </a:lnTo>
                  <a:cubicBezTo>
                    <a:pt x="7877" y="7272"/>
                    <a:pt x="7832" y="7299"/>
                    <a:pt x="7809" y="7299"/>
                  </a:cubicBezTo>
                  <a:cubicBezTo>
                    <a:pt x="7854" y="7277"/>
                    <a:pt x="7894" y="7254"/>
                    <a:pt x="7932" y="7232"/>
                  </a:cubicBezTo>
                  <a:close/>
                  <a:moveTo>
                    <a:pt x="6962" y="10383"/>
                  </a:moveTo>
                  <a:cubicBezTo>
                    <a:pt x="6967" y="10439"/>
                    <a:pt x="6971" y="10496"/>
                    <a:pt x="6974" y="10545"/>
                  </a:cubicBezTo>
                  <a:lnTo>
                    <a:pt x="6974" y="10545"/>
                  </a:lnTo>
                  <a:cubicBezTo>
                    <a:pt x="7028" y="10468"/>
                    <a:pt x="7024" y="10400"/>
                    <a:pt x="6962" y="10383"/>
                  </a:cubicBezTo>
                  <a:close/>
                  <a:moveTo>
                    <a:pt x="7259" y="11385"/>
                  </a:moveTo>
                  <a:cubicBezTo>
                    <a:pt x="7259" y="11416"/>
                    <a:pt x="7259" y="11447"/>
                    <a:pt x="7259" y="11479"/>
                  </a:cubicBezTo>
                  <a:cubicBezTo>
                    <a:pt x="7272" y="11492"/>
                    <a:pt x="7285" y="11506"/>
                    <a:pt x="7298" y="11520"/>
                  </a:cubicBezTo>
                  <a:lnTo>
                    <a:pt x="7298" y="11520"/>
                  </a:lnTo>
                  <a:cubicBezTo>
                    <a:pt x="7287" y="11478"/>
                    <a:pt x="7273" y="11432"/>
                    <a:pt x="7259" y="11385"/>
                  </a:cubicBezTo>
                  <a:close/>
                  <a:moveTo>
                    <a:pt x="7691" y="12198"/>
                  </a:moveTo>
                  <a:cubicBezTo>
                    <a:pt x="7708" y="12218"/>
                    <a:pt x="7725" y="12239"/>
                    <a:pt x="7741" y="12258"/>
                  </a:cubicBezTo>
                  <a:lnTo>
                    <a:pt x="7741" y="12258"/>
                  </a:lnTo>
                  <a:cubicBezTo>
                    <a:pt x="7728" y="12252"/>
                    <a:pt x="7713" y="12249"/>
                    <a:pt x="7699" y="12249"/>
                  </a:cubicBezTo>
                  <a:cubicBezTo>
                    <a:pt x="7699" y="12236"/>
                    <a:pt x="7696" y="12219"/>
                    <a:pt x="7691" y="12198"/>
                  </a:cubicBezTo>
                  <a:close/>
                  <a:moveTo>
                    <a:pt x="11549" y="13537"/>
                  </a:moveTo>
                  <a:cubicBezTo>
                    <a:pt x="11551" y="13537"/>
                    <a:pt x="11492" y="13545"/>
                    <a:pt x="11329" y="13568"/>
                  </a:cubicBezTo>
                  <a:lnTo>
                    <a:pt x="11301" y="13568"/>
                  </a:lnTo>
                  <a:cubicBezTo>
                    <a:pt x="11428" y="13553"/>
                    <a:pt x="11546" y="13537"/>
                    <a:pt x="11549" y="13537"/>
                  </a:cubicBezTo>
                  <a:close/>
                  <a:moveTo>
                    <a:pt x="8272" y="0"/>
                  </a:moveTo>
                  <a:cubicBezTo>
                    <a:pt x="7574" y="0"/>
                    <a:pt x="6858" y="144"/>
                    <a:pt x="6269" y="480"/>
                  </a:cubicBezTo>
                  <a:lnTo>
                    <a:pt x="6159" y="480"/>
                  </a:lnTo>
                  <a:cubicBezTo>
                    <a:pt x="2420" y="2130"/>
                    <a:pt x="0" y="5869"/>
                    <a:pt x="110" y="9939"/>
                  </a:cubicBezTo>
                  <a:cubicBezTo>
                    <a:pt x="110" y="13898"/>
                    <a:pt x="2310" y="17418"/>
                    <a:pt x="5720" y="19288"/>
                  </a:cubicBezTo>
                  <a:cubicBezTo>
                    <a:pt x="7372" y="20006"/>
                    <a:pt x="9119" y="20396"/>
                    <a:pt x="10867" y="20396"/>
                  </a:cubicBezTo>
                  <a:cubicBezTo>
                    <a:pt x="11795" y="20396"/>
                    <a:pt x="12724" y="20287"/>
                    <a:pt x="13639" y="20058"/>
                  </a:cubicBezTo>
                  <a:cubicBezTo>
                    <a:pt x="15399" y="19508"/>
                    <a:pt x="16498" y="17638"/>
                    <a:pt x="16058" y="15768"/>
                  </a:cubicBezTo>
                  <a:cubicBezTo>
                    <a:pt x="15591" y="14271"/>
                    <a:pt x="14167" y="13251"/>
                    <a:pt x="12602" y="13251"/>
                  </a:cubicBezTo>
                  <a:cubicBezTo>
                    <a:pt x="12327" y="13251"/>
                    <a:pt x="12048" y="13283"/>
                    <a:pt x="11769" y="13348"/>
                  </a:cubicBezTo>
                  <a:cubicBezTo>
                    <a:pt x="11549" y="13348"/>
                    <a:pt x="11329" y="13458"/>
                    <a:pt x="11109" y="13568"/>
                  </a:cubicBezTo>
                  <a:lnTo>
                    <a:pt x="10339" y="13568"/>
                  </a:lnTo>
                  <a:cubicBezTo>
                    <a:pt x="10184" y="13540"/>
                    <a:pt x="10059" y="13519"/>
                    <a:pt x="9961" y="13504"/>
                  </a:cubicBezTo>
                  <a:lnTo>
                    <a:pt x="9961" y="13504"/>
                  </a:lnTo>
                  <a:cubicBezTo>
                    <a:pt x="10078" y="13568"/>
                    <a:pt x="10247" y="13568"/>
                    <a:pt x="10339" y="13568"/>
                  </a:cubicBezTo>
                  <a:lnTo>
                    <a:pt x="10119" y="13568"/>
                  </a:lnTo>
                  <a:cubicBezTo>
                    <a:pt x="9899" y="13568"/>
                    <a:pt x="9532" y="13471"/>
                    <a:pt x="9671" y="13471"/>
                  </a:cubicBezTo>
                  <a:cubicBezTo>
                    <a:pt x="9714" y="13471"/>
                    <a:pt x="9804" y="13480"/>
                    <a:pt x="9961" y="13504"/>
                  </a:cubicBezTo>
                  <a:lnTo>
                    <a:pt x="9961" y="13504"/>
                  </a:lnTo>
                  <a:cubicBezTo>
                    <a:pt x="9938" y="13491"/>
                    <a:pt x="9917" y="13476"/>
                    <a:pt x="9899" y="13458"/>
                  </a:cubicBezTo>
                  <a:cubicBezTo>
                    <a:pt x="9629" y="13368"/>
                    <a:pt x="9359" y="13279"/>
                    <a:pt x="9029" y="13189"/>
                  </a:cubicBezTo>
                  <a:lnTo>
                    <a:pt x="9029" y="13189"/>
                  </a:lnTo>
                  <a:lnTo>
                    <a:pt x="8689" y="13018"/>
                  </a:lnTo>
                  <a:cubicBezTo>
                    <a:pt x="8580" y="13018"/>
                    <a:pt x="8470" y="12909"/>
                    <a:pt x="8361" y="12800"/>
                  </a:cubicBezTo>
                  <a:lnTo>
                    <a:pt x="8361" y="12800"/>
                  </a:lnTo>
                  <a:cubicBezTo>
                    <a:pt x="8136" y="12575"/>
                    <a:pt x="8112" y="12551"/>
                    <a:pt x="7919" y="12359"/>
                  </a:cubicBezTo>
                  <a:lnTo>
                    <a:pt x="7653" y="12092"/>
                  </a:lnTo>
                  <a:lnTo>
                    <a:pt x="7653" y="12092"/>
                  </a:lnTo>
                  <a:cubicBezTo>
                    <a:pt x="7583" y="11926"/>
                    <a:pt x="7444" y="11682"/>
                    <a:pt x="7298" y="11520"/>
                  </a:cubicBezTo>
                  <a:lnTo>
                    <a:pt x="7298" y="11520"/>
                  </a:lnTo>
                  <a:cubicBezTo>
                    <a:pt x="7327" y="11623"/>
                    <a:pt x="7344" y="11701"/>
                    <a:pt x="7330" y="11701"/>
                  </a:cubicBezTo>
                  <a:cubicBezTo>
                    <a:pt x="7321" y="11701"/>
                    <a:pt x="7299" y="11669"/>
                    <a:pt x="7259" y="11589"/>
                  </a:cubicBezTo>
                  <a:cubicBezTo>
                    <a:pt x="7259" y="11552"/>
                    <a:pt x="7259" y="11515"/>
                    <a:pt x="7259" y="11479"/>
                  </a:cubicBezTo>
                  <a:cubicBezTo>
                    <a:pt x="7259" y="11369"/>
                    <a:pt x="7149" y="11149"/>
                    <a:pt x="7149" y="11039"/>
                  </a:cubicBezTo>
                  <a:lnTo>
                    <a:pt x="7149" y="11039"/>
                  </a:lnTo>
                  <a:cubicBezTo>
                    <a:pt x="7149" y="11039"/>
                    <a:pt x="7208" y="11215"/>
                    <a:pt x="7259" y="11385"/>
                  </a:cubicBezTo>
                  <a:lnTo>
                    <a:pt x="7259" y="11385"/>
                  </a:lnTo>
                  <a:cubicBezTo>
                    <a:pt x="7259" y="11343"/>
                    <a:pt x="7259" y="11301"/>
                    <a:pt x="7259" y="11259"/>
                  </a:cubicBezTo>
                  <a:cubicBezTo>
                    <a:pt x="7165" y="11070"/>
                    <a:pt x="7071" y="10801"/>
                    <a:pt x="6977" y="10589"/>
                  </a:cubicBezTo>
                  <a:lnTo>
                    <a:pt x="6977" y="10589"/>
                  </a:lnTo>
                  <a:cubicBezTo>
                    <a:pt x="6980" y="10662"/>
                    <a:pt x="6979" y="10711"/>
                    <a:pt x="6970" y="10711"/>
                  </a:cubicBezTo>
                  <a:cubicBezTo>
                    <a:pt x="6962" y="10711"/>
                    <a:pt x="6949" y="10679"/>
                    <a:pt x="6929" y="10599"/>
                  </a:cubicBezTo>
                  <a:cubicBezTo>
                    <a:pt x="6942" y="10586"/>
                    <a:pt x="6954" y="10573"/>
                    <a:pt x="6964" y="10560"/>
                  </a:cubicBezTo>
                  <a:lnTo>
                    <a:pt x="6964" y="10560"/>
                  </a:lnTo>
                  <a:cubicBezTo>
                    <a:pt x="6968" y="10570"/>
                    <a:pt x="6972" y="10580"/>
                    <a:pt x="6977" y="10589"/>
                  </a:cubicBezTo>
                  <a:lnTo>
                    <a:pt x="6977" y="10589"/>
                  </a:lnTo>
                  <a:cubicBezTo>
                    <a:pt x="6976" y="10576"/>
                    <a:pt x="6975" y="10561"/>
                    <a:pt x="6974" y="10545"/>
                  </a:cubicBezTo>
                  <a:lnTo>
                    <a:pt x="6974" y="10545"/>
                  </a:lnTo>
                  <a:cubicBezTo>
                    <a:pt x="6971" y="10550"/>
                    <a:pt x="6967" y="10555"/>
                    <a:pt x="6964" y="10560"/>
                  </a:cubicBezTo>
                  <a:lnTo>
                    <a:pt x="6964" y="10560"/>
                  </a:lnTo>
                  <a:cubicBezTo>
                    <a:pt x="6952" y="10535"/>
                    <a:pt x="6941" y="10511"/>
                    <a:pt x="6929" y="10489"/>
                  </a:cubicBezTo>
                  <a:lnTo>
                    <a:pt x="6929" y="10379"/>
                  </a:lnTo>
                  <a:cubicBezTo>
                    <a:pt x="6942" y="10379"/>
                    <a:pt x="6953" y="10380"/>
                    <a:pt x="6962" y="10383"/>
                  </a:cubicBezTo>
                  <a:lnTo>
                    <a:pt x="6962" y="10383"/>
                  </a:lnTo>
                  <a:cubicBezTo>
                    <a:pt x="6948" y="10216"/>
                    <a:pt x="6929" y="10049"/>
                    <a:pt x="6929" y="10049"/>
                  </a:cubicBezTo>
                  <a:lnTo>
                    <a:pt x="6929" y="9609"/>
                  </a:lnTo>
                  <a:cubicBezTo>
                    <a:pt x="6929" y="9389"/>
                    <a:pt x="6929" y="9389"/>
                    <a:pt x="6929" y="9279"/>
                  </a:cubicBezTo>
                  <a:cubicBezTo>
                    <a:pt x="6929" y="9059"/>
                    <a:pt x="7039" y="8729"/>
                    <a:pt x="7149" y="8399"/>
                  </a:cubicBezTo>
                  <a:lnTo>
                    <a:pt x="7149" y="8399"/>
                  </a:lnTo>
                  <a:cubicBezTo>
                    <a:pt x="7042" y="8613"/>
                    <a:pt x="7005" y="8688"/>
                    <a:pt x="7003" y="8688"/>
                  </a:cubicBezTo>
                  <a:cubicBezTo>
                    <a:pt x="6999" y="8688"/>
                    <a:pt x="7149" y="8363"/>
                    <a:pt x="7149" y="8289"/>
                  </a:cubicBezTo>
                  <a:cubicBezTo>
                    <a:pt x="7158" y="8281"/>
                    <a:pt x="7169" y="8269"/>
                    <a:pt x="7182" y="8255"/>
                  </a:cubicBezTo>
                  <a:lnTo>
                    <a:pt x="7182" y="8255"/>
                  </a:lnTo>
                  <a:cubicBezTo>
                    <a:pt x="7164" y="8313"/>
                    <a:pt x="7149" y="8371"/>
                    <a:pt x="7149" y="8399"/>
                  </a:cubicBezTo>
                  <a:cubicBezTo>
                    <a:pt x="7173" y="8330"/>
                    <a:pt x="7191" y="8274"/>
                    <a:pt x="7205" y="8229"/>
                  </a:cubicBezTo>
                  <a:lnTo>
                    <a:pt x="7205" y="8229"/>
                  </a:lnTo>
                  <a:cubicBezTo>
                    <a:pt x="7197" y="8238"/>
                    <a:pt x="7189" y="8247"/>
                    <a:pt x="7182" y="8255"/>
                  </a:cubicBezTo>
                  <a:lnTo>
                    <a:pt x="7182" y="8255"/>
                  </a:lnTo>
                  <a:cubicBezTo>
                    <a:pt x="7208" y="8168"/>
                    <a:pt x="7242" y="8080"/>
                    <a:pt x="7247" y="8080"/>
                  </a:cubicBezTo>
                  <a:lnTo>
                    <a:pt x="7247" y="8080"/>
                  </a:lnTo>
                  <a:cubicBezTo>
                    <a:pt x="7250" y="8080"/>
                    <a:pt x="7240" y="8120"/>
                    <a:pt x="7205" y="8229"/>
                  </a:cubicBezTo>
                  <a:lnTo>
                    <a:pt x="7205" y="8229"/>
                  </a:lnTo>
                  <a:cubicBezTo>
                    <a:pt x="7381" y="8031"/>
                    <a:pt x="7809" y="7506"/>
                    <a:pt x="7809" y="7409"/>
                  </a:cubicBezTo>
                  <a:lnTo>
                    <a:pt x="7809" y="7409"/>
                  </a:lnTo>
                  <a:cubicBezTo>
                    <a:pt x="7898" y="7320"/>
                    <a:pt x="7964" y="7255"/>
                    <a:pt x="8029" y="7189"/>
                  </a:cubicBezTo>
                  <a:lnTo>
                    <a:pt x="8249" y="7079"/>
                  </a:lnTo>
                  <a:cubicBezTo>
                    <a:pt x="8275" y="7045"/>
                    <a:pt x="8295" y="7017"/>
                    <a:pt x="8309" y="6995"/>
                  </a:cubicBezTo>
                  <a:lnTo>
                    <a:pt x="8309" y="6995"/>
                  </a:lnTo>
                  <a:cubicBezTo>
                    <a:pt x="8325" y="6986"/>
                    <a:pt x="8342" y="6978"/>
                    <a:pt x="8359" y="6969"/>
                  </a:cubicBezTo>
                  <a:cubicBezTo>
                    <a:pt x="8689" y="6749"/>
                    <a:pt x="9129" y="6529"/>
                    <a:pt x="9569" y="6309"/>
                  </a:cubicBezTo>
                  <a:cubicBezTo>
                    <a:pt x="10339" y="5869"/>
                    <a:pt x="10889" y="5209"/>
                    <a:pt x="11109" y="4329"/>
                  </a:cubicBezTo>
                  <a:cubicBezTo>
                    <a:pt x="11659" y="2570"/>
                    <a:pt x="10669" y="700"/>
                    <a:pt x="8909" y="40"/>
                  </a:cubicBezTo>
                  <a:cubicBezTo>
                    <a:pt x="8701" y="14"/>
                    <a:pt x="8488" y="0"/>
                    <a:pt x="82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4"/>
            <p:cNvSpPr/>
            <p:nvPr/>
          </p:nvSpPr>
          <p:spPr>
            <a:xfrm>
              <a:off x="2283900" y="1593900"/>
              <a:ext cx="455550" cy="510175"/>
            </a:xfrm>
            <a:custGeom>
              <a:avLst/>
              <a:gdLst/>
              <a:ahLst/>
              <a:cxnLst/>
              <a:rect l="l" t="t" r="r" b="b"/>
              <a:pathLst>
                <a:path w="18222" h="20407" extrusionOk="0">
                  <a:moveTo>
                    <a:pt x="8908" y="7497"/>
                  </a:moveTo>
                  <a:cubicBezTo>
                    <a:pt x="8791" y="7578"/>
                    <a:pt x="8666" y="7664"/>
                    <a:pt x="8654" y="7664"/>
                  </a:cubicBezTo>
                  <a:cubicBezTo>
                    <a:pt x="8647" y="7664"/>
                    <a:pt x="8685" y="7630"/>
                    <a:pt x="8799" y="7538"/>
                  </a:cubicBezTo>
                  <a:cubicBezTo>
                    <a:pt x="8837" y="7526"/>
                    <a:pt x="8873" y="7512"/>
                    <a:pt x="8908" y="7497"/>
                  </a:cubicBezTo>
                  <a:close/>
                  <a:moveTo>
                    <a:pt x="7716" y="9172"/>
                  </a:moveTo>
                  <a:lnTo>
                    <a:pt x="7716" y="9172"/>
                  </a:lnTo>
                  <a:cubicBezTo>
                    <a:pt x="7694" y="9226"/>
                    <a:pt x="7679" y="9262"/>
                    <a:pt x="7677" y="9262"/>
                  </a:cubicBezTo>
                  <a:cubicBezTo>
                    <a:pt x="7676" y="9262"/>
                    <a:pt x="7682" y="9240"/>
                    <a:pt x="7700" y="9188"/>
                  </a:cubicBezTo>
                  <a:cubicBezTo>
                    <a:pt x="7705" y="9182"/>
                    <a:pt x="7711" y="9177"/>
                    <a:pt x="7716" y="9172"/>
                  </a:cubicBezTo>
                  <a:close/>
                  <a:moveTo>
                    <a:pt x="7590" y="10728"/>
                  </a:moveTo>
                  <a:cubicBezTo>
                    <a:pt x="7636" y="10883"/>
                    <a:pt x="7672" y="11007"/>
                    <a:pt x="7698" y="11105"/>
                  </a:cubicBezTo>
                  <a:lnTo>
                    <a:pt x="7698" y="11105"/>
                  </a:lnTo>
                  <a:cubicBezTo>
                    <a:pt x="7671" y="10970"/>
                    <a:pt x="7644" y="10836"/>
                    <a:pt x="7590" y="10728"/>
                  </a:cubicBezTo>
                  <a:close/>
                  <a:moveTo>
                    <a:pt x="7698" y="11105"/>
                  </a:moveTo>
                  <a:lnTo>
                    <a:pt x="7698" y="11105"/>
                  </a:lnTo>
                  <a:cubicBezTo>
                    <a:pt x="7716" y="11196"/>
                    <a:pt x="7734" y="11287"/>
                    <a:pt x="7760" y="11371"/>
                  </a:cubicBezTo>
                  <a:lnTo>
                    <a:pt x="7760" y="11371"/>
                  </a:lnTo>
                  <a:cubicBezTo>
                    <a:pt x="7752" y="11321"/>
                    <a:pt x="7733" y="11236"/>
                    <a:pt x="7698" y="11105"/>
                  </a:cubicBezTo>
                  <a:close/>
                  <a:moveTo>
                    <a:pt x="7920" y="12042"/>
                  </a:moveTo>
                  <a:lnTo>
                    <a:pt x="7920" y="12042"/>
                  </a:lnTo>
                  <a:cubicBezTo>
                    <a:pt x="7954" y="12132"/>
                    <a:pt x="7982" y="12203"/>
                    <a:pt x="7982" y="12203"/>
                  </a:cubicBezTo>
                  <a:cubicBezTo>
                    <a:pt x="7982" y="12203"/>
                    <a:pt x="7964" y="12160"/>
                    <a:pt x="7920" y="12048"/>
                  </a:cubicBezTo>
                  <a:cubicBezTo>
                    <a:pt x="7920" y="12046"/>
                    <a:pt x="7920" y="12044"/>
                    <a:pt x="7920" y="12042"/>
                  </a:cubicBezTo>
                  <a:close/>
                  <a:moveTo>
                    <a:pt x="11129" y="0"/>
                  </a:moveTo>
                  <a:cubicBezTo>
                    <a:pt x="9919" y="0"/>
                    <a:pt x="8722" y="192"/>
                    <a:pt x="7590" y="609"/>
                  </a:cubicBezTo>
                  <a:cubicBezTo>
                    <a:pt x="5500" y="1269"/>
                    <a:pt x="3740" y="2699"/>
                    <a:pt x="2420" y="445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620" y="1897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19" y="20370"/>
                    <a:pt x="9349" y="20297"/>
                  </a:cubicBezTo>
                  <a:cubicBezTo>
                    <a:pt x="10119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339" y="14027"/>
                  </a:lnTo>
                  <a:cubicBezTo>
                    <a:pt x="9899" y="13917"/>
                    <a:pt x="9569" y="13697"/>
                    <a:pt x="9239" y="13477"/>
                  </a:cubicBezTo>
                  <a:lnTo>
                    <a:pt x="8909" y="13257"/>
                  </a:lnTo>
                  <a:lnTo>
                    <a:pt x="8909" y="13257"/>
                  </a:lnTo>
                  <a:cubicBezTo>
                    <a:pt x="8661" y="13009"/>
                    <a:pt x="8553" y="12901"/>
                    <a:pt x="8360" y="12708"/>
                  </a:cubicBezTo>
                  <a:lnTo>
                    <a:pt x="8360" y="12708"/>
                  </a:lnTo>
                  <a:lnTo>
                    <a:pt x="8250" y="12488"/>
                  </a:lnTo>
                  <a:cubicBezTo>
                    <a:pt x="8094" y="12332"/>
                    <a:pt x="7994" y="12122"/>
                    <a:pt x="7910" y="11935"/>
                  </a:cubicBezTo>
                  <a:lnTo>
                    <a:pt x="7910" y="11935"/>
                  </a:lnTo>
                  <a:cubicBezTo>
                    <a:pt x="7883" y="11783"/>
                    <a:pt x="7810" y="11677"/>
                    <a:pt x="7810" y="11498"/>
                  </a:cubicBezTo>
                  <a:cubicBezTo>
                    <a:pt x="7790" y="11458"/>
                    <a:pt x="7774" y="11416"/>
                    <a:pt x="7760" y="11371"/>
                  </a:cubicBezTo>
                  <a:lnTo>
                    <a:pt x="7760" y="11371"/>
                  </a:lnTo>
                  <a:cubicBezTo>
                    <a:pt x="7766" y="11412"/>
                    <a:pt x="7765" y="11430"/>
                    <a:pt x="7757" y="11430"/>
                  </a:cubicBezTo>
                  <a:cubicBezTo>
                    <a:pt x="7733" y="11430"/>
                    <a:pt x="7647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10061"/>
                  </a:lnTo>
                  <a:lnTo>
                    <a:pt x="7590" y="10061"/>
                  </a:lnTo>
                  <a:cubicBezTo>
                    <a:pt x="7619" y="9877"/>
                    <a:pt x="7659" y="9639"/>
                    <a:pt x="7700" y="9518"/>
                  </a:cubicBezTo>
                  <a:cubicBezTo>
                    <a:pt x="7796" y="9230"/>
                    <a:pt x="7892" y="9025"/>
                    <a:pt x="7915" y="8758"/>
                  </a:cubicBezTo>
                  <a:lnTo>
                    <a:pt x="7915" y="8758"/>
                  </a:lnTo>
                  <a:lnTo>
                    <a:pt x="8030" y="8528"/>
                  </a:lnTo>
                  <a:cubicBezTo>
                    <a:pt x="8169" y="8318"/>
                    <a:pt x="8532" y="7930"/>
                    <a:pt x="8522" y="7930"/>
                  </a:cubicBezTo>
                  <a:lnTo>
                    <a:pt x="8522" y="7930"/>
                  </a:lnTo>
                  <a:cubicBezTo>
                    <a:pt x="8517" y="7930"/>
                    <a:pt x="8390" y="8058"/>
                    <a:pt x="8030" y="8418"/>
                  </a:cubicBezTo>
                  <a:cubicBezTo>
                    <a:pt x="8250" y="8198"/>
                    <a:pt x="8470" y="7978"/>
                    <a:pt x="8690" y="7758"/>
                  </a:cubicBezTo>
                  <a:lnTo>
                    <a:pt x="8988" y="7460"/>
                  </a:lnTo>
                  <a:lnTo>
                    <a:pt x="8988" y="7460"/>
                  </a:lnTo>
                  <a:cubicBezTo>
                    <a:pt x="9137" y="7386"/>
                    <a:pt x="9270" y="7295"/>
                    <a:pt x="9414" y="7216"/>
                  </a:cubicBezTo>
                  <a:lnTo>
                    <a:pt x="9414" y="7216"/>
                  </a:lnTo>
                  <a:cubicBezTo>
                    <a:pt x="9428" y="7214"/>
                    <a:pt x="9443" y="7211"/>
                    <a:pt x="9459" y="7208"/>
                  </a:cubicBezTo>
                  <a:lnTo>
                    <a:pt x="10009" y="6988"/>
                  </a:lnTo>
                  <a:lnTo>
                    <a:pt x="10365" y="6899"/>
                  </a:lnTo>
                  <a:lnTo>
                    <a:pt x="10365" y="6899"/>
                  </a:lnTo>
                  <a:cubicBezTo>
                    <a:pt x="10303" y="6906"/>
                    <a:pt x="10253" y="6910"/>
                    <a:pt x="10231" y="6910"/>
                  </a:cubicBezTo>
                  <a:cubicBezTo>
                    <a:pt x="10200" y="6910"/>
                    <a:pt x="10223" y="6901"/>
                    <a:pt x="10339" y="6878"/>
                  </a:cubicBezTo>
                  <a:lnTo>
                    <a:pt x="10449" y="6878"/>
                  </a:lnTo>
                  <a:lnTo>
                    <a:pt x="10365" y="6899"/>
                  </a:lnTo>
                  <a:lnTo>
                    <a:pt x="10365" y="6899"/>
                  </a:lnTo>
                  <a:cubicBezTo>
                    <a:pt x="10422" y="6893"/>
                    <a:pt x="10491" y="6886"/>
                    <a:pt x="10559" y="6878"/>
                  </a:cubicBezTo>
                  <a:lnTo>
                    <a:pt x="11879" y="6878"/>
                  </a:lnTo>
                  <a:cubicBezTo>
                    <a:pt x="11898" y="6878"/>
                    <a:pt x="11916" y="6878"/>
                    <a:pt x="11933" y="6878"/>
                  </a:cubicBezTo>
                  <a:lnTo>
                    <a:pt x="11933" y="6878"/>
                  </a:lnTo>
                  <a:cubicBezTo>
                    <a:pt x="12071" y="6905"/>
                    <a:pt x="12209" y="6933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1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4"/>
            <p:cNvSpPr/>
            <p:nvPr/>
          </p:nvSpPr>
          <p:spPr>
            <a:xfrm>
              <a:off x="2968575" y="15943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2"/>
                  </a:moveTo>
                  <a:lnTo>
                    <a:pt x="7186" y="8082"/>
                  </a:lnTo>
                  <a:cubicBezTo>
                    <a:pt x="7192" y="8082"/>
                    <a:pt x="7159" y="8162"/>
                    <a:pt x="7040" y="8401"/>
                  </a:cubicBezTo>
                  <a:cubicBezTo>
                    <a:pt x="7040" y="8331"/>
                    <a:pt x="7174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20" y="1"/>
                  </a:moveTo>
                  <a:cubicBezTo>
                    <a:pt x="7260" y="1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cubicBezTo>
                    <a:pt x="11549" y="13350"/>
                    <a:pt x="11329" y="13460"/>
                    <a:pt x="11109" y="13570"/>
                  </a:cubicBezTo>
                  <a:lnTo>
                    <a:pt x="10229" y="13570"/>
                  </a:lnTo>
                  <a:cubicBezTo>
                    <a:pt x="10093" y="13543"/>
                    <a:pt x="9982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8" y="13570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3"/>
                    <a:pt x="9610" y="13473"/>
                  </a:cubicBezTo>
                  <a:cubicBezTo>
                    <a:pt x="9654" y="13473"/>
                    <a:pt x="9742" y="13482"/>
                    <a:pt x="9893" y="13508"/>
                  </a:cubicBezTo>
                  <a:lnTo>
                    <a:pt x="9893" y="13508"/>
                  </a:lnTo>
                  <a:cubicBezTo>
                    <a:pt x="9861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580" y="13020"/>
                    <a:pt x="8470" y="12910"/>
                    <a:pt x="8360" y="12801"/>
                  </a:cubicBez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2"/>
                    <a:pt x="7985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7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4"/>
                    <a:pt x="7417" y="7870"/>
                    <a:pt x="7579" y="7631"/>
                  </a:cubicBezTo>
                  <a:lnTo>
                    <a:pt x="7579" y="7631"/>
                  </a:lnTo>
                  <a:cubicBezTo>
                    <a:pt x="7583" y="7631"/>
                    <a:pt x="7586" y="7631"/>
                    <a:pt x="7590" y="7631"/>
                  </a:cubicBezTo>
                  <a:cubicBezTo>
                    <a:pt x="7607" y="7597"/>
                    <a:pt x="7624" y="7565"/>
                    <a:pt x="7641" y="7536"/>
                  </a:cubicBezTo>
                  <a:lnTo>
                    <a:pt x="7641" y="7536"/>
                  </a:lnTo>
                  <a:cubicBezTo>
                    <a:pt x="7645" y="7531"/>
                    <a:pt x="7648" y="7525"/>
                    <a:pt x="7651" y="7520"/>
                  </a:cubicBezTo>
                  <a:lnTo>
                    <a:pt x="7651" y="7520"/>
                  </a:lnTo>
                  <a:cubicBezTo>
                    <a:pt x="7744" y="7371"/>
                    <a:pt x="7850" y="7281"/>
                    <a:pt x="8030" y="7191"/>
                  </a:cubicBezTo>
                  <a:lnTo>
                    <a:pt x="8140" y="7081"/>
                  </a:lnTo>
                  <a:cubicBezTo>
                    <a:pt x="8174" y="7047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2"/>
                    <a:pt x="10449" y="592"/>
                    <a:pt x="8580" y="42"/>
                  </a:cubicBezTo>
                  <a:cubicBezTo>
                    <a:pt x="8360" y="14"/>
                    <a:pt x="8140" y="1"/>
                    <a:pt x="7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4"/>
            <p:cNvSpPr/>
            <p:nvPr/>
          </p:nvSpPr>
          <p:spPr>
            <a:xfrm>
              <a:off x="3617500" y="1593900"/>
              <a:ext cx="452825" cy="510175"/>
            </a:xfrm>
            <a:custGeom>
              <a:avLst/>
              <a:gdLst/>
              <a:ahLst/>
              <a:cxnLst/>
              <a:rect l="l" t="t" r="r" b="b"/>
              <a:pathLst>
                <a:path w="18113" h="20407" extrusionOk="0">
                  <a:moveTo>
                    <a:pt x="7810" y="12042"/>
                  </a:moveTo>
                  <a:cubicBezTo>
                    <a:pt x="7845" y="12132"/>
                    <a:pt x="7873" y="12203"/>
                    <a:pt x="7873" y="12203"/>
                  </a:cubicBezTo>
                  <a:cubicBezTo>
                    <a:pt x="7872" y="12203"/>
                    <a:pt x="7855" y="12160"/>
                    <a:pt x="7810" y="12048"/>
                  </a:cubicBezTo>
                  <a:cubicBezTo>
                    <a:pt x="7810" y="12046"/>
                    <a:pt x="7810" y="12044"/>
                    <a:pt x="7810" y="12042"/>
                  </a:cubicBezTo>
                  <a:close/>
                  <a:moveTo>
                    <a:pt x="11057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269"/>
                    <a:pt x="3630" y="2699"/>
                    <a:pt x="2421" y="445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510" y="18977"/>
                    <a:pt x="6600" y="19967"/>
                  </a:cubicBezTo>
                  <a:cubicBezTo>
                    <a:pt x="7187" y="20260"/>
                    <a:pt x="7773" y="20407"/>
                    <a:pt x="8393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527"/>
                    <a:pt x="11330" y="18757"/>
                  </a:cubicBezTo>
                  <a:cubicBezTo>
                    <a:pt x="12210" y="17217"/>
                    <a:pt x="11880" y="14797"/>
                    <a:pt x="10120" y="14027"/>
                  </a:cubicBezTo>
                  <a:lnTo>
                    <a:pt x="10230" y="14027"/>
                  </a:lnTo>
                  <a:cubicBezTo>
                    <a:pt x="9790" y="13917"/>
                    <a:pt x="9460" y="13697"/>
                    <a:pt x="9130" y="13477"/>
                  </a:cubicBezTo>
                  <a:lnTo>
                    <a:pt x="8800" y="13257"/>
                  </a:lnTo>
                  <a:lnTo>
                    <a:pt x="8800" y="13257"/>
                  </a:lnTo>
                  <a:cubicBezTo>
                    <a:pt x="8552" y="13009"/>
                    <a:pt x="8443" y="12901"/>
                    <a:pt x="8250" y="12708"/>
                  </a:cubicBezTo>
                  <a:lnTo>
                    <a:pt x="8250" y="12708"/>
                  </a:lnTo>
                  <a:lnTo>
                    <a:pt x="8140" y="12488"/>
                  </a:lnTo>
                  <a:cubicBezTo>
                    <a:pt x="7985" y="12332"/>
                    <a:pt x="7884" y="12122"/>
                    <a:pt x="7800" y="11935"/>
                  </a:cubicBezTo>
                  <a:lnTo>
                    <a:pt x="7800" y="11935"/>
                  </a:lnTo>
                  <a:cubicBezTo>
                    <a:pt x="7773" y="11783"/>
                    <a:pt x="7700" y="11677"/>
                    <a:pt x="7700" y="11498"/>
                  </a:cubicBezTo>
                  <a:cubicBezTo>
                    <a:pt x="7684" y="11466"/>
                    <a:pt x="7671" y="11433"/>
                    <a:pt x="7659" y="11398"/>
                  </a:cubicBezTo>
                  <a:lnTo>
                    <a:pt x="7659" y="11398"/>
                  </a:lnTo>
                  <a:cubicBezTo>
                    <a:pt x="7663" y="11420"/>
                    <a:pt x="7663" y="11430"/>
                    <a:pt x="7660" y="11430"/>
                  </a:cubicBezTo>
                  <a:cubicBezTo>
                    <a:pt x="7651" y="11430"/>
                    <a:pt x="7605" y="11279"/>
                    <a:pt x="7593" y="11127"/>
                  </a:cubicBezTo>
                  <a:lnTo>
                    <a:pt x="7593" y="11127"/>
                  </a:lnTo>
                  <a:cubicBezTo>
                    <a:pt x="7612" y="11221"/>
                    <a:pt x="7631" y="11314"/>
                    <a:pt x="7659" y="11398"/>
                  </a:cubicBezTo>
                  <a:lnTo>
                    <a:pt x="7659" y="11398"/>
                  </a:lnTo>
                  <a:cubicBezTo>
                    <a:pt x="7652" y="11355"/>
                    <a:pt x="7633" y="11268"/>
                    <a:pt x="7592" y="11118"/>
                  </a:cubicBezTo>
                  <a:lnTo>
                    <a:pt x="7592" y="11118"/>
                  </a:lnTo>
                  <a:cubicBezTo>
                    <a:pt x="7592" y="11121"/>
                    <a:pt x="7593" y="11124"/>
                    <a:pt x="7593" y="11127"/>
                  </a:cubicBezTo>
                  <a:lnTo>
                    <a:pt x="7593" y="11127"/>
                  </a:lnTo>
                  <a:cubicBezTo>
                    <a:pt x="7591" y="11119"/>
                    <a:pt x="7589" y="11110"/>
                    <a:pt x="7588" y="11101"/>
                  </a:cubicBezTo>
                  <a:lnTo>
                    <a:pt x="7588" y="11101"/>
                  </a:lnTo>
                  <a:cubicBezTo>
                    <a:pt x="7589" y="11107"/>
                    <a:pt x="7591" y="11112"/>
                    <a:pt x="7592" y="11118"/>
                  </a:cubicBezTo>
                  <a:lnTo>
                    <a:pt x="7592" y="11118"/>
                  </a:lnTo>
                  <a:cubicBezTo>
                    <a:pt x="7591" y="11098"/>
                    <a:pt x="7590" y="11077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9628"/>
                  </a:lnTo>
                  <a:cubicBezTo>
                    <a:pt x="7588" y="9654"/>
                    <a:pt x="7586" y="9679"/>
                    <a:pt x="7584" y="9703"/>
                  </a:cubicBezTo>
                  <a:lnTo>
                    <a:pt x="7584" y="9703"/>
                  </a:lnTo>
                  <a:cubicBezTo>
                    <a:pt x="7588" y="9630"/>
                    <a:pt x="7590" y="9565"/>
                    <a:pt x="7590" y="9518"/>
                  </a:cubicBezTo>
                  <a:cubicBezTo>
                    <a:pt x="7645" y="9353"/>
                    <a:pt x="7700" y="9215"/>
                    <a:pt x="7755" y="9078"/>
                  </a:cubicBezTo>
                  <a:lnTo>
                    <a:pt x="7755" y="9078"/>
                  </a:lnTo>
                  <a:cubicBezTo>
                    <a:pt x="7782" y="9050"/>
                    <a:pt x="7810" y="9023"/>
                    <a:pt x="7810" y="8968"/>
                  </a:cubicBezTo>
                  <a:lnTo>
                    <a:pt x="8030" y="8528"/>
                  </a:lnTo>
                  <a:cubicBezTo>
                    <a:pt x="8110" y="8407"/>
                    <a:pt x="8250" y="8227"/>
                    <a:pt x="8351" y="8097"/>
                  </a:cubicBezTo>
                  <a:lnTo>
                    <a:pt x="8351" y="8097"/>
                  </a:lnTo>
                  <a:cubicBezTo>
                    <a:pt x="8464" y="7984"/>
                    <a:pt x="8577" y="7871"/>
                    <a:pt x="8690" y="7758"/>
                  </a:cubicBezTo>
                  <a:lnTo>
                    <a:pt x="9020" y="7428"/>
                  </a:lnTo>
                  <a:cubicBezTo>
                    <a:pt x="9030" y="7418"/>
                    <a:pt x="9039" y="7409"/>
                    <a:pt x="9046" y="7401"/>
                  </a:cubicBezTo>
                  <a:lnTo>
                    <a:pt x="9046" y="7401"/>
                  </a:lnTo>
                  <a:cubicBezTo>
                    <a:pt x="9145" y="7343"/>
                    <a:pt x="9248" y="7280"/>
                    <a:pt x="9346" y="7222"/>
                  </a:cubicBezTo>
                  <a:lnTo>
                    <a:pt x="9346" y="7222"/>
                  </a:lnTo>
                  <a:cubicBezTo>
                    <a:pt x="9373" y="7221"/>
                    <a:pt x="9411" y="7216"/>
                    <a:pt x="9460" y="7208"/>
                  </a:cubicBezTo>
                  <a:lnTo>
                    <a:pt x="9900" y="6988"/>
                  </a:lnTo>
                  <a:lnTo>
                    <a:pt x="10328" y="6903"/>
                  </a:lnTo>
                  <a:lnTo>
                    <a:pt x="10328" y="6903"/>
                  </a:lnTo>
                  <a:cubicBezTo>
                    <a:pt x="10283" y="6907"/>
                    <a:pt x="10248" y="6910"/>
                    <a:pt x="10231" y="6910"/>
                  </a:cubicBezTo>
                  <a:cubicBezTo>
                    <a:pt x="10201" y="6910"/>
                    <a:pt x="10224" y="6901"/>
                    <a:pt x="10340" y="6878"/>
                  </a:cubicBezTo>
                  <a:lnTo>
                    <a:pt x="10450" y="6878"/>
                  </a:lnTo>
                  <a:lnTo>
                    <a:pt x="10328" y="6903"/>
                  </a:lnTo>
                  <a:lnTo>
                    <a:pt x="10328" y="6903"/>
                  </a:lnTo>
                  <a:cubicBezTo>
                    <a:pt x="10389" y="6896"/>
                    <a:pt x="10468" y="6887"/>
                    <a:pt x="10546" y="6878"/>
                  </a:cubicBezTo>
                  <a:lnTo>
                    <a:pt x="11880" y="6878"/>
                  </a:lnTo>
                  <a:cubicBezTo>
                    <a:pt x="12017" y="6906"/>
                    <a:pt x="12155" y="6933"/>
                    <a:pt x="12320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70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4"/>
            <p:cNvSpPr/>
            <p:nvPr/>
          </p:nvSpPr>
          <p:spPr>
            <a:xfrm>
              <a:off x="4299425" y="1594325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7818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2" y="7258"/>
                    <a:pt x="7818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60" y="8162"/>
                    <a:pt x="7193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2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3"/>
                    <a:pt x="7526" y="12076"/>
                  </a:cubicBezTo>
                  <a:lnTo>
                    <a:pt x="7526" y="12076"/>
                  </a:lnTo>
                  <a:lnTo>
                    <a:pt x="7480" y="12031"/>
                  </a:lnTo>
                  <a:cubicBezTo>
                    <a:pt x="7441" y="11972"/>
                    <a:pt x="7427" y="11948"/>
                    <a:pt x="7428" y="11948"/>
                  </a:cubicBezTo>
                  <a:close/>
                  <a:moveTo>
                    <a:pt x="7905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2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9"/>
                    <a:pt x="13530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cubicBezTo>
                    <a:pt x="11550" y="13350"/>
                    <a:pt x="11330" y="13460"/>
                    <a:pt x="11110" y="13570"/>
                  </a:cubicBezTo>
                  <a:lnTo>
                    <a:pt x="10230" y="13570"/>
                  </a:lnTo>
                  <a:cubicBezTo>
                    <a:pt x="10094" y="13543"/>
                    <a:pt x="9983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9" y="13570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1" y="13473"/>
                  </a:cubicBezTo>
                  <a:cubicBezTo>
                    <a:pt x="9654" y="13473"/>
                    <a:pt x="9743" y="13482"/>
                    <a:pt x="9893" y="13508"/>
                  </a:cubicBezTo>
                  <a:lnTo>
                    <a:pt x="9893" y="13508"/>
                  </a:lnTo>
                  <a:cubicBezTo>
                    <a:pt x="9862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580" y="13020"/>
                    <a:pt x="8470" y="12910"/>
                    <a:pt x="8360" y="12801"/>
                  </a:cubicBez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2"/>
                    <a:pt x="7986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160" y="11380"/>
                    <a:pt x="7151" y="11189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7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203"/>
                    <a:pt x="7458" y="7767"/>
                    <a:pt x="7573" y="7538"/>
                  </a:cubicBezTo>
                  <a:lnTo>
                    <a:pt x="7573" y="7538"/>
                  </a:lnTo>
                  <a:lnTo>
                    <a:pt x="7920" y="7191"/>
                  </a:lnTo>
                  <a:lnTo>
                    <a:pt x="7975" y="7136"/>
                  </a:lnTo>
                  <a:lnTo>
                    <a:pt x="7975" y="7136"/>
                  </a:lnTo>
                  <a:cubicBezTo>
                    <a:pt x="8058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2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4"/>
            <p:cNvSpPr/>
            <p:nvPr/>
          </p:nvSpPr>
          <p:spPr>
            <a:xfrm>
              <a:off x="4948375" y="1593900"/>
              <a:ext cx="452800" cy="510175"/>
            </a:xfrm>
            <a:custGeom>
              <a:avLst/>
              <a:gdLst/>
              <a:ahLst/>
              <a:cxnLst/>
              <a:rect l="l" t="t" r="r" b="b"/>
              <a:pathLst>
                <a:path w="18112" h="20407" extrusionOk="0">
                  <a:moveTo>
                    <a:pt x="7809" y="12042"/>
                  </a:moveTo>
                  <a:lnTo>
                    <a:pt x="7809" y="12042"/>
                  </a:lnTo>
                  <a:cubicBezTo>
                    <a:pt x="7844" y="12132"/>
                    <a:pt x="7872" y="12203"/>
                    <a:pt x="7872" y="12203"/>
                  </a:cubicBezTo>
                  <a:cubicBezTo>
                    <a:pt x="7872" y="12203"/>
                    <a:pt x="7854" y="12160"/>
                    <a:pt x="7809" y="12048"/>
                  </a:cubicBezTo>
                  <a:cubicBezTo>
                    <a:pt x="7809" y="12046"/>
                    <a:pt x="7809" y="12044"/>
                    <a:pt x="7809" y="12042"/>
                  </a:cubicBez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79" y="609"/>
                  </a:cubicBezTo>
                  <a:cubicBezTo>
                    <a:pt x="5500" y="1269"/>
                    <a:pt x="3630" y="2699"/>
                    <a:pt x="2420" y="445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510" y="1897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0" y="20407"/>
                    <a:pt x="8946" y="20370"/>
                    <a:pt x="9239" y="20297"/>
                  </a:cubicBezTo>
                  <a:cubicBezTo>
                    <a:pt x="10119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4027"/>
                  </a:lnTo>
                  <a:cubicBezTo>
                    <a:pt x="9789" y="13917"/>
                    <a:pt x="9459" y="13697"/>
                    <a:pt x="9129" y="13477"/>
                  </a:cubicBezTo>
                  <a:lnTo>
                    <a:pt x="8799" y="13257"/>
                  </a:lnTo>
                  <a:lnTo>
                    <a:pt x="8799" y="13257"/>
                  </a:lnTo>
                  <a:cubicBezTo>
                    <a:pt x="8551" y="13009"/>
                    <a:pt x="8443" y="12901"/>
                    <a:pt x="8249" y="12708"/>
                  </a:cubicBezTo>
                  <a:lnTo>
                    <a:pt x="8249" y="12708"/>
                  </a:lnTo>
                  <a:lnTo>
                    <a:pt x="8139" y="12488"/>
                  </a:lnTo>
                  <a:cubicBezTo>
                    <a:pt x="7984" y="12332"/>
                    <a:pt x="7884" y="12122"/>
                    <a:pt x="7799" y="11935"/>
                  </a:cubicBezTo>
                  <a:lnTo>
                    <a:pt x="7799" y="11935"/>
                  </a:lnTo>
                  <a:cubicBezTo>
                    <a:pt x="7772" y="11783"/>
                    <a:pt x="7699" y="11677"/>
                    <a:pt x="7699" y="11498"/>
                  </a:cubicBezTo>
                  <a:cubicBezTo>
                    <a:pt x="7684" y="11466"/>
                    <a:pt x="7670" y="11433"/>
                    <a:pt x="7659" y="11398"/>
                  </a:cubicBezTo>
                  <a:lnTo>
                    <a:pt x="7659" y="11398"/>
                  </a:lnTo>
                  <a:cubicBezTo>
                    <a:pt x="7662" y="11420"/>
                    <a:pt x="7662" y="11430"/>
                    <a:pt x="7660" y="11430"/>
                  </a:cubicBezTo>
                  <a:cubicBezTo>
                    <a:pt x="7650" y="11430"/>
                    <a:pt x="7604" y="11279"/>
                    <a:pt x="7592" y="11127"/>
                  </a:cubicBezTo>
                  <a:lnTo>
                    <a:pt x="7592" y="11127"/>
                  </a:lnTo>
                  <a:cubicBezTo>
                    <a:pt x="7611" y="11221"/>
                    <a:pt x="7630" y="11314"/>
                    <a:pt x="7659" y="11398"/>
                  </a:cubicBezTo>
                  <a:lnTo>
                    <a:pt x="7659" y="11398"/>
                  </a:lnTo>
                  <a:cubicBezTo>
                    <a:pt x="7652" y="11355"/>
                    <a:pt x="7632" y="11268"/>
                    <a:pt x="7592" y="11118"/>
                  </a:cubicBezTo>
                  <a:lnTo>
                    <a:pt x="7592" y="11118"/>
                  </a:lnTo>
                  <a:cubicBezTo>
                    <a:pt x="7592" y="11121"/>
                    <a:pt x="7592" y="11124"/>
                    <a:pt x="7592" y="11127"/>
                  </a:cubicBezTo>
                  <a:lnTo>
                    <a:pt x="7592" y="11127"/>
                  </a:lnTo>
                  <a:cubicBezTo>
                    <a:pt x="7591" y="11119"/>
                    <a:pt x="7589" y="11110"/>
                    <a:pt x="7587" y="11101"/>
                  </a:cubicBezTo>
                  <a:lnTo>
                    <a:pt x="7587" y="11101"/>
                  </a:lnTo>
                  <a:cubicBezTo>
                    <a:pt x="7589" y="11107"/>
                    <a:pt x="7590" y="11112"/>
                    <a:pt x="7592" y="11118"/>
                  </a:cubicBezTo>
                  <a:lnTo>
                    <a:pt x="7592" y="11118"/>
                  </a:lnTo>
                  <a:cubicBezTo>
                    <a:pt x="7590" y="11098"/>
                    <a:pt x="7589" y="11077"/>
                    <a:pt x="7589" y="11058"/>
                  </a:cubicBezTo>
                  <a:cubicBezTo>
                    <a:pt x="7479" y="10728"/>
                    <a:pt x="7589" y="10728"/>
                    <a:pt x="7589" y="10508"/>
                  </a:cubicBezTo>
                  <a:lnTo>
                    <a:pt x="7589" y="9628"/>
                  </a:lnTo>
                  <a:cubicBezTo>
                    <a:pt x="7587" y="9654"/>
                    <a:pt x="7585" y="9679"/>
                    <a:pt x="7584" y="9703"/>
                  </a:cubicBezTo>
                  <a:lnTo>
                    <a:pt x="7584" y="9703"/>
                  </a:lnTo>
                  <a:cubicBezTo>
                    <a:pt x="7587" y="9630"/>
                    <a:pt x="7589" y="9565"/>
                    <a:pt x="7589" y="9518"/>
                  </a:cubicBezTo>
                  <a:cubicBezTo>
                    <a:pt x="7644" y="9353"/>
                    <a:pt x="7699" y="9215"/>
                    <a:pt x="7754" y="9078"/>
                  </a:cubicBezTo>
                  <a:lnTo>
                    <a:pt x="7754" y="9078"/>
                  </a:lnTo>
                  <a:cubicBezTo>
                    <a:pt x="7782" y="9050"/>
                    <a:pt x="7809" y="9023"/>
                    <a:pt x="7809" y="8968"/>
                  </a:cubicBezTo>
                  <a:lnTo>
                    <a:pt x="8029" y="8528"/>
                  </a:lnTo>
                  <a:cubicBezTo>
                    <a:pt x="8110" y="8407"/>
                    <a:pt x="8249" y="8227"/>
                    <a:pt x="8351" y="8097"/>
                  </a:cubicBezTo>
                  <a:lnTo>
                    <a:pt x="8351" y="8097"/>
                  </a:lnTo>
                  <a:cubicBezTo>
                    <a:pt x="8464" y="7984"/>
                    <a:pt x="8576" y="7871"/>
                    <a:pt x="8689" y="7758"/>
                  </a:cubicBezTo>
                  <a:lnTo>
                    <a:pt x="9019" y="7428"/>
                  </a:lnTo>
                  <a:cubicBezTo>
                    <a:pt x="9029" y="7418"/>
                    <a:pt x="9038" y="7409"/>
                    <a:pt x="9046" y="7401"/>
                  </a:cubicBezTo>
                  <a:lnTo>
                    <a:pt x="9046" y="7401"/>
                  </a:lnTo>
                  <a:cubicBezTo>
                    <a:pt x="9144" y="7343"/>
                    <a:pt x="9247" y="7280"/>
                    <a:pt x="9345" y="7222"/>
                  </a:cubicBezTo>
                  <a:lnTo>
                    <a:pt x="9345" y="7222"/>
                  </a:lnTo>
                  <a:cubicBezTo>
                    <a:pt x="9373" y="7221"/>
                    <a:pt x="9410" y="7216"/>
                    <a:pt x="9459" y="7208"/>
                  </a:cubicBezTo>
                  <a:lnTo>
                    <a:pt x="9899" y="6988"/>
                  </a:lnTo>
                  <a:lnTo>
                    <a:pt x="10327" y="6903"/>
                  </a:lnTo>
                  <a:lnTo>
                    <a:pt x="10327" y="6903"/>
                  </a:lnTo>
                  <a:cubicBezTo>
                    <a:pt x="10282" y="6907"/>
                    <a:pt x="10247" y="6910"/>
                    <a:pt x="10230" y="6910"/>
                  </a:cubicBezTo>
                  <a:cubicBezTo>
                    <a:pt x="10200" y="6910"/>
                    <a:pt x="10223" y="6901"/>
                    <a:pt x="10339" y="6878"/>
                  </a:cubicBezTo>
                  <a:lnTo>
                    <a:pt x="10449" y="6878"/>
                  </a:lnTo>
                  <a:lnTo>
                    <a:pt x="10327" y="6903"/>
                  </a:lnTo>
                  <a:lnTo>
                    <a:pt x="10327" y="6903"/>
                  </a:lnTo>
                  <a:cubicBezTo>
                    <a:pt x="10388" y="6896"/>
                    <a:pt x="10467" y="6887"/>
                    <a:pt x="10545" y="6878"/>
                  </a:cubicBezTo>
                  <a:lnTo>
                    <a:pt x="11879" y="6878"/>
                  </a:lnTo>
                  <a:cubicBezTo>
                    <a:pt x="12016" y="6906"/>
                    <a:pt x="12154" y="6933"/>
                    <a:pt x="12319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4"/>
            <p:cNvSpPr/>
            <p:nvPr/>
          </p:nvSpPr>
          <p:spPr>
            <a:xfrm>
              <a:off x="5630300" y="15943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22" y="7234"/>
                  </a:moveTo>
                  <a:lnTo>
                    <a:pt x="7822" y="7234"/>
                  </a:ln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5" y="8082"/>
                  </a:cubicBezTo>
                  <a:close/>
                  <a:moveTo>
                    <a:pt x="6845" y="9553"/>
                  </a:moveTo>
                  <a:cubicBezTo>
                    <a:pt x="6836" y="9610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lnTo>
                    <a:pt x="7428" y="11948"/>
                  </a:lnTo>
                  <a:cubicBezTo>
                    <a:pt x="7431" y="11948"/>
                    <a:pt x="7471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04" y="1"/>
                  </a:moveTo>
                  <a:cubicBezTo>
                    <a:pt x="7218" y="1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cubicBezTo>
                    <a:pt x="11549" y="13350"/>
                    <a:pt x="11329" y="13460"/>
                    <a:pt x="11109" y="13570"/>
                  </a:cubicBezTo>
                  <a:lnTo>
                    <a:pt x="10339" y="13570"/>
                  </a:lnTo>
                  <a:cubicBezTo>
                    <a:pt x="10128" y="13532"/>
                    <a:pt x="9971" y="13507"/>
                    <a:pt x="9856" y="13492"/>
                  </a:cubicBezTo>
                  <a:lnTo>
                    <a:pt x="9856" y="13492"/>
                  </a:lnTo>
                  <a:cubicBezTo>
                    <a:pt x="10034" y="13570"/>
                    <a:pt x="10143" y="13570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3"/>
                    <a:pt x="9643" y="13473"/>
                  </a:cubicBezTo>
                  <a:cubicBezTo>
                    <a:pt x="9683" y="13473"/>
                    <a:pt x="9752" y="13478"/>
                    <a:pt x="9856" y="13492"/>
                  </a:cubicBezTo>
                  <a:lnTo>
                    <a:pt x="9856" y="13492"/>
                  </a:lnTo>
                  <a:cubicBezTo>
                    <a:pt x="9835" y="13483"/>
                    <a:pt x="9813" y="13472"/>
                    <a:pt x="9789" y="13460"/>
                  </a:cubicBezTo>
                  <a:cubicBezTo>
                    <a:pt x="9569" y="13387"/>
                    <a:pt x="9349" y="13314"/>
                    <a:pt x="9129" y="13240"/>
                  </a:cubicBezTo>
                  <a:lnTo>
                    <a:pt x="9129" y="13240"/>
                  </a:lnTo>
                  <a:lnTo>
                    <a:pt x="8689" y="13020"/>
                  </a:lnTo>
                  <a:cubicBezTo>
                    <a:pt x="8579" y="13020"/>
                    <a:pt x="8469" y="12910"/>
                    <a:pt x="8359" y="12801"/>
                  </a:cubicBez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2"/>
                    <a:pt x="7985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0" y="7346"/>
                    <a:pt x="7842" y="7269"/>
                    <a:pt x="7920" y="7191"/>
                  </a:cubicBezTo>
                  <a:lnTo>
                    <a:pt x="8140" y="7081"/>
                  </a:lnTo>
                  <a:cubicBezTo>
                    <a:pt x="8165" y="7047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2"/>
                    <a:pt x="10449" y="592"/>
                    <a:pt x="8579" y="42"/>
                  </a:cubicBezTo>
                  <a:cubicBezTo>
                    <a:pt x="8359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4"/>
            <p:cNvSpPr/>
            <p:nvPr/>
          </p:nvSpPr>
          <p:spPr>
            <a:xfrm>
              <a:off x="6279225" y="1593900"/>
              <a:ext cx="452825" cy="510175"/>
            </a:xfrm>
            <a:custGeom>
              <a:avLst/>
              <a:gdLst/>
              <a:ahLst/>
              <a:cxnLst/>
              <a:rect l="l" t="t" r="r" b="b"/>
              <a:pathLst>
                <a:path w="18113" h="20407" extrusionOk="0">
                  <a:moveTo>
                    <a:pt x="7810" y="12042"/>
                  </a:moveTo>
                  <a:cubicBezTo>
                    <a:pt x="7844" y="12132"/>
                    <a:pt x="7873" y="12203"/>
                    <a:pt x="7872" y="12203"/>
                  </a:cubicBezTo>
                  <a:cubicBezTo>
                    <a:pt x="7872" y="12203"/>
                    <a:pt x="7855" y="12160"/>
                    <a:pt x="7810" y="12048"/>
                  </a:cubicBezTo>
                  <a:cubicBezTo>
                    <a:pt x="7810" y="12046"/>
                    <a:pt x="7810" y="12044"/>
                    <a:pt x="7810" y="12042"/>
                  </a:cubicBez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269"/>
                    <a:pt x="3630" y="2699"/>
                    <a:pt x="2420" y="4458"/>
                  </a:cubicBezTo>
                  <a:cubicBezTo>
                    <a:pt x="221" y="7758"/>
                    <a:pt x="1" y="11938"/>
                    <a:pt x="1760" y="15457"/>
                  </a:cubicBezTo>
                  <a:cubicBezTo>
                    <a:pt x="2860" y="17437"/>
                    <a:pt x="4510" y="1897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1" y="20407"/>
                    <a:pt x="8946" y="20370"/>
                    <a:pt x="9240" y="20297"/>
                  </a:cubicBezTo>
                  <a:cubicBezTo>
                    <a:pt x="10120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20" y="14027"/>
                  </a:cubicBezTo>
                  <a:cubicBezTo>
                    <a:pt x="9790" y="13917"/>
                    <a:pt x="9460" y="13697"/>
                    <a:pt x="9130" y="13477"/>
                  </a:cubicBezTo>
                  <a:lnTo>
                    <a:pt x="8800" y="13257"/>
                  </a:lnTo>
                  <a:lnTo>
                    <a:pt x="8800" y="13257"/>
                  </a:lnTo>
                  <a:cubicBezTo>
                    <a:pt x="8552" y="13009"/>
                    <a:pt x="8443" y="12901"/>
                    <a:pt x="8250" y="12708"/>
                  </a:cubicBezTo>
                  <a:lnTo>
                    <a:pt x="8250" y="12708"/>
                  </a:lnTo>
                  <a:lnTo>
                    <a:pt x="8140" y="12488"/>
                  </a:lnTo>
                  <a:cubicBezTo>
                    <a:pt x="7984" y="12332"/>
                    <a:pt x="7883" y="12120"/>
                    <a:pt x="7799" y="11932"/>
                  </a:cubicBezTo>
                  <a:lnTo>
                    <a:pt x="7799" y="11932"/>
                  </a:lnTo>
                  <a:cubicBezTo>
                    <a:pt x="7768" y="11782"/>
                    <a:pt x="7679" y="11676"/>
                    <a:pt x="7590" y="11498"/>
                  </a:cubicBezTo>
                  <a:cubicBezTo>
                    <a:pt x="7590" y="11431"/>
                    <a:pt x="7590" y="11354"/>
                    <a:pt x="7587" y="11274"/>
                  </a:cubicBezTo>
                  <a:lnTo>
                    <a:pt x="7587" y="11274"/>
                  </a:lnTo>
                  <a:cubicBezTo>
                    <a:pt x="7608" y="11386"/>
                    <a:pt x="7616" y="11430"/>
                    <a:pt x="7617" y="11430"/>
                  </a:cubicBezTo>
                  <a:cubicBezTo>
                    <a:pt x="7619" y="11430"/>
                    <a:pt x="7590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9628"/>
                  </a:lnTo>
                  <a:cubicBezTo>
                    <a:pt x="7588" y="9654"/>
                    <a:pt x="7586" y="9679"/>
                    <a:pt x="7584" y="9703"/>
                  </a:cubicBezTo>
                  <a:lnTo>
                    <a:pt x="7584" y="9703"/>
                  </a:lnTo>
                  <a:cubicBezTo>
                    <a:pt x="7588" y="9630"/>
                    <a:pt x="7590" y="9565"/>
                    <a:pt x="7590" y="9518"/>
                  </a:cubicBezTo>
                  <a:cubicBezTo>
                    <a:pt x="7645" y="9353"/>
                    <a:pt x="7700" y="9215"/>
                    <a:pt x="7755" y="9078"/>
                  </a:cubicBezTo>
                  <a:lnTo>
                    <a:pt x="7755" y="9078"/>
                  </a:lnTo>
                  <a:cubicBezTo>
                    <a:pt x="7782" y="9050"/>
                    <a:pt x="7810" y="9023"/>
                    <a:pt x="7810" y="8968"/>
                  </a:cubicBezTo>
                  <a:lnTo>
                    <a:pt x="8030" y="8528"/>
                  </a:lnTo>
                  <a:cubicBezTo>
                    <a:pt x="8170" y="8318"/>
                    <a:pt x="8487" y="7930"/>
                    <a:pt x="8474" y="7930"/>
                  </a:cubicBezTo>
                  <a:lnTo>
                    <a:pt x="8474" y="7930"/>
                  </a:lnTo>
                  <a:cubicBezTo>
                    <a:pt x="8468" y="7930"/>
                    <a:pt x="8389" y="8015"/>
                    <a:pt x="8186" y="8243"/>
                  </a:cubicBezTo>
                  <a:lnTo>
                    <a:pt x="8186" y="8243"/>
                  </a:lnTo>
                  <a:cubicBezTo>
                    <a:pt x="8316" y="8081"/>
                    <a:pt x="8418" y="7920"/>
                    <a:pt x="8580" y="7758"/>
                  </a:cubicBezTo>
                  <a:lnTo>
                    <a:pt x="9020" y="7428"/>
                  </a:lnTo>
                  <a:cubicBezTo>
                    <a:pt x="9030" y="7418"/>
                    <a:pt x="9039" y="7409"/>
                    <a:pt x="9046" y="7401"/>
                  </a:cubicBezTo>
                  <a:lnTo>
                    <a:pt x="9046" y="7401"/>
                  </a:lnTo>
                  <a:cubicBezTo>
                    <a:pt x="9168" y="7329"/>
                    <a:pt x="9298" y="7249"/>
                    <a:pt x="9415" y="7182"/>
                  </a:cubicBezTo>
                  <a:lnTo>
                    <a:pt x="9415" y="7182"/>
                  </a:lnTo>
                  <a:lnTo>
                    <a:pt x="9900" y="6988"/>
                  </a:lnTo>
                  <a:lnTo>
                    <a:pt x="10361" y="6896"/>
                  </a:lnTo>
                  <a:lnTo>
                    <a:pt x="10361" y="6896"/>
                  </a:lnTo>
                  <a:cubicBezTo>
                    <a:pt x="10293" y="6904"/>
                    <a:pt x="10238" y="6910"/>
                    <a:pt x="10219" y="6910"/>
                  </a:cubicBezTo>
                  <a:cubicBezTo>
                    <a:pt x="10196" y="6910"/>
                    <a:pt x="10223" y="6901"/>
                    <a:pt x="10340" y="6878"/>
                  </a:cubicBezTo>
                  <a:lnTo>
                    <a:pt x="10450" y="6878"/>
                  </a:lnTo>
                  <a:lnTo>
                    <a:pt x="10361" y="6896"/>
                  </a:lnTo>
                  <a:lnTo>
                    <a:pt x="10361" y="6896"/>
                  </a:lnTo>
                  <a:cubicBezTo>
                    <a:pt x="10405" y="6891"/>
                    <a:pt x="10455" y="6884"/>
                    <a:pt x="10505" y="6878"/>
                  </a:cubicBezTo>
                  <a:lnTo>
                    <a:pt x="11866" y="6878"/>
                  </a:lnTo>
                  <a:cubicBezTo>
                    <a:pt x="11989" y="6906"/>
                    <a:pt x="12099" y="6933"/>
                    <a:pt x="12209" y="6988"/>
                  </a:cubicBezTo>
                  <a:cubicBezTo>
                    <a:pt x="12585" y="7089"/>
                    <a:pt x="12942" y="7136"/>
                    <a:pt x="13277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44"/>
            <p:cNvSpPr/>
            <p:nvPr/>
          </p:nvSpPr>
          <p:spPr>
            <a:xfrm>
              <a:off x="6961150" y="1594375"/>
              <a:ext cx="409750" cy="509925"/>
            </a:xfrm>
            <a:custGeom>
              <a:avLst/>
              <a:gdLst/>
              <a:ahLst/>
              <a:cxnLst/>
              <a:rect l="l" t="t" r="r" b="b"/>
              <a:pathLst>
                <a:path w="16390" h="20397" extrusionOk="0">
                  <a:moveTo>
                    <a:pt x="7822" y="7232"/>
                  </a:moveTo>
                  <a:cubicBezTo>
                    <a:pt x="7767" y="7272"/>
                    <a:pt x="7722" y="7299"/>
                    <a:pt x="7700" y="7299"/>
                  </a:cubicBezTo>
                  <a:cubicBezTo>
                    <a:pt x="7745" y="7277"/>
                    <a:pt x="7785" y="7254"/>
                    <a:pt x="7822" y="7232"/>
                  </a:cubicBezTo>
                  <a:close/>
                  <a:moveTo>
                    <a:pt x="6930" y="9059"/>
                  </a:moveTo>
                  <a:cubicBezTo>
                    <a:pt x="6930" y="9059"/>
                    <a:pt x="6898" y="9281"/>
                    <a:pt x="6869" y="9453"/>
                  </a:cubicBezTo>
                  <a:lnTo>
                    <a:pt x="6869" y="9453"/>
                  </a:lnTo>
                  <a:cubicBezTo>
                    <a:pt x="6868" y="9389"/>
                    <a:pt x="6820" y="9389"/>
                    <a:pt x="6820" y="9389"/>
                  </a:cubicBezTo>
                  <a:cubicBezTo>
                    <a:pt x="6857" y="9279"/>
                    <a:pt x="6893" y="9169"/>
                    <a:pt x="6930" y="9059"/>
                  </a:cubicBezTo>
                  <a:close/>
                  <a:moveTo>
                    <a:pt x="6857" y="9521"/>
                  </a:moveTo>
                  <a:cubicBezTo>
                    <a:pt x="6843" y="9595"/>
                    <a:pt x="6831" y="9648"/>
                    <a:pt x="6825" y="9648"/>
                  </a:cubicBezTo>
                  <a:cubicBezTo>
                    <a:pt x="6822" y="9648"/>
                    <a:pt x="6820" y="9636"/>
                    <a:pt x="6820" y="9609"/>
                  </a:cubicBezTo>
                  <a:cubicBezTo>
                    <a:pt x="6837" y="9574"/>
                    <a:pt x="6849" y="9545"/>
                    <a:pt x="6857" y="9521"/>
                  </a:cubicBezTo>
                  <a:close/>
                  <a:moveTo>
                    <a:pt x="8237" y="12883"/>
                  </a:moveTo>
                  <a:cubicBezTo>
                    <a:pt x="8247" y="12892"/>
                    <a:pt x="8256" y="12901"/>
                    <a:pt x="8266" y="12909"/>
                  </a:cubicBezTo>
                  <a:lnTo>
                    <a:pt x="8266" y="12909"/>
                  </a:lnTo>
                  <a:cubicBezTo>
                    <a:pt x="8260" y="12909"/>
                    <a:pt x="8255" y="12908"/>
                    <a:pt x="8250" y="12908"/>
                  </a:cubicBezTo>
                  <a:lnTo>
                    <a:pt x="8237" y="12883"/>
                  </a:lnTo>
                  <a:close/>
                  <a:moveTo>
                    <a:pt x="8304" y="12944"/>
                  </a:moveTo>
                  <a:lnTo>
                    <a:pt x="8304" y="12944"/>
                  </a:lnTo>
                  <a:cubicBezTo>
                    <a:pt x="8395" y="13026"/>
                    <a:pt x="8472" y="13093"/>
                    <a:pt x="8466" y="13093"/>
                  </a:cubicBezTo>
                  <a:cubicBezTo>
                    <a:pt x="8462" y="13093"/>
                    <a:pt x="8431" y="13072"/>
                    <a:pt x="8360" y="13018"/>
                  </a:cubicBezTo>
                  <a:cubicBezTo>
                    <a:pt x="8340" y="12992"/>
                    <a:pt x="8321" y="12967"/>
                    <a:pt x="8304" y="12944"/>
                  </a:cubicBezTo>
                  <a:close/>
                  <a:moveTo>
                    <a:pt x="8937" y="13293"/>
                  </a:moveTo>
                  <a:lnTo>
                    <a:pt x="8937" y="13293"/>
                  </a:lnTo>
                  <a:cubicBezTo>
                    <a:pt x="9054" y="13351"/>
                    <a:pt x="9164" y="13401"/>
                    <a:pt x="9157" y="13401"/>
                  </a:cubicBezTo>
                  <a:cubicBezTo>
                    <a:pt x="9153" y="13401"/>
                    <a:pt x="9113" y="13386"/>
                    <a:pt x="9020" y="13348"/>
                  </a:cubicBezTo>
                  <a:lnTo>
                    <a:pt x="8937" y="13293"/>
                  </a:lnTo>
                  <a:close/>
                  <a:moveTo>
                    <a:pt x="11440" y="13537"/>
                  </a:moveTo>
                  <a:cubicBezTo>
                    <a:pt x="11442" y="13537"/>
                    <a:pt x="11382" y="13545"/>
                    <a:pt x="11220" y="13568"/>
                  </a:cubicBezTo>
                  <a:lnTo>
                    <a:pt x="11192" y="13568"/>
                  </a:lnTo>
                  <a:cubicBezTo>
                    <a:pt x="11319" y="13553"/>
                    <a:pt x="11437" y="13537"/>
                    <a:pt x="11440" y="13537"/>
                  </a:cubicBezTo>
                  <a:close/>
                  <a:moveTo>
                    <a:pt x="7957" y="0"/>
                  </a:moveTo>
                  <a:cubicBezTo>
                    <a:pt x="7285" y="0"/>
                    <a:pt x="6612" y="144"/>
                    <a:pt x="5940" y="480"/>
                  </a:cubicBezTo>
                  <a:lnTo>
                    <a:pt x="6050" y="480"/>
                  </a:lnTo>
                  <a:cubicBezTo>
                    <a:pt x="2311" y="2130"/>
                    <a:pt x="1" y="5869"/>
                    <a:pt x="1" y="9939"/>
                  </a:cubicBezTo>
                  <a:cubicBezTo>
                    <a:pt x="1" y="13898"/>
                    <a:pt x="2201" y="17418"/>
                    <a:pt x="5720" y="19288"/>
                  </a:cubicBezTo>
                  <a:cubicBezTo>
                    <a:pt x="7301" y="20006"/>
                    <a:pt x="9023" y="20396"/>
                    <a:pt x="10763" y="20396"/>
                  </a:cubicBezTo>
                  <a:cubicBezTo>
                    <a:pt x="11686" y="20396"/>
                    <a:pt x="12614" y="20287"/>
                    <a:pt x="13529" y="20058"/>
                  </a:cubicBezTo>
                  <a:cubicBezTo>
                    <a:pt x="15399" y="19508"/>
                    <a:pt x="16389" y="17638"/>
                    <a:pt x="15949" y="15768"/>
                  </a:cubicBezTo>
                  <a:cubicBezTo>
                    <a:pt x="15496" y="14318"/>
                    <a:pt x="14147" y="13316"/>
                    <a:pt x="12639" y="13316"/>
                  </a:cubicBezTo>
                  <a:cubicBezTo>
                    <a:pt x="12318" y="13316"/>
                    <a:pt x="11989" y="13362"/>
                    <a:pt x="11660" y="13458"/>
                  </a:cubicBezTo>
                  <a:cubicBezTo>
                    <a:pt x="11440" y="13458"/>
                    <a:pt x="11220" y="13458"/>
                    <a:pt x="11000" y="13568"/>
                  </a:cubicBezTo>
                  <a:lnTo>
                    <a:pt x="10230" y="13568"/>
                  </a:lnTo>
                  <a:cubicBezTo>
                    <a:pt x="10106" y="13546"/>
                    <a:pt x="10001" y="13528"/>
                    <a:pt x="9914" y="13514"/>
                  </a:cubicBezTo>
                  <a:lnTo>
                    <a:pt x="9914" y="13514"/>
                  </a:lnTo>
                  <a:cubicBezTo>
                    <a:pt x="10056" y="13568"/>
                    <a:pt x="10143" y="13568"/>
                    <a:pt x="10230" y="13568"/>
                  </a:cubicBezTo>
                  <a:lnTo>
                    <a:pt x="10010" y="13568"/>
                  </a:lnTo>
                  <a:cubicBezTo>
                    <a:pt x="9790" y="13568"/>
                    <a:pt x="9423" y="13471"/>
                    <a:pt x="9562" y="13471"/>
                  </a:cubicBezTo>
                  <a:cubicBezTo>
                    <a:pt x="9610" y="13471"/>
                    <a:pt x="9718" y="13482"/>
                    <a:pt x="9914" y="13514"/>
                  </a:cubicBezTo>
                  <a:lnTo>
                    <a:pt x="9914" y="13514"/>
                  </a:lnTo>
                  <a:cubicBezTo>
                    <a:pt x="9877" y="13500"/>
                    <a:pt x="9836" y="13481"/>
                    <a:pt x="9790" y="13458"/>
                  </a:cubicBezTo>
                  <a:cubicBezTo>
                    <a:pt x="9460" y="13348"/>
                    <a:pt x="9130" y="13238"/>
                    <a:pt x="8800" y="13128"/>
                  </a:cubicBezTo>
                  <a:cubicBezTo>
                    <a:pt x="8749" y="13118"/>
                    <a:pt x="8714" y="13114"/>
                    <a:pt x="8692" y="13114"/>
                  </a:cubicBezTo>
                  <a:cubicBezTo>
                    <a:pt x="8681" y="13114"/>
                    <a:pt x="8673" y="13115"/>
                    <a:pt x="8668" y="13117"/>
                  </a:cubicBezTo>
                  <a:lnTo>
                    <a:pt x="8668" y="13117"/>
                  </a:lnTo>
                  <a:cubicBezTo>
                    <a:pt x="8481" y="13021"/>
                    <a:pt x="8377" y="12927"/>
                    <a:pt x="8279" y="12911"/>
                  </a:cubicBezTo>
                  <a:lnTo>
                    <a:pt x="8279" y="12911"/>
                  </a:lnTo>
                  <a:cubicBezTo>
                    <a:pt x="8249" y="12870"/>
                    <a:pt x="8222" y="12835"/>
                    <a:pt x="8197" y="12803"/>
                  </a:cubicBezTo>
                  <a:lnTo>
                    <a:pt x="8197" y="12803"/>
                  </a:lnTo>
                  <a:lnTo>
                    <a:pt x="8140" y="12689"/>
                  </a:lnTo>
                  <a:cubicBezTo>
                    <a:pt x="8117" y="12677"/>
                    <a:pt x="8099" y="12669"/>
                    <a:pt x="8084" y="12663"/>
                  </a:cubicBezTo>
                  <a:lnTo>
                    <a:pt x="8084" y="12663"/>
                  </a:lnTo>
                  <a:cubicBezTo>
                    <a:pt x="7994" y="12560"/>
                    <a:pt x="7941" y="12534"/>
                    <a:pt x="7810" y="12469"/>
                  </a:cubicBezTo>
                  <a:lnTo>
                    <a:pt x="7700" y="12249"/>
                  </a:lnTo>
                  <a:lnTo>
                    <a:pt x="7700" y="12249"/>
                  </a:lnTo>
                  <a:cubicBezTo>
                    <a:pt x="7700" y="12249"/>
                    <a:pt x="7920" y="12469"/>
                    <a:pt x="7920" y="12469"/>
                  </a:cubicBezTo>
                  <a:cubicBezTo>
                    <a:pt x="7920" y="12469"/>
                    <a:pt x="7792" y="12320"/>
                    <a:pt x="7678" y="12181"/>
                  </a:cubicBezTo>
                  <a:lnTo>
                    <a:pt x="7678" y="12181"/>
                  </a:lnTo>
                  <a:cubicBezTo>
                    <a:pt x="7692" y="12208"/>
                    <a:pt x="7700" y="12231"/>
                    <a:pt x="7700" y="12249"/>
                  </a:cubicBezTo>
                  <a:lnTo>
                    <a:pt x="7649" y="12146"/>
                  </a:lnTo>
                  <a:lnTo>
                    <a:pt x="7649" y="12146"/>
                  </a:lnTo>
                  <a:cubicBezTo>
                    <a:pt x="7658" y="12158"/>
                    <a:pt x="7668" y="12169"/>
                    <a:pt x="7678" y="12181"/>
                  </a:cubicBezTo>
                  <a:lnTo>
                    <a:pt x="7678" y="12181"/>
                  </a:lnTo>
                  <a:cubicBezTo>
                    <a:pt x="7663" y="12153"/>
                    <a:pt x="7643" y="12121"/>
                    <a:pt x="7618" y="12085"/>
                  </a:cubicBezTo>
                  <a:lnTo>
                    <a:pt x="7618" y="12085"/>
                  </a:lnTo>
                  <a:lnTo>
                    <a:pt x="7590" y="12029"/>
                  </a:lnTo>
                  <a:cubicBezTo>
                    <a:pt x="7577" y="12015"/>
                    <a:pt x="7565" y="12004"/>
                    <a:pt x="7555" y="11994"/>
                  </a:cubicBezTo>
                  <a:lnTo>
                    <a:pt x="7555" y="11994"/>
                  </a:lnTo>
                  <a:cubicBezTo>
                    <a:pt x="7452" y="11848"/>
                    <a:pt x="7322" y="11663"/>
                    <a:pt x="7260" y="11479"/>
                  </a:cubicBezTo>
                  <a:cubicBezTo>
                    <a:pt x="7260" y="11390"/>
                    <a:pt x="7189" y="11301"/>
                    <a:pt x="7103" y="11213"/>
                  </a:cubicBezTo>
                  <a:lnTo>
                    <a:pt x="7103" y="11213"/>
                  </a:lnTo>
                  <a:cubicBezTo>
                    <a:pt x="7037" y="10963"/>
                    <a:pt x="7022" y="10764"/>
                    <a:pt x="6930" y="10489"/>
                  </a:cubicBezTo>
                  <a:cubicBezTo>
                    <a:pt x="6930" y="10461"/>
                    <a:pt x="6930" y="10434"/>
                    <a:pt x="6930" y="10379"/>
                  </a:cubicBezTo>
                  <a:lnTo>
                    <a:pt x="6930" y="9499"/>
                  </a:lnTo>
                  <a:lnTo>
                    <a:pt x="6930" y="9059"/>
                  </a:lnTo>
                  <a:lnTo>
                    <a:pt x="6930" y="9059"/>
                  </a:lnTo>
                  <a:cubicBezTo>
                    <a:pt x="7003" y="8839"/>
                    <a:pt x="7077" y="8619"/>
                    <a:pt x="7150" y="8399"/>
                  </a:cubicBezTo>
                  <a:lnTo>
                    <a:pt x="7150" y="8399"/>
                  </a:lnTo>
                  <a:cubicBezTo>
                    <a:pt x="7043" y="8613"/>
                    <a:pt x="7005" y="8688"/>
                    <a:pt x="7003" y="8688"/>
                  </a:cubicBezTo>
                  <a:cubicBezTo>
                    <a:pt x="7000" y="8688"/>
                    <a:pt x="7150" y="8363"/>
                    <a:pt x="7150" y="8289"/>
                  </a:cubicBezTo>
                  <a:cubicBezTo>
                    <a:pt x="7150" y="8267"/>
                    <a:pt x="7173" y="8226"/>
                    <a:pt x="7209" y="8174"/>
                  </a:cubicBezTo>
                  <a:lnTo>
                    <a:pt x="7209" y="8174"/>
                  </a:lnTo>
                  <a:cubicBezTo>
                    <a:pt x="7182" y="8252"/>
                    <a:pt x="7150" y="8357"/>
                    <a:pt x="7150" y="8399"/>
                  </a:cubicBezTo>
                  <a:cubicBezTo>
                    <a:pt x="7193" y="8271"/>
                    <a:pt x="7219" y="8189"/>
                    <a:pt x="7233" y="8140"/>
                  </a:cubicBezTo>
                  <a:lnTo>
                    <a:pt x="7233" y="8140"/>
                  </a:lnTo>
                  <a:cubicBezTo>
                    <a:pt x="7225" y="8152"/>
                    <a:pt x="7216" y="8163"/>
                    <a:pt x="7209" y="8174"/>
                  </a:cubicBezTo>
                  <a:lnTo>
                    <a:pt x="7209" y="8174"/>
                  </a:lnTo>
                  <a:cubicBezTo>
                    <a:pt x="7228" y="8120"/>
                    <a:pt x="7244" y="8080"/>
                    <a:pt x="7247" y="8080"/>
                  </a:cubicBezTo>
                  <a:lnTo>
                    <a:pt x="7247" y="8080"/>
                  </a:lnTo>
                  <a:cubicBezTo>
                    <a:pt x="7249" y="8080"/>
                    <a:pt x="7246" y="8097"/>
                    <a:pt x="7233" y="8140"/>
                  </a:cubicBezTo>
                  <a:lnTo>
                    <a:pt x="7233" y="8140"/>
                  </a:lnTo>
                  <a:cubicBezTo>
                    <a:pt x="7387" y="7929"/>
                    <a:pt x="7700" y="7575"/>
                    <a:pt x="7700" y="7409"/>
                  </a:cubicBezTo>
                  <a:lnTo>
                    <a:pt x="7700" y="7409"/>
                  </a:lnTo>
                  <a:lnTo>
                    <a:pt x="7920" y="7189"/>
                  </a:lnTo>
                  <a:lnTo>
                    <a:pt x="8140" y="7079"/>
                  </a:lnTo>
                  <a:cubicBezTo>
                    <a:pt x="8166" y="7045"/>
                    <a:pt x="8186" y="7017"/>
                    <a:pt x="8200" y="6995"/>
                  </a:cubicBezTo>
                  <a:lnTo>
                    <a:pt x="8200" y="6995"/>
                  </a:lnTo>
                  <a:cubicBezTo>
                    <a:pt x="8216" y="6986"/>
                    <a:pt x="8233" y="6978"/>
                    <a:pt x="8250" y="6969"/>
                  </a:cubicBezTo>
                  <a:cubicBezTo>
                    <a:pt x="8580" y="6749"/>
                    <a:pt x="9020" y="6529"/>
                    <a:pt x="9460" y="6419"/>
                  </a:cubicBezTo>
                  <a:cubicBezTo>
                    <a:pt x="10230" y="5979"/>
                    <a:pt x="10780" y="5209"/>
                    <a:pt x="11000" y="4329"/>
                  </a:cubicBezTo>
                  <a:cubicBezTo>
                    <a:pt x="11550" y="2460"/>
                    <a:pt x="10450" y="590"/>
                    <a:pt x="8580" y="40"/>
                  </a:cubicBezTo>
                  <a:cubicBezTo>
                    <a:pt x="8372" y="14"/>
                    <a:pt x="8164" y="0"/>
                    <a:pt x="7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44"/>
            <p:cNvSpPr/>
            <p:nvPr/>
          </p:nvSpPr>
          <p:spPr>
            <a:xfrm>
              <a:off x="6620200" y="20784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827" y="8202"/>
                  </a:moveTo>
                  <a:lnTo>
                    <a:pt x="8909" y="8285"/>
                  </a:lnTo>
                  <a:cubicBezTo>
                    <a:pt x="8949" y="8344"/>
                    <a:pt x="8963" y="8368"/>
                    <a:pt x="8961" y="8368"/>
                  </a:cubicBezTo>
                  <a:cubicBezTo>
                    <a:pt x="8957" y="8368"/>
                    <a:pt x="8897" y="8291"/>
                    <a:pt x="8827" y="8202"/>
                  </a:cubicBezTo>
                  <a:close/>
                  <a:moveTo>
                    <a:pt x="9555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5" y="10244"/>
                  </a:cubicBezTo>
                  <a:close/>
                  <a:moveTo>
                    <a:pt x="9674" y="10775"/>
                  </a:moveTo>
                  <a:cubicBezTo>
                    <a:pt x="9677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643" y="11144"/>
                    <a:pt x="9607" y="11253"/>
                    <a:pt x="9570" y="11358"/>
                  </a:cubicBezTo>
                  <a:lnTo>
                    <a:pt x="9570" y="11358"/>
                  </a:lnTo>
                  <a:cubicBezTo>
                    <a:pt x="9580" y="11291"/>
                    <a:pt x="9655" y="10775"/>
                    <a:pt x="9674" y="1077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3" y="6118"/>
                    <a:pt x="2300" y="7069"/>
                    <a:pt x="3779" y="7069"/>
                  </a:cubicBezTo>
                  <a:cubicBezTo>
                    <a:pt x="4058" y="7069"/>
                    <a:pt x="4340" y="7035"/>
                    <a:pt x="4620" y="6965"/>
                  </a:cubicBezTo>
                  <a:lnTo>
                    <a:pt x="5280" y="6855"/>
                  </a:lnTo>
                  <a:lnTo>
                    <a:pt x="6270" y="6855"/>
                  </a:lnTo>
                  <a:cubicBezTo>
                    <a:pt x="6563" y="6855"/>
                    <a:pt x="6905" y="6953"/>
                    <a:pt x="6742" y="6953"/>
                  </a:cubicBezTo>
                  <a:cubicBezTo>
                    <a:pt x="6661" y="6953"/>
                    <a:pt x="6453" y="6928"/>
                    <a:pt x="6050" y="6855"/>
                  </a:cubicBezTo>
                  <a:lnTo>
                    <a:pt x="6050" y="6855"/>
                  </a:lnTo>
                  <a:lnTo>
                    <a:pt x="6600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699" y="7295"/>
                  </a:lnTo>
                  <a:lnTo>
                    <a:pt x="8029" y="7515"/>
                  </a:lnTo>
                  <a:lnTo>
                    <a:pt x="8035" y="7518"/>
                  </a:lnTo>
                  <a:lnTo>
                    <a:pt x="8035" y="7518"/>
                  </a:lnTo>
                  <a:cubicBezTo>
                    <a:pt x="8361" y="7827"/>
                    <a:pt x="8381" y="7756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1" y="7956"/>
                    <a:pt x="8689" y="8066"/>
                    <a:pt x="8689" y="8175"/>
                  </a:cubicBezTo>
                  <a:cubicBezTo>
                    <a:pt x="8689" y="8175"/>
                    <a:pt x="9019" y="8615"/>
                    <a:pt x="9129" y="8835"/>
                  </a:cubicBezTo>
                  <a:cubicBezTo>
                    <a:pt x="9208" y="8992"/>
                    <a:pt x="9230" y="9093"/>
                    <a:pt x="9277" y="9179"/>
                  </a:cubicBezTo>
                  <a:lnTo>
                    <a:pt x="9277" y="9179"/>
                  </a:lnTo>
                  <a:cubicBezTo>
                    <a:pt x="9351" y="9444"/>
                    <a:pt x="9364" y="9648"/>
                    <a:pt x="9459" y="9935"/>
                  </a:cubicBezTo>
                  <a:cubicBezTo>
                    <a:pt x="9459" y="10020"/>
                    <a:pt x="9526" y="10106"/>
                    <a:pt x="9555" y="10244"/>
                  </a:cubicBezTo>
                  <a:lnTo>
                    <a:pt x="9555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6" y="9712"/>
                    <a:pt x="9549" y="9745"/>
                    <a:pt x="9569" y="9825"/>
                  </a:cubicBezTo>
                  <a:lnTo>
                    <a:pt x="9569" y="10045"/>
                  </a:lnTo>
                  <a:cubicBezTo>
                    <a:pt x="9569" y="10375"/>
                    <a:pt x="9569" y="10595"/>
                    <a:pt x="9569" y="10925"/>
                  </a:cubicBezTo>
                  <a:cubicBezTo>
                    <a:pt x="9569" y="11142"/>
                    <a:pt x="9569" y="11252"/>
                    <a:pt x="9569" y="11361"/>
                  </a:cubicBezTo>
                  <a:lnTo>
                    <a:pt x="9569" y="11361"/>
                  </a:lnTo>
                  <a:cubicBezTo>
                    <a:pt x="9496" y="11572"/>
                    <a:pt x="9423" y="11768"/>
                    <a:pt x="9349" y="11915"/>
                  </a:cubicBezTo>
                  <a:cubicBezTo>
                    <a:pt x="9456" y="11700"/>
                    <a:pt x="9494" y="11625"/>
                    <a:pt x="9496" y="11625"/>
                  </a:cubicBezTo>
                  <a:lnTo>
                    <a:pt x="9496" y="11625"/>
                  </a:lnTo>
                  <a:cubicBezTo>
                    <a:pt x="9500" y="11625"/>
                    <a:pt x="9349" y="11950"/>
                    <a:pt x="9349" y="12025"/>
                  </a:cubicBezTo>
                  <a:cubicBezTo>
                    <a:pt x="9345" y="12029"/>
                    <a:pt x="9339" y="12035"/>
                    <a:pt x="9333" y="12041"/>
                  </a:cubicBezTo>
                  <a:lnTo>
                    <a:pt x="9333" y="12041"/>
                  </a:lnTo>
                  <a:cubicBezTo>
                    <a:pt x="9343" y="11997"/>
                    <a:pt x="9349" y="11953"/>
                    <a:pt x="9349" y="11915"/>
                  </a:cubicBezTo>
                  <a:lnTo>
                    <a:pt x="9349" y="11915"/>
                  </a:lnTo>
                  <a:cubicBezTo>
                    <a:pt x="9327" y="11982"/>
                    <a:pt x="9309" y="12038"/>
                    <a:pt x="9295" y="12083"/>
                  </a:cubicBezTo>
                  <a:lnTo>
                    <a:pt x="9295" y="12083"/>
                  </a:lnTo>
                  <a:cubicBezTo>
                    <a:pt x="9309" y="12067"/>
                    <a:pt x="9322" y="12053"/>
                    <a:pt x="9333" y="12041"/>
                  </a:cubicBezTo>
                  <a:lnTo>
                    <a:pt x="9333" y="12041"/>
                  </a:lnTo>
                  <a:cubicBezTo>
                    <a:pt x="9308" y="12153"/>
                    <a:pt x="9264" y="12263"/>
                    <a:pt x="9254" y="12263"/>
                  </a:cubicBezTo>
                  <a:cubicBezTo>
                    <a:pt x="9247" y="12263"/>
                    <a:pt x="9255" y="12214"/>
                    <a:pt x="9295" y="12083"/>
                  </a:cubicBezTo>
                  <a:lnTo>
                    <a:pt x="9295" y="12083"/>
                  </a:lnTo>
                  <a:cubicBezTo>
                    <a:pt x="9144" y="12254"/>
                    <a:pt x="8812" y="12679"/>
                    <a:pt x="8786" y="12917"/>
                  </a:cubicBezTo>
                  <a:lnTo>
                    <a:pt x="8786" y="12917"/>
                  </a:lnTo>
                  <a:lnTo>
                    <a:pt x="8689" y="13015"/>
                  </a:lnTo>
                  <a:lnTo>
                    <a:pt x="8689" y="13015"/>
                  </a:lnTo>
                  <a:cubicBezTo>
                    <a:pt x="8631" y="13073"/>
                    <a:pt x="8416" y="13256"/>
                    <a:pt x="8295" y="13365"/>
                  </a:cubicBezTo>
                  <a:lnTo>
                    <a:pt x="8295" y="13365"/>
                  </a:lnTo>
                  <a:cubicBezTo>
                    <a:pt x="8424" y="13279"/>
                    <a:pt x="8526" y="13178"/>
                    <a:pt x="8685" y="13019"/>
                  </a:cubicBezTo>
                  <a:lnTo>
                    <a:pt x="8685" y="13019"/>
                  </a:lnTo>
                  <a:lnTo>
                    <a:pt x="8469" y="13234"/>
                  </a:lnTo>
                  <a:lnTo>
                    <a:pt x="8359" y="13344"/>
                  </a:lnTo>
                  <a:cubicBezTo>
                    <a:pt x="8260" y="13419"/>
                    <a:pt x="8217" y="13449"/>
                    <a:pt x="8211" y="13449"/>
                  </a:cubicBezTo>
                  <a:cubicBezTo>
                    <a:pt x="8204" y="13449"/>
                    <a:pt x="8240" y="13414"/>
                    <a:pt x="8295" y="13365"/>
                  </a:cubicBezTo>
                  <a:lnTo>
                    <a:pt x="8295" y="13365"/>
                  </a:lnTo>
                  <a:cubicBezTo>
                    <a:pt x="8248" y="13396"/>
                    <a:pt x="8198" y="13425"/>
                    <a:pt x="8139" y="13454"/>
                  </a:cubicBezTo>
                  <a:cubicBezTo>
                    <a:pt x="7809" y="13674"/>
                    <a:pt x="7369" y="13784"/>
                    <a:pt x="7039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270" y="19504"/>
                    <a:pt x="6929" y="20054"/>
                    <a:pt x="7809" y="20274"/>
                  </a:cubicBezTo>
                  <a:cubicBezTo>
                    <a:pt x="8103" y="20347"/>
                    <a:pt x="8408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294"/>
                    <a:pt x="16388" y="14554"/>
                    <a:pt x="16388" y="10485"/>
                  </a:cubicBezTo>
                  <a:cubicBezTo>
                    <a:pt x="16388" y="6525"/>
                    <a:pt x="14189" y="2895"/>
                    <a:pt x="10669" y="1136"/>
                  </a:cubicBezTo>
                  <a:cubicBezTo>
                    <a:pt x="9136" y="369"/>
                    <a:pt x="7471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44"/>
            <p:cNvSpPr/>
            <p:nvPr/>
          </p:nvSpPr>
          <p:spPr>
            <a:xfrm>
              <a:off x="5928175" y="2076550"/>
              <a:ext cx="455575" cy="512025"/>
            </a:xfrm>
            <a:custGeom>
              <a:avLst/>
              <a:gdLst/>
              <a:ahLst/>
              <a:cxnLst/>
              <a:rect l="l" t="t" r="r" b="b"/>
              <a:pathLst>
                <a:path w="18223" h="20481" extrusionOk="0">
                  <a:moveTo>
                    <a:pt x="10241" y="8314"/>
                  </a:moveTo>
                  <a:cubicBezTo>
                    <a:pt x="10241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1" y="8314"/>
                  </a:cubicBezTo>
                  <a:close/>
                  <a:moveTo>
                    <a:pt x="10463" y="9147"/>
                  </a:move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3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7" y="9635"/>
                    <a:pt x="10551" y="9510"/>
                    <a:pt x="10524" y="9412"/>
                  </a:cubicBezTo>
                  <a:close/>
                  <a:moveTo>
                    <a:pt x="10413" y="11420"/>
                  </a:moveTo>
                  <a:lnTo>
                    <a:pt x="10413" y="11550"/>
                  </a:lnTo>
                  <a:cubicBezTo>
                    <a:pt x="10357" y="11605"/>
                    <a:pt x="10301" y="11689"/>
                    <a:pt x="10246" y="11773"/>
                  </a:cubicBezTo>
                  <a:lnTo>
                    <a:pt x="10246" y="11773"/>
                  </a:lnTo>
                  <a:cubicBezTo>
                    <a:pt x="10293" y="11676"/>
                    <a:pt x="10363" y="11532"/>
                    <a:pt x="10413" y="11420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7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9" y="12853"/>
                  </a:moveTo>
                  <a:cubicBezTo>
                    <a:pt x="9576" y="12853"/>
                    <a:pt x="9538" y="12888"/>
                    <a:pt x="9423" y="12979"/>
                  </a:cubicBezTo>
                  <a:cubicBezTo>
                    <a:pt x="9386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2" y="12939"/>
                    <a:pt x="9557" y="12853"/>
                    <a:pt x="9569" y="12853"/>
                  </a:cubicBezTo>
                  <a:close/>
                  <a:moveTo>
                    <a:pt x="9778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70" y="7616"/>
                    <a:pt x="9863" y="7810"/>
                  </a:cubicBezTo>
                  <a:lnTo>
                    <a:pt x="9863" y="7810"/>
                  </a:lnTo>
                  <a:lnTo>
                    <a:pt x="9863" y="7810"/>
                  </a:ln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3" y="9059"/>
                    <a:pt x="10449" y="9102"/>
                    <a:pt x="10463" y="9147"/>
                  </a:cubicBezTo>
                  <a:lnTo>
                    <a:pt x="10463" y="9147"/>
                  </a:lnTo>
                  <a:cubicBezTo>
                    <a:pt x="10456" y="9105"/>
                    <a:pt x="10458" y="9088"/>
                    <a:pt x="10465" y="9088"/>
                  </a:cubicBezTo>
                  <a:lnTo>
                    <a:pt x="10465" y="9088"/>
                  </a:ln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4" y="10640"/>
                    <a:pt x="10563" y="10879"/>
                    <a:pt x="10523" y="11000"/>
                  </a:cubicBezTo>
                  <a:cubicBezTo>
                    <a:pt x="10419" y="11310"/>
                    <a:pt x="10316" y="11524"/>
                    <a:pt x="10212" y="11823"/>
                  </a:cubicBezTo>
                  <a:lnTo>
                    <a:pt x="10212" y="11823"/>
                  </a:lnTo>
                  <a:cubicBezTo>
                    <a:pt x="10169" y="11887"/>
                    <a:pt x="10126" y="11946"/>
                    <a:pt x="10083" y="11990"/>
                  </a:cubicBezTo>
                  <a:cubicBezTo>
                    <a:pt x="10052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6" y="13619"/>
                  </a:cubicBezTo>
                  <a:lnTo>
                    <a:pt x="7826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6" y="13619"/>
                  </a:cubicBezTo>
                  <a:lnTo>
                    <a:pt x="7826" y="13619"/>
                  </a:lnTo>
                  <a:cubicBezTo>
                    <a:pt x="7775" y="13624"/>
                    <a:pt x="7713" y="13632"/>
                    <a:pt x="7650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7" y="13429"/>
                    <a:pt x="5188" y="13382"/>
                    <a:pt x="4858" y="13382"/>
                  </a:cubicBezTo>
                  <a:cubicBezTo>
                    <a:pt x="1236" y="13382"/>
                    <a:pt x="1" y="19020"/>
                    <a:pt x="4034" y="20129"/>
                  </a:cubicBezTo>
                  <a:cubicBezTo>
                    <a:pt x="4985" y="20366"/>
                    <a:pt x="5956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3" y="19139"/>
                    <a:pt x="14483" y="17819"/>
                    <a:pt x="1580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44"/>
            <p:cNvSpPr/>
            <p:nvPr/>
          </p:nvSpPr>
          <p:spPr>
            <a:xfrm>
              <a:off x="5289325" y="2078425"/>
              <a:ext cx="409750" cy="509600"/>
            </a:xfrm>
            <a:custGeom>
              <a:avLst/>
              <a:gdLst/>
              <a:ahLst/>
              <a:cxnLst/>
              <a:rect l="l" t="t" r="r" b="b"/>
              <a:pathLst>
                <a:path w="16390" h="20384" extrusionOk="0">
                  <a:moveTo>
                    <a:pt x="8100" y="7495"/>
                  </a:moveTo>
                  <a:lnTo>
                    <a:pt x="8140" y="7515"/>
                  </a:lnTo>
                  <a:lnTo>
                    <a:pt x="8188" y="7563"/>
                  </a:lnTo>
                  <a:lnTo>
                    <a:pt x="8188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2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4" y="10321"/>
                    <a:pt x="9570" y="10375"/>
                    <a:pt x="9570" y="10375"/>
                  </a:cubicBezTo>
                  <a:cubicBezTo>
                    <a:pt x="9570" y="10326"/>
                    <a:pt x="9564" y="10283"/>
                    <a:pt x="9556" y="10244"/>
                  </a:cubicBezTo>
                  <a:close/>
                  <a:moveTo>
                    <a:pt x="9460" y="11915"/>
                  </a:moveTo>
                  <a:cubicBezTo>
                    <a:pt x="9460" y="12048"/>
                    <a:pt x="9338" y="12263"/>
                    <a:pt x="9316" y="12263"/>
                  </a:cubicBezTo>
                  <a:cubicBezTo>
                    <a:pt x="9302" y="12263"/>
                    <a:pt x="9330" y="12173"/>
                    <a:pt x="9460" y="11915"/>
                  </a:cubicBezTo>
                  <a:close/>
                  <a:moveTo>
                    <a:pt x="5786" y="0"/>
                  </a:moveTo>
                  <a:cubicBezTo>
                    <a:pt x="4811" y="0"/>
                    <a:pt x="3828" y="124"/>
                    <a:pt x="2860" y="366"/>
                  </a:cubicBezTo>
                  <a:cubicBezTo>
                    <a:pt x="991" y="806"/>
                    <a:pt x="1" y="2786"/>
                    <a:pt x="441" y="4545"/>
                  </a:cubicBezTo>
                  <a:cubicBezTo>
                    <a:pt x="903" y="6118"/>
                    <a:pt x="2300" y="7069"/>
                    <a:pt x="3845" y="7069"/>
                  </a:cubicBezTo>
                  <a:cubicBezTo>
                    <a:pt x="4137" y="7069"/>
                    <a:pt x="4434" y="7035"/>
                    <a:pt x="473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53"/>
                    <a:pt x="6779" y="6953"/>
                  </a:cubicBezTo>
                  <a:cubicBezTo>
                    <a:pt x="6710" y="6953"/>
                    <a:pt x="6527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4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6" y="9712"/>
                    <a:pt x="9530" y="9712"/>
                  </a:cubicBezTo>
                  <a:lnTo>
                    <a:pt x="9530" y="9712"/>
                  </a:lnTo>
                  <a:cubicBezTo>
                    <a:pt x="9537" y="9712"/>
                    <a:pt x="9550" y="9745"/>
                    <a:pt x="9570" y="9825"/>
                  </a:cubicBezTo>
                  <a:lnTo>
                    <a:pt x="9570" y="10045"/>
                  </a:lnTo>
                  <a:cubicBezTo>
                    <a:pt x="9570" y="10375"/>
                    <a:pt x="957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54" y="10775"/>
                    <a:pt x="9675" y="10775"/>
                  </a:cubicBezTo>
                  <a:cubicBezTo>
                    <a:pt x="9678" y="10775"/>
                    <a:pt x="9680" y="10787"/>
                    <a:pt x="9680" y="10815"/>
                  </a:cubicBezTo>
                  <a:cubicBezTo>
                    <a:pt x="9680" y="10815"/>
                    <a:pt x="9680" y="10925"/>
                    <a:pt x="9680" y="11035"/>
                  </a:cubicBezTo>
                  <a:cubicBezTo>
                    <a:pt x="9584" y="11322"/>
                    <a:pt x="9488" y="11610"/>
                    <a:pt x="9465" y="11825"/>
                  </a:cubicBezTo>
                  <a:lnTo>
                    <a:pt x="9465" y="11825"/>
                  </a:lnTo>
                  <a:cubicBezTo>
                    <a:pt x="9427" y="11907"/>
                    <a:pt x="9383" y="11991"/>
                    <a:pt x="9350" y="12025"/>
                  </a:cubicBezTo>
                  <a:cubicBezTo>
                    <a:pt x="9258" y="12116"/>
                    <a:pt x="8939" y="12588"/>
                    <a:pt x="8834" y="12871"/>
                  </a:cubicBezTo>
                  <a:lnTo>
                    <a:pt x="8834" y="12871"/>
                  </a:lnTo>
                  <a:lnTo>
                    <a:pt x="8686" y="13018"/>
                  </a:lnTo>
                  <a:lnTo>
                    <a:pt x="8686" y="13018"/>
                  </a:lnTo>
                  <a:cubicBezTo>
                    <a:pt x="8469" y="13236"/>
                    <a:pt x="8359" y="13345"/>
                    <a:pt x="8140" y="13454"/>
                  </a:cubicBezTo>
                  <a:cubicBezTo>
                    <a:pt x="7810" y="1367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83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50" y="19944"/>
                  </a:cubicBezTo>
                  <a:lnTo>
                    <a:pt x="10340" y="19944"/>
                  </a:ln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70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44"/>
            <p:cNvSpPr/>
            <p:nvPr/>
          </p:nvSpPr>
          <p:spPr>
            <a:xfrm>
              <a:off x="4597325" y="2076550"/>
              <a:ext cx="455550" cy="512025"/>
            </a:xfrm>
            <a:custGeom>
              <a:avLst/>
              <a:gdLst/>
              <a:ahLst/>
              <a:cxnLst/>
              <a:rect l="l" t="t" r="r" b="b"/>
              <a:pathLst>
                <a:path w="18222" h="20481" extrusionOk="0">
                  <a:moveTo>
                    <a:pt x="10240" y="8314"/>
                  </a:moveTo>
                  <a:cubicBezTo>
                    <a:pt x="10240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6" y="9635"/>
                    <a:pt x="10551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5" y="12853"/>
                    <a:pt x="9537" y="12888"/>
                    <a:pt x="9423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1" y="12939"/>
                    <a:pt x="9557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69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3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1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9" y="11718"/>
                    <a:pt x="10223" y="11790"/>
                  </a:cubicBezTo>
                  <a:lnTo>
                    <a:pt x="10223" y="11790"/>
                  </a:lnTo>
                  <a:cubicBezTo>
                    <a:pt x="10184" y="11866"/>
                    <a:pt x="10133" y="11939"/>
                    <a:pt x="10083" y="11990"/>
                  </a:cubicBezTo>
                  <a:cubicBezTo>
                    <a:pt x="10051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2" y="13587"/>
                    <a:pt x="7825" y="13619"/>
                  </a:cubicBezTo>
                  <a:lnTo>
                    <a:pt x="7825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6" y="13631"/>
                    <a:pt x="7825" y="13619"/>
                  </a:cubicBezTo>
                  <a:lnTo>
                    <a:pt x="7825" y="13619"/>
                  </a:lnTo>
                  <a:cubicBezTo>
                    <a:pt x="7775" y="13624"/>
                    <a:pt x="7712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6" y="13429"/>
                    <a:pt x="5187" y="13382"/>
                    <a:pt x="4858" y="13382"/>
                  </a:cubicBezTo>
                  <a:cubicBezTo>
                    <a:pt x="1235" y="13382"/>
                    <a:pt x="0" y="19020"/>
                    <a:pt x="4033" y="20129"/>
                  </a:cubicBezTo>
                  <a:cubicBezTo>
                    <a:pt x="4984" y="20366"/>
                    <a:pt x="5955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2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44"/>
            <p:cNvSpPr/>
            <p:nvPr/>
          </p:nvSpPr>
          <p:spPr>
            <a:xfrm>
              <a:off x="3958475" y="20784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29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09" y="8285"/>
                  </a:lnTo>
                  <a:cubicBezTo>
                    <a:pt x="8949" y="8344"/>
                    <a:pt x="8963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3" y="10230"/>
                  </a:moveTo>
                  <a:cubicBezTo>
                    <a:pt x="9563" y="10273"/>
                    <a:pt x="9569" y="10320"/>
                    <a:pt x="9569" y="10375"/>
                  </a:cubicBezTo>
                  <a:cubicBezTo>
                    <a:pt x="9569" y="10375"/>
                    <a:pt x="9563" y="10314"/>
                    <a:pt x="9553" y="10230"/>
                  </a:cubicBezTo>
                  <a:close/>
                  <a:moveTo>
                    <a:pt x="9426" y="11683"/>
                  </a:moveTo>
                  <a:cubicBezTo>
                    <a:pt x="9407" y="11769"/>
                    <a:pt x="9383" y="11847"/>
                    <a:pt x="9349" y="11915"/>
                  </a:cubicBezTo>
                  <a:cubicBezTo>
                    <a:pt x="9387" y="11802"/>
                    <a:pt x="9411" y="11728"/>
                    <a:pt x="9426" y="11683"/>
                  </a:cubicBezTo>
                  <a:close/>
                  <a:moveTo>
                    <a:pt x="9349" y="11915"/>
                  </a:moveTo>
                  <a:cubicBezTo>
                    <a:pt x="9349" y="12048"/>
                    <a:pt x="9228" y="12263"/>
                    <a:pt x="9206" y="12263"/>
                  </a:cubicBezTo>
                  <a:cubicBezTo>
                    <a:pt x="9192" y="12263"/>
                    <a:pt x="9220" y="12173"/>
                    <a:pt x="9349" y="11915"/>
                  </a:cubicBezTo>
                  <a:close/>
                  <a:moveTo>
                    <a:pt x="8250" y="13344"/>
                  </a:moveTo>
                  <a:cubicBezTo>
                    <a:pt x="8150" y="13419"/>
                    <a:pt x="8113" y="13449"/>
                    <a:pt x="8114" y="13449"/>
                  </a:cubicBezTo>
                  <a:cubicBezTo>
                    <a:pt x="8115" y="13449"/>
                    <a:pt x="8174" y="13405"/>
                    <a:pt x="8250" y="13344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3" y="6118"/>
                    <a:pt x="2300" y="7069"/>
                    <a:pt x="3780" y="7069"/>
                  </a:cubicBezTo>
                  <a:cubicBezTo>
                    <a:pt x="4059" y="7069"/>
                    <a:pt x="4341" y="7035"/>
                    <a:pt x="462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7" y="6953"/>
                    <a:pt x="6779" y="6953"/>
                  </a:cubicBezTo>
                  <a:cubicBezTo>
                    <a:pt x="6710" y="6953"/>
                    <a:pt x="6526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1" y="7956"/>
                    <a:pt x="8689" y="8066"/>
                    <a:pt x="8689" y="8175"/>
                  </a:cubicBezTo>
                  <a:cubicBezTo>
                    <a:pt x="8799" y="8175"/>
                    <a:pt x="9019" y="8615"/>
                    <a:pt x="9129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59" y="9655"/>
                    <a:pt x="9459" y="9935"/>
                  </a:cubicBezTo>
                  <a:lnTo>
                    <a:pt x="9459" y="10045"/>
                  </a:lnTo>
                  <a:cubicBezTo>
                    <a:pt x="9459" y="10375"/>
                    <a:pt x="9459" y="10595"/>
                    <a:pt x="9459" y="10925"/>
                  </a:cubicBezTo>
                  <a:cubicBezTo>
                    <a:pt x="9459" y="11145"/>
                    <a:pt x="9459" y="11255"/>
                    <a:pt x="9459" y="11365"/>
                  </a:cubicBezTo>
                  <a:cubicBezTo>
                    <a:pt x="9459" y="11365"/>
                    <a:pt x="9544" y="10775"/>
                    <a:pt x="9565" y="10775"/>
                  </a:cubicBezTo>
                  <a:cubicBezTo>
                    <a:pt x="9568" y="10775"/>
                    <a:pt x="9569" y="10787"/>
                    <a:pt x="9569" y="10815"/>
                  </a:cubicBezTo>
                  <a:cubicBezTo>
                    <a:pt x="9569" y="10815"/>
                    <a:pt x="9569" y="10925"/>
                    <a:pt x="9569" y="11035"/>
                  </a:cubicBezTo>
                  <a:cubicBezTo>
                    <a:pt x="9499" y="11246"/>
                    <a:pt x="9473" y="11458"/>
                    <a:pt x="9435" y="11641"/>
                  </a:cubicBezTo>
                  <a:lnTo>
                    <a:pt x="9435" y="11641"/>
                  </a:lnTo>
                  <a:cubicBezTo>
                    <a:pt x="9406" y="11707"/>
                    <a:pt x="9304" y="11960"/>
                    <a:pt x="9239" y="12025"/>
                  </a:cubicBezTo>
                  <a:cubicBezTo>
                    <a:pt x="9148" y="12116"/>
                    <a:pt x="8828" y="12588"/>
                    <a:pt x="8723" y="12871"/>
                  </a:cubicBezTo>
                  <a:lnTo>
                    <a:pt x="8723" y="12871"/>
                  </a:lnTo>
                  <a:lnTo>
                    <a:pt x="8360" y="13234"/>
                  </a:lnTo>
                  <a:lnTo>
                    <a:pt x="8250" y="13344"/>
                  </a:lnTo>
                  <a:lnTo>
                    <a:pt x="8250" y="13344"/>
                  </a:lnTo>
                  <a:cubicBezTo>
                    <a:pt x="8349" y="13265"/>
                    <a:pt x="8476" y="13157"/>
                    <a:pt x="8540" y="13083"/>
                  </a:cubicBezTo>
                  <a:lnTo>
                    <a:pt x="8540" y="13083"/>
                  </a:lnTo>
                  <a:cubicBezTo>
                    <a:pt x="8423" y="13258"/>
                    <a:pt x="8238" y="13356"/>
                    <a:pt x="8140" y="13454"/>
                  </a:cubicBezTo>
                  <a:cubicBezTo>
                    <a:pt x="7700" y="13674"/>
                    <a:pt x="7370" y="13784"/>
                    <a:pt x="6930" y="14004"/>
                  </a:cubicBezTo>
                  <a:cubicBezTo>
                    <a:pt x="6160" y="14444"/>
                    <a:pt x="5500" y="15214"/>
                    <a:pt x="5280" y="16094"/>
                  </a:cubicBezTo>
                  <a:cubicBezTo>
                    <a:pt x="5060" y="16974"/>
                    <a:pt x="5170" y="17854"/>
                    <a:pt x="5610" y="18734"/>
                  </a:cubicBezTo>
                  <a:cubicBezTo>
                    <a:pt x="6050" y="19504"/>
                    <a:pt x="6820" y="20054"/>
                    <a:pt x="7700" y="20274"/>
                  </a:cubicBezTo>
                  <a:cubicBezTo>
                    <a:pt x="7993" y="20347"/>
                    <a:pt x="8298" y="20384"/>
                    <a:pt x="8604" y="20384"/>
                  </a:cubicBezTo>
                  <a:cubicBezTo>
                    <a:pt x="9215" y="20384"/>
                    <a:pt x="9826" y="20237"/>
                    <a:pt x="10339" y="19944"/>
                  </a:cubicBez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44"/>
            <p:cNvSpPr/>
            <p:nvPr/>
          </p:nvSpPr>
          <p:spPr>
            <a:xfrm>
              <a:off x="3266450" y="2076550"/>
              <a:ext cx="455575" cy="512025"/>
            </a:xfrm>
            <a:custGeom>
              <a:avLst/>
              <a:gdLst/>
              <a:ahLst/>
              <a:cxnLst/>
              <a:rect l="l" t="t" r="r" b="b"/>
              <a:pathLst>
                <a:path w="18223" h="20481" extrusionOk="0">
                  <a:moveTo>
                    <a:pt x="10241" y="8314"/>
                  </a:moveTo>
                  <a:cubicBezTo>
                    <a:pt x="10241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9" y="8386"/>
                    <a:pt x="10240" y="8314"/>
                    <a:pt x="10241" y="8314"/>
                  </a:cubicBezTo>
                  <a:close/>
                  <a:moveTo>
                    <a:pt x="10463" y="9147"/>
                  </a:moveTo>
                  <a:cubicBezTo>
                    <a:pt x="10470" y="9197"/>
                    <a:pt x="10490" y="9282"/>
                    <a:pt x="10525" y="9412"/>
                  </a:cubicBezTo>
                  <a:lnTo>
                    <a:pt x="10525" y="9412"/>
                  </a:lnTo>
                  <a:cubicBezTo>
                    <a:pt x="10506" y="9321"/>
                    <a:pt x="10488" y="9230"/>
                    <a:pt x="10463" y="9147"/>
                  </a:cubicBezTo>
                  <a:close/>
                  <a:moveTo>
                    <a:pt x="10525" y="9412"/>
                  </a:moveTo>
                  <a:cubicBezTo>
                    <a:pt x="10552" y="9547"/>
                    <a:pt x="10579" y="9682"/>
                    <a:pt x="10633" y="9790"/>
                  </a:cubicBezTo>
                  <a:cubicBezTo>
                    <a:pt x="10587" y="9635"/>
                    <a:pt x="10551" y="9510"/>
                    <a:pt x="10525" y="9412"/>
                  </a:cubicBezTo>
                  <a:close/>
                  <a:moveTo>
                    <a:pt x="9881" y="12330"/>
                  </a:moveTo>
                  <a:cubicBezTo>
                    <a:pt x="9718" y="12516"/>
                    <a:pt x="9663" y="12587"/>
                    <a:pt x="9667" y="12587"/>
                  </a:cubicBezTo>
                  <a:cubicBezTo>
                    <a:pt x="9672" y="12587"/>
                    <a:pt x="9776" y="12470"/>
                    <a:pt x="9881" y="12330"/>
                  </a:cubicBezTo>
                  <a:close/>
                  <a:moveTo>
                    <a:pt x="9569" y="12853"/>
                  </a:moveTo>
                  <a:cubicBezTo>
                    <a:pt x="9576" y="12853"/>
                    <a:pt x="9538" y="12888"/>
                    <a:pt x="9423" y="12979"/>
                  </a:cubicBezTo>
                  <a:cubicBezTo>
                    <a:pt x="9386" y="12992"/>
                    <a:pt x="9350" y="13006"/>
                    <a:pt x="9315" y="13021"/>
                  </a:cubicBezTo>
                  <a:lnTo>
                    <a:pt x="9315" y="13021"/>
                  </a:lnTo>
                  <a:cubicBezTo>
                    <a:pt x="9432" y="12939"/>
                    <a:pt x="9557" y="12853"/>
                    <a:pt x="9569" y="12853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7"/>
                    <a:pt x="8873" y="111"/>
                  </a:cubicBezTo>
                  <a:cubicBezTo>
                    <a:pt x="7993" y="331"/>
                    <a:pt x="7334" y="881"/>
                    <a:pt x="6784" y="1651"/>
                  </a:cubicBezTo>
                  <a:cubicBezTo>
                    <a:pt x="6014" y="3190"/>
                    <a:pt x="6344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70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3" y="9059"/>
                    <a:pt x="10449" y="9102"/>
                    <a:pt x="10463" y="9147"/>
                  </a:cubicBezTo>
                  <a:lnTo>
                    <a:pt x="10463" y="9147"/>
                  </a:lnTo>
                  <a:cubicBezTo>
                    <a:pt x="10457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4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2" y="11573"/>
                    <a:pt x="10300" y="11587"/>
                  </a:cubicBezTo>
                  <a:lnTo>
                    <a:pt x="10300" y="11587"/>
                  </a:lnTo>
                  <a:cubicBezTo>
                    <a:pt x="10275" y="11652"/>
                    <a:pt x="10249" y="11718"/>
                    <a:pt x="10224" y="11790"/>
                  </a:cubicBezTo>
                  <a:lnTo>
                    <a:pt x="10224" y="11790"/>
                  </a:lnTo>
                  <a:cubicBezTo>
                    <a:pt x="10184" y="11866"/>
                    <a:pt x="10134" y="11939"/>
                    <a:pt x="10083" y="11990"/>
                  </a:cubicBezTo>
                  <a:cubicBezTo>
                    <a:pt x="10052" y="12084"/>
                    <a:pt x="9966" y="12215"/>
                    <a:pt x="9881" y="12330"/>
                  </a:cubicBezTo>
                  <a:lnTo>
                    <a:pt x="9881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6" y="13619"/>
                  </a:cubicBezTo>
                  <a:lnTo>
                    <a:pt x="7826" y="13619"/>
                  </a:lnTo>
                  <a:cubicBezTo>
                    <a:pt x="7883" y="13612"/>
                    <a:pt x="7926" y="13608"/>
                    <a:pt x="7938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6" y="13619"/>
                  </a:cubicBezTo>
                  <a:lnTo>
                    <a:pt x="7826" y="13619"/>
                  </a:lnTo>
                  <a:cubicBezTo>
                    <a:pt x="7775" y="13624"/>
                    <a:pt x="7713" y="13632"/>
                    <a:pt x="7650" y="13639"/>
                  </a:cubicBezTo>
                  <a:lnTo>
                    <a:pt x="6674" y="13639"/>
                  </a:lnTo>
                  <a:cubicBezTo>
                    <a:pt x="6674" y="13639"/>
                    <a:pt x="6014" y="13529"/>
                    <a:pt x="5904" y="13529"/>
                  </a:cubicBezTo>
                  <a:cubicBezTo>
                    <a:pt x="5537" y="13429"/>
                    <a:pt x="5188" y="13382"/>
                    <a:pt x="4859" y="13382"/>
                  </a:cubicBezTo>
                  <a:cubicBezTo>
                    <a:pt x="1236" y="13382"/>
                    <a:pt x="1" y="19020"/>
                    <a:pt x="4034" y="20129"/>
                  </a:cubicBezTo>
                  <a:cubicBezTo>
                    <a:pt x="4985" y="20366"/>
                    <a:pt x="5956" y="20481"/>
                    <a:pt x="6921" y="20481"/>
                  </a:cubicBezTo>
                  <a:cubicBezTo>
                    <a:pt x="8189" y="20481"/>
                    <a:pt x="9447" y="20283"/>
                    <a:pt x="10633" y="19909"/>
                  </a:cubicBezTo>
                  <a:cubicBezTo>
                    <a:pt x="12723" y="19139"/>
                    <a:pt x="14483" y="17819"/>
                    <a:pt x="15693" y="15949"/>
                  </a:cubicBezTo>
                  <a:cubicBezTo>
                    <a:pt x="18002" y="12649"/>
                    <a:pt x="18222" y="8470"/>
                    <a:pt x="16353" y="4950"/>
                  </a:cubicBezTo>
                  <a:cubicBezTo>
                    <a:pt x="15363" y="297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44"/>
            <p:cNvSpPr/>
            <p:nvPr/>
          </p:nvSpPr>
          <p:spPr>
            <a:xfrm>
              <a:off x="2627600" y="2078425"/>
              <a:ext cx="412500" cy="509600"/>
            </a:xfrm>
            <a:custGeom>
              <a:avLst/>
              <a:gdLst/>
              <a:ahLst/>
              <a:cxnLst/>
              <a:rect l="l" t="t" r="r" b="b"/>
              <a:pathLst>
                <a:path w="16500" h="20384" extrusionOk="0">
                  <a:moveTo>
                    <a:pt x="9460" y="11915"/>
                  </a:moveTo>
                  <a:cubicBezTo>
                    <a:pt x="9460" y="12048"/>
                    <a:pt x="9379" y="12263"/>
                    <a:pt x="9364" y="12263"/>
                  </a:cubicBezTo>
                  <a:cubicBezTo>
                    <a:pt x="9355" y="12263"/>
                    <a:pt x="9374" y="12173"/>
                    <a:pt x="9460" y="11915"/>
                  </a:cubicBezTo>
                  <a:close/>
                  <a:moveTo>
                    <a:pt x="8690" y="13014"/>
                  </a:moveTo>
                  <a:lnTo>
                    <a:pt x="8690" y="13014"/>
                  </a:lnTo>
                  <a:cubicBezTo>
                    <a:pt x="8676" y="13043"/>
                    <a:pt x="8662" y="13069"/>
                    <a:pt x="8648" y="13094"/>
                  </a:cubicBezTo>
                  <a:lnTo>
                    <a:pt x="8648" y="13094"/>
                  </a:lnTo>
                  <a:cubicBezTo>
                    <a:pt x="8674" y="13060"/>
                    <a:pt x="8690" y="13032"/>
                    <a:pt x="8690" y="13014"/>
                  </a:cubicBezTo>
                  <a:close/>
                  <a:moveTo>
                    <a:pt x="8648" y="13094"/>
                  </a:moveTo>
                  <a:lnTo>
                    <a:pt x="8648" y="13094"/>
                  </a:lnTo>
                  <a:cubicBezTo>
                    <a:pt x="8601" y="13153"/>
                    <a:pt x="8524" y="13231"/>
                    <a:pt x="8452" y="13299"/>
                  </a:cubicBezTo>
                  <a:lnTo>
                    <a:pt x="8452" y="13299"/>
                  </a:lnTo>
                  <a:lnTo>
                    <a:pt x="8524" y="13262"/>
                  </a:lnTo>
                  <a:lnTo>
                    <a:pt x="8524" y="13262"/>
                  </a:lnTo>
                  <a:cubicBezTo>
                    <a:pt x="8570" y="13214"/>
                    <a:pt x="8610" y="13160"/>
                    <a:pt x="8648" y="13094"/>
                  </a:cubicBezTo>
                  <a:close/>
                  <a:moveTo>
                    <a:pt x="5820" y="0"/>
                  </a:moveTo>
                  <a:cubicBezTo>
                    <a:pt x="4826" y="0"/>
                    <a:pt x="3828" y="124"/>
                    <a:pt x="2861" y="366"/>
                  </a:cubicBezTo>
                  <a:cubicBezTo>
                    <a:pt x="1101" y="806"/>
                    <a:pt x="1" y="2786"/>
                    <a:pt x="551" y="4545"/>
                  </a:cubicBezTo>
                  <a:cubicBezTo>
                    <a:pt x="1014" y="6118"/>
                    <a:pt x="2410" y="7069"/>
                    <a:pt x="3890" y="7069"/>
                  </a:cubicBezTo>
                  <a:cubicBezTo>
                    <a:pt x="4169" y="7069"/>
                    <a:pt x="4451" y="7035"/>
                    <a:pt x="4730" y="6965"/>
                  </a:cubicBezTo>
                  <a:lnTo>
                    <a:pt x="5390" y="6855"/>
                  </a:lnTo>
                  <a:lnTo>
                    <a:pt x="6380" y="6855"/>
                  </a:lnTo>
                  <a:cubicBezTo>
                    <a:pt x="6600" y="6855"/>
                    <a:pt x="6967" y="6953"/>
                    <a:pt x="6828" y="6953"/>
                  </a:cubicBezTo>
                  <a:cubicBezTo>
                    <a:pt x="6759" y="6953"/>
                    <a:pt x="6564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906" y="6965"/>
                    <a:pt x="7159" y="7018"/>
                    <a:pt x="7395" y="7088"/>
                  </a:cubicBezTo>
                  <a:lnTo>
                    <a:pt x="7395" y="7088"/>
                  </a:lnTo>
                  <a:lnTo>
                    <a:pt x="7810" y="7295"/>
                  </a:lnTo>
                  <a:lnTo>
                    <a:pt x="8089" y="7481"/>
                  </a:lnTo>
                  <a:lnTo>
                    <a:pt x="8089" y="7481"/>
                  </a:lnTo>
                  <a:cubicBezTo>
                    <a:pt x="8374" y="7833"/>
                    <a:pt x="8477" y="7749"/>
                    <a:pt x="8580" y="7955"/>
                  </a:cubicBezTo>
                  <a:lnTo>
                    <a:pt x="8800" y="8175"/>
                  </a:lnTo>
                  <a:lnTo>
                    <a:pt x="8800" y="8175"/>
                  </a:lnTo>
                  <a:cubicBezTo>
                    <a:pt x="8800" y="8175"/>
                    <a:pt x="9130" y="8615"/>
                    <a:pt x="9240" y="8835"/>
                  </a:cubicBezTo>
                  <a:lnTo>
                    <a:pt x="9240" y="8835"/>
                  </a:lnTo>
                  <a:cubicBezTo>
                    <a:pt x="9240" y="8835"/>
                    <a:pt x="9240" y="8835"/>
                    <a:pt x="9240" y="8835"/>
                  </a:cubicBezTo>
                  <a:lnTo>
                    <a:pt x="9240" y="8835"/>
                  </a:lnTo>
                  <a:cubicBezTo>
                    <a:pt x="9240" y="8981"/>
                    <a:pt x="9289" y="9079"/>
                    <a:pt x="9354" y="9161"/>
                  </a:cubicBezTo>
                  <a:lnTo>
                    <a:pt x="9354" y="9161"/>
                  </a:lnTo>
                  <a:cubicBezTo>
                    <a:pt x="9374" y="9435"/>
                    <a:pt x="9472" y="9641"/>
                    <a:pt x="9570" y="9935"/>
                  </a:cubicBezTo>
                  <a:cubicBezTo>
                    <a:pt x="9570" y="9970"/>
                    <a:pt x="9570" y="10007"/>
                    <a:pt x="9570" y="10045"/>
                  </a:cubicBezTo>
                  <a:cubicBezTo>
                    <a:pt x="9680" y="10375"/>
                    <a:pt x="968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39" y="11125"/>
                    <a:pt x="9680" y="10951"/>
                  </a:cubicBezTo>
                  <a:lnTo>
                    <a:pt x="9680" y="10951"/>
                  </a:lnTo>
                  <a:cubicBezTo>
                    <a:pt x="9680" y="10978"/>
                    <a:pt x="9680" y="11006"/>
                    <a:pt x="9680" y="11035"/>
                  </a:cubicBezTo>
                  <a:cubicBezTo>
                    <a:pt x="9680" y="11284"/>
                    <a:pt x="9617" y="11532"/>
                    <a:pt x="9539" y="11734"/>
                  </a:cubicBezTo>
                  <a:lnTo>
                    <a:pt x="9539" y="11734"/>
                  </a:lnTo>
                  <a:cubicBezTo>
                    <a:pt x="9481" y="11836"/>
                    <a:pt x="9396" y="11978"/>
                    <a:pt x="9350" y="12025"/>
                  </a:cubicBezTo>
                  <a:cubicBezTo>
                    <a:pt x="9350" y="12121"/>
                    <a:pt x="8926" y="12642"/>
                    <a:pt x="8822" y="12916"/>
                  </a:cubicBezTo>
                  <a:lnTo>
                    <a:pt x="8822" y="12916"/>
                  </a:lnTo>
                  <a:cubicBezTo>
                    <a:pt x="8722" y="12996"/>
                    <a:pt x="8651" y="13092"/>
                    <a:pt x="8580" y="13234"/>
                  </a:cubicBezTo>
                  <a:lnTo>
                    <a:pt x="8524" y="13262"/>
                  </a:lnTo>
                  <a:lnTo>
                    <a:pt x="8524" y="13262"/>
                  </a:lnTo>
                  <a:cubicBezTo>
                    <a:pt x="8464" y="13325"/>
                    <a:pt x="8394" y="13377"/>
                    <a:pt x="8304" y="13426"/>
                  </a:cubicBezTo>
                  <a:lnTo>
                    <a:pt x="8304" y="13426"/>
                  </a:lnTo>
                  <a:cubicBezTo>
                    <a:pt x="8338" y="13400"/>
                    <a:pt x="8394" y="13353"/>
                    <a:pt x="8452" y="13299"/>
                  </a:cubicBezTo>
                  <a:lnTo>
                    <a:pt x="8452" y="13299"/>
                  </a:lnTo>
                  <a:lnTo>
                    <a:pt x="8360" y="13344"/>
                  </a:lnTo>
                  <a:cubicBezTo>
                    <a:pt x="8300" y="13405"/>
                    <a:pt x="8273" y="13436"/>
                    <a:pt x="8268" y="13445"/>
                  </a:cubicBezTo>
                  <a:lnTo>
                    <a:pt x="8268" y="13445"/>
                  </a:lnTo>
                  <a:cubicBezTo>
                    <a:pt x="8262" y="13448"/>
                    <a:pt x="8256" y="13451"/>
                    <a:pt x="8250" y="13454"/>
                  </a:cubicBezTo>
                  <a:cubicBezTo>
                    <a:pt x="7920" y="13674"/>
                    <a:pt x="7480" y="13784"/>
                    <a:pt x="7040" y="14004"/>
                  </a:cubicBezTo>
                  <a:cubicBezTo>
                    <a:pt x="6270" y="14444"/>
                    <a:pt x="5720" y="15214"/>
                    <a:pt x="5500" y="16094"/>
                  </a:cubicBezTo>
                  <a:cubicBezTo>
                    <a:pt x="5280" y="16974"/>
                    <a:pt x="5390" y="17854"/>
                    <a:pt x="5830" y="18734"/>
                  </a:cubicBezTo>
                  <a:cubicBezTo>
                    <a:pt x="6270" y="19504"/>
                    <a:pt x="7040" y="20054"/>
                    <a:pt x="7920" y="20274"/>
                  </a:cubicBezTo>
                  <a:cubicBezTo>
                    <a:pt x="8213" y="20347"/>
                    <a:pt x="8507" y="20384"/>
                    <a:pt x="8800" y="20384"/>
                  </a:cubicBezTo>
                  <a:cubicBezTo>
                    <a:pt x="9387" y="20384"/>
                    <a:pt x="9973" y="20237"/>
                    <a:pt x="10560" y="19944"/>
                  </a:cubicBezTo>
                  <a:lnTo>
                    <a:pt x="10450" y="19944"/>
                  </a:lnTo>
                  <a:cubicBezTo>
                    <a:pt x="14079" y="18294"/>
                    <a:pt x="16499" y="14554"/>
                    <a:pt x="16499" y="10485"/>
                  </a:cubicBezTo>
                  <a:cubicBezTo>
                    <a:pt x="16389" y="6525"/>
                    <a:pt x="14299" y="2895"/>
                    <a:pt x="10780" y="1136"/>
                  </a:cubicBezTo>
                  <a:cubicBezTo>
                    <a:pt x="9247" y="369"/>
                    <a:pt x="7538" y="0"/>
                    <a:pt x="58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44"/>
            <p:cNvSpPr/>
            <p:nvPr/>
          </p:nvSpPr>
          <p:spPr>
            <a:xfrm>
              <a:off x="1935600" y="2076550"/>
              <a:ext cx="455550" cy="512025"/>
            </a:xfrm>
            <a:custGeom>
              <a:avLst/>
              <a:gdLst/>
              <a:ahLst/>
              <a:cxnLst/>
              <a:rect l="l" t="t" r="r" b="b"/>
              <a:pathLst>
                <a:path w="18222" h="20481" extrusionOk="0">
                  <a:moveTo>
                    <a:pt x="10240" y="8314"/>
                  </a:moveTo>
                  <a:lnTo>
                    <a:pt x="10240" y="8314"/>
                  </a:lnTo>
                  <a:cubicBezTo>
                    <a:pt x="10240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lnTo>
                    <a:pt x="10462" y="9147"/>
                  </a:ln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6" y="9635"/>
                    <a:pt x="10551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6" y="12853"/>
                    <a:pt x="9537" y="12888"/>
                    <a:pt x="9423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2" y="12939"/>
                    <a:pt x="9557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69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3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2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9" y="11718"/>
                    <a:pt x="10224" y="11790"/>
                  </a:cubicBezTo>
                  <a:lnTo>
                    <a:pt x="10224" y="11790"/>
                  </a:lnTo>
                  <a:cubicBezTo>
                    <a:pt x="10184" y="11866"/>
                    <a:pt x="10133" y="11939"/>
                    <a:pt x="10083" y="11990"/>
                  </a:cubicBezTo>
                  <a:cubicBezTo>
                    <a:pt x="10051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5" y="13619"/>
                  </a:cubicBezTo>
                  <a:lnTo>
                    <a:pt x="7825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5" y="13619"/>
                  </a:cubicBezTo>
                  <a:lnTo>
                    <a:pt x="7825" y="13619"/>
                  </a:lnTo>
                  <a:cubicBezTo>
                    <a:pt x="7775" y="13624"/>
                    <a:pt x="7713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7" y="13429"/>
                    <a:pt x="5188" y="13382"/>
                    <a:pt x="4858" y="13382"/>
                  </a:cubicBezTo>
                  <a:cubicBezTo>
                    <a:pt x="1236" y="13382"/>
                    <a:pt x="1" y="19020"/>
                    <a:pt x="4033" y="20129"/>
                  </a:cubicBezTo>
                  <a:cubicBezTo>
                    <a:pt x="4984" y="20366"/>
                    <a:pt x="5956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3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3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44"/>
            <p:cNvSpPr/>
            <p:nvPr/>
          </p:nvSpPr>
          <p:spPr>
            <a:xfrm>
              <a:off x="1296750" y="20784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4" y="10321"/>
                    <a:pt x="9570" y="10375"/>
                    <a:pt x="9570" y="10375"/>
                  </a:cubicBezTo>
                  <a:cubicBezTo>
                    <a:pt x="9570" y="10326"/>
                    <a:pt x="9564" y="10283"/>
                    <a:pt x="9556" y="10244"/>
                  </a:cubicBezTo>
                  <a:close/>
                  <a:moveTo>
                    <a:pt x="9460" y="11915"/>
                  </a:moveTo>
                  <a:cubicBezTo>
                    <a:pt x="9460" y="12048"/>
                    <a:pt x="9338" y="12263"/>
                    <a:pt x="9316" y="12263"/>
                  </a:cubicBezTo>
                  <a:cubicBezTo>
                    <a:pt x="9302" y="12263"/>
                    <a:pt x="9330" y="12173"/>
                    <a:pt x="9460" y="119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1" y="2786"/>
                    <a:pt x="441" y="4545"/>
                  </a:cubicBezTo>
                  <a:cubicBezTo>
                    <a:pt x="903" y="6118"/>
                    <a:pt x="2300" y="7069"/>
                    <a:pt x="3845" y="7069"/>
                  </a:cubicBezTo>
                  <a:cubicBezTo>
                    <a:pt x="4137" y="7069"/>
                    <a:pt x="4433" y="7035"/>
                    <a:pt x="473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53"/>
                    <a:pt x="6779" y="6953"/>
                  </a:cubicBezTo>
                  <a:cubicBezTo>
                    <a:pt x="6710" y="6953"/>
                    <a:pt x="6527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0" y="7956"/>
                    <a:pt x="8690" y="8065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5" y="9712"/>
                    <a:pt x="9529" y="9712"/>
                  </a:cubicBezTo>
                  <a:cubicBezTo>
                    <a:pt x="9537" y="9712"/>
                    <a:pt x="9550" y="9745"/>
                    <a:pt x="9570" y="9825"/>
                  </a:cubicBezTo>
                  <a:lnTo>
                    <a:pt x="9570" y="10045"/>
                  </a:lnTo>
                  <a:cubicBezTo>
                    <a:pt x="9570" y="10375"/>
                    <a:pt x="957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54" y="10775"/>
                    <a:pt x="9675" y="10775"/>
                  </a:cubicBezTo>
                  <a:cubicBezTo>
                    <a:pt x="9678" y="10775"/>
                    <a:pt x="9680" y="10787"/>
                    <a:pt x="9680" y="10815"/>
                  </a:cubicBezTo>
                  <a:cubicBezTo>
                    <a:pt x="9680" y="10815"/>
                    <a:pt x="9680" y="10925"/>
                    <a:pt x="9680" y="11035"/>
                  </a:cubicBezTo>
                  <a:cubicBezTo>
                    <a:pt x="9584" y="11322"/>
                    <a:pt x="9488" y="11610"/>
                    <a:pt x="9465" y="11825"/>
                  </a:cubicBezTo>
                  <a:lnTo>
                    <a:pt x="9465" y="11825"/>
                  </a:lnTo>
                  <a:cubicBezTo>
                    <a:pt x="9426" y="11907"/>
                    <a:pt x="9383" y="11991"/>
                    <a:pt x="9350" y="12025"/>
                  </a:cubicBezTo>
                  <a:cubicBezTo>
                    <a:pt x="9258" y="12116"/>
                    <a:pt x="8938" y="12588"/>
                    <a:pt x="8833" y="12871"/>
                  </a:cubicBezTo>
                  <a:lnTo>
                    <a:pt x="8833" y="12871"/>
                  </a:lnTo>
                  <a:lnTo>
                    <a:pt x="8687" y="13017"/>
                  </a:lnTo>
                  <a:lnTo>
                    <a:pt x="8687" y="13017"/>
                  </a:lnTo>
                  <a:cubicBezTo>
                    <a:pt x="8469" y="13235"/>
                    <a:pt x="8359" y="13345"/>
                    <a:pt x="8140" y="13454"/>
                  </a:cubicBezTo>
                  <a:cubicBezTo>
                    <a:pt x="7810" y="1367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83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44"/>
            <p:cNvSpPr/>
            <p:nvPr/>
          </p:nvSpPr>
          <p:spPr>
            <a:xfrm>
              <a:off x="604750" y="2076550"/>
              <a:ext cx="455550" cy="512025"/>
            </a:xfrm>
            <a:custGeom>
              <a:avLst/>
              <a:gdLst/>
              <a:ahLst/>
              <a:cxnLst/>
              <a:rect l="l" t="t" r="r" b="b"/>
              <a:pathLst>
                <a:path w="18222" h="20481" extrusionOk="0">
                  <a:moveTo>
                    <a:pt x="10240" y="8314"/>
                  </a:moveTo>
                  <a:lnTo>
                    <a:pt x="10240" y="8314"/>
                  </a:lnTo>
                  <a:cubicBezTo>
                    <a:pt x="10240" y="8314"/>
                    <a:pt x="10257" y="8358"/>
                    <a:pt x="10302" y="8470"/>
                  </a:cubicBezTo>
                  <a:cubicBezTo>
                    <a:pt x="10302" y="8472"/>
                    <a:pt x="10302" y="8474"/>
                    <a:pt x="10302" y="8476"/>
                  </a:cubicBezTo>
                  <a:lnTo>
                    <a:pt x="10302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cubicBezTo>
                    <a:pt x="10469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8" y="9682"/>
                    <a:pt x="10632" y="9790"/>
                  </a:cubicBezTo>
                  <a:cubicBezTo>
                    <a:pt x="10586" y="9635"/>
                    <a:pt x="10550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1" y="12587"/>
                    <a:pt x="9775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5" y="12853"/>
                    <a:pt x="9537" y="12888"/>
                    <a:pt x="9422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1" y="12939"/>
                    <a:pt x="9556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2" y="7260"/>
                  </a:lnTo>
                  <a:lnTo>
                    <a:pt x="9312" y="7260"/>
                  </a:lnTo>
                  <a:cubicBezTo>
                    <a:pt x="9560" y="7508"/>
                    <a:pt x="9669" y="7616"/>
                    <a:pt x="9862" y="7810"/>
                  </a:cubicBezTo>
                  <a:lnTo>
                    <a:pt x="9972" y="8030"/>
                  </a:lnTo>
                  <a:cubicBezTo>
                    <a:pt x="10126" y="8184"/>
                    <a:pt x="10226" y="8392"/>
                    <a:pt x="10310" y="8578"/>
                  </a:cubicBezTo>
                  <a:lnTo>
                    <a:pt x="10310" y="8578"/>
                  </a:lnTo>
                  <a:cubicBezTo>
                    <a:pt x="10336" y="8759"/>
                    <a:pt x="10412" y="8928"/>
                    <a:pt x="10412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7" y="9088"/>
                    <a:pt x="10464" y="9088"/>
                  </a:cubicBezTo>
                  <a:cubicBezTo>
                    <a:pt x="10489" y="9088"/>
                    <a:pt x="10575" y="9289"/>
                    <a:pt x="10632" y="9460"/>
                  </a:cubicBezTo>
                  <a:cubicBezTo>
                    <a:pt x="10742" y="9900"/>
                    <a:pt x="10632" y="9900"/>
                    <a:pt x="10632" y="10010"/>
                  </a:cubicBezTo>
                  <a:lnTo>
                    <a:pt x="10632" y="10456"/>
                  </a:lnTo>
                  <a:lnTo>
                    <a:pt x="10632" y="10456"/>
                  </a:lnTo>
                  <a:cubicBezTo>
                    <a:pt x="10603" y="10640"/>
                    <a:pt x="10563" y="10879"/>
                    <a:pt x="10522" y="11000"/>
                  </a:cubicBezTo>
                  <a:cubicBezTo>
                    <a:pt x="10467" y="11165"/>
                    <a:pt x="10412" y="11302"/>
                    <a:pt x="10357" y="11440"/>
                  </a:cubicBezTo>
                  <a:lnTo>
                    <a:pt x="10357" y="11440"/>
                  </a:lnTo>
                  <a:lnTo>
                    <a:pt x="10302" y="11550"/>
                  </a:lnTo>
                  <a:cubicBezTo>
                    <a:pt x="10302" y="11561"/>
                    <a:pt x="10301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8" y="11718"/>
                    <a:pt x="10223" y="11790"/>
                  </a:cubicBezTo>
                  <a:lnTo>
                    <a:pt x="10223" y="11790"/>
                  </a:lnTo>
                  <a:cubicBezTo>
                    <a:pt x="10183" y="11866"/>
                    <a:pt x="10133" y="11939"/>
                    <a:pt x="10082" y="11990"/>
                  </a:cubicBezTo>
                  <a:cubicBezTo>
                    <a:pt x="10051" y="12084"/>
                    <a:pt x="9965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2" y="12100"/>
                  </a:cubicBezTo>
                  <a:lnTo>
                    <a:pt x="10082" y="12100"/>
                  </a:lnTo>
                  <a:cubicBezTo>
                    <a:pt x="9972" y="12320"/>
                    <a:pt x="9752" y="12649"/>
                    <a:pt x="9532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6" y="13110"/>
                    <a:pt x="8969" y="13213"/>
                    <a:pt x="8808" y="13301"/>
                  </a:cubicBezTo>
                  <a:lnTo>
                    <a:pt x="8808" y="13301"/>
                  </a:lnTo>
                  <a:cubicBezTo>
                    <a:pt x="8794" y="13303"/>
                    <a:pt x="8779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2" y="13587"/>
                    <a:pt x="7825" y="13619"/>
                  </a:cubicBezTo>
                  <a:lnTo>
                    <a:pt x="7825" y="13619"/>
                  </a:lnTo>
                  <a:cubicBezTo>
                    <a:pt x="7882" y="13612"/>
                    <a:pt x="792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6" y="13631"/>
                    <a:pt x="7825" y="13619"/>
                  </a:cubicBezTo>
                  <a:lnTo>
                    <a:pt x="7825" y="13619"/>
                  </a:lnTo>
                  <a:cubicBezTo>
                    <a:pt x="7774" y="13624"/>
                    <a:pt x="7712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6" y="13429"/>
                    <a:pt x="5187" y="13382"/>
                    <a:pt x="4858" y="13382"/>
                  </a:cubicBezTo>
                  <a:cubicBezTo>
                    <a:pt x="1235" y="13382"/>
                    <a:pt x="0" y="19020"/>
                    <a:pt x="4033" y="20129"/>
                  </a:cubicBezTo>
                  <a:cubicBezTo>
                    <a:pt x="4984" y="20366"/>
                    <a:pt x="5955" y="20481"/>
                    <a:pt x="6920" y="20481"/>
                  </a:cubicBezTo>
                  <a:cubicBezTo>
                    <a:pt x="8188" y="20481"/>
                    <a:pt x="9446" y="20283"/>
                    <a:pt x="10632" y="19909"/>
                  </a:cubicBezTo>
                  <a:cubicBezTo>
                    <a:pt x="12722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44"/>
            <p:cNvSpPr/>
            <p:nvPr/>
          </p:nvSpPr>
          <p:spPr>
            <a:xfrm>
              <a:off x="306850" y="25622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17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1" y="7258"/>
                    <a:pt x="7817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3"/>
                  </a:moveTo>
                  <a:cubicBezTo>
                    <a:pt x="9680" y="13473"/>
                    <a:pt x="9863" y="13497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0" y="13473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3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8" y="13285"/>
                    <a:pt x="11659" y="13350"/>
                  </a:cubicBezTo>
                  <a:lnTo>
                    <a:pt x="11110" y="13570"/>
                  </a:lnTo>
                  <a:lnTo>
                    <a:pt x="1023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470" y="12910"/>
                  </a:lnTo>
                  <a:lnTo>
                    <a:pt x="8470" y="12910"/>
                  </a:lnTo>
                  <a:cubicBezTo>
                    <a:pt x="8470" y="12910"/>
                    <a:pt x="8470" y="12910"/>
                    <a:pt x="8470" y="12910"/>
                  </a:cubicBezTo>
                  <a:cubicBezTo>
                    <a:pt x="8030" y="12580"/>
                    <a:pt x="8030" y="12580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cubicBezTo>
                    <a:pt x="6930" y="10051"/>
                    <a:pt x="6930" y="9721"/>
                    <a:pt x="6930" y="9391"/>
                  </a:cubicBez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1" y="7346"/>
                    <a:pt x="7842" y="7268"/>
                    <a:pt x="7920" y="7191"/>
                  </a:cubicBezTo>
                  <a:lnTo>
                    <a:pt x="7975" y="7136"/>
                  </a:lnTo>
                  <a:lnTo>
                    <a:pt x="7975" y="7136"/>
                  </a:lnTo>
                  <a:cubicBezTo>
                    <a:pt x="8057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44"/>
            <p:cNvSpPr/>
            <p:nvPr/>
          </p:nvSpPr>
          <p:spPr>
            <a:xfrm>
              <a:off x="953025" y="2562700"/>
              <a:ext cx="454975" cy="509275"/>
            </a:xfrm>
            <a:custGeom>
              <a:avLst/>
              <a:gdLst/>
              <a:ahLst/>
              <a:cxnLst/>
              <a:rect l="l" t="t" r="r" b="b"/>
              <a:pathLst>
                <a:path w="18199" h="20371" extrusionOk="0">
                  <a:moveTo>
                    <a:pt x="8909" y="7460"/>
                  </a:moveTo>
                  <a:lnTo>
                    <a:pt x="8909" y="7460"/>
                  </a:lnTo>
                  <a:cubicBezTo>
                    <a:pt x="8791" y="7542"/>
                    <a:pt x="8666" y="7628"/>
                    <a:pt x="8655" y="7628"/>
                  </a:cubicBezTo>
                  <a:cubicBezTo>
                    <a:pt x="8647" y="7628"/>
                    <a:pt x="8686" y="7594"/>
                    <a:pt x="8800" y="7502"/>
                  </a:cubicBezTo>
                  <a:cubicBezTo>
                    <a:pt x="8838" y="7489"/>
                    <a:pt x="8874" y="7475"/>
                    <a:pt x="8909" y="7460"/>
                  </a:cubicBezTo>
                  <a:close/>
                  <a:moveTo>
                    <a:pt x="7716" y="9136"/>
                  </a:moveTo>
                  <a:lnTo>
                    <a:pt x="7716" y="9136"/>
                  </a:lnTo>
                  <a:cubicBezTo>
                    <a:pt x="7695" y="9190"/>
                    <a:pt x="7680" y="9226"/>
                    <a:pt x="7678" y="9226"/>
                  </a:cubicBezTo>
                  <a:cubicBezTo>
                    <a:pt x="7676" y="9226"/>
                    <a:pt x="7683" y="9204"/>
                    <a:pt x="7700" y="9152"/>
                  </a:cubicBezTo>
                  <a:cubicBezTo>
                    <a:pt x="7706" y="9146"/>
                    <a:pt x="7711" y="9141"/>
                    <a:pt x="7716" y="9136"/>
                  </a:cubicBezTo>
                  <a:close/>
                  <a:moveTo>
                    <a:pt x="7590" y="10692"/>
                  </a:moveTo>
                  <a:cubicBezTo>
                    <a:pt x="7637" y="10847"/>
                    <a:pt x="7672" y="10971"/>
                    <a:pt x="7699" y="11069"/>
                  </a:cubicBezTo>
                  <a:lnTo>
                    <a:pt x="7699" y="11069"/>
                  </a:lnTo>
                  <a:cubicBezTo>
                    <a:pt x="7672" y="10934"/>
                    <a:pt x="7644" y="10800"/>
                    <a:pt x="7590" y="10692"/>
                  </a:cubicBezTo>
                  <a:close/>
                  <a:moveTo>
                    <a:pt x="7699" y="11069"/>
                  </a:moveTo>
                  <a:lnTo>
                    <a:pt x="7699" y="11069"/>
                  </a:lnTo>
                  <a:cubicBezTo>
                    <a:pt x="7717" y="11160"/>
                    <a:pt x="7735" y="11251"/>
                    <a:pt x="7761" y="11335"/>
                  </a:cubicBezTo>
                  <a:lnTo>
                    <a:pt x="7761" y="11335"/>
                  </a:lnTo>
                  <a:cubicBezTo>
                    <a:pt x="7753" y="11285"/>
                    <a:pt x="7734" y="11200"/>
                    <a:pt x="7699" y="11069"/>
                  </a:cubicBezTo>
                  <a:close/>
                  <a:moveTo>
                    <a:pt x="7920" y="12006"/>
                  </a:moveTo>
                  <a:cubicBezTo>
                    <a:pt x="7955" y="12096"/>
                    <a:pt x="7983" y="12167"/>
                    <a:pt x="7983" y="12167"/>
                  </a:cubicBezTo>
                  <a:cubicBezTo>
                    <a:pt x="7982" y="12167"/>
                    <a:pt x="7965" y="12124"/>
                    <a:pt x="7920" y="12011"/>
                  </a:cubicBezTo>
                  <a:cubicBezTo>
                    <a:pt x="7920" y="12010"/>
                    <a:pt x="7920" y="12008"/>
                    <a:pt x="7920" y="12006"/>
                  </a:cubicBezTo>
                  <a:close/>
                  <a:moveTo>
                    <a:pt x="11302" y="1"/>
                  </a:moveTo>
                  <a:cubicBezTo>
                    <a:pt x="10034" y="1"/>
                    <a:pt x="8777" y="198"/>
                    <a:pt x="7590" y="573"/>
                  </a:cubicBezTo>
                  <a:cubicBezTo>
                    <a:pt x="5500" y="1343"/>
                    <a:pt x="3741" y="2772"/>
                    <a:pt x="2421" y="4532"/>
                  </a:cubicBezTo>
                  <a:cubicBezTo>
                    <a:pt x="221" y="7832"/>
                    <a:pt x="1" y="12011"/>
                    <a:pt x="1761" y="15421"/>
                  </a:cubicBezTo>
                  <a:cubicBezTo>
                    <a:pt x="2861" y="17511"/>
                    <a:pt x="4621" y="19051"/>
                    <a:pt x="6710" y="19931"/>
                  </a:cubicBezTo>
                  <a:cubicBezTo>
                    <a:pt x="7224" y="20224"/>
                    <a:pt x="7786" y="20371"/>
                    <a:pt x="8397" y="20371"/>
                  </a:cubicBezTo>
                  <a:cubicBezTo>
                    <a:pt x="8702" y="20371"/>
                    <a:pt x="9020" y="20334"/>
                    <a:pt x="935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1"/>
                  </a:cubicBezTo>
                  <a:lnTo>
                    <a:pt x="10340" y="13991"/>
                  </a:lnTo>
                  <a:cubicBezTo>
                    <a:pt x="9900" y="13881"/>
                    <a:pt x="9570" y="13661"/>
                    <a:pt x="9240" y="13441"/>
                  </a:cubicBezTo>
                  <a:lnTo>
                    <a:pt x="8910" y="13221"/>
                  </a:lnTo>
                  <a:lnTo>
                    <a:pt x="8910" y="13221"/>
                  </a:lnTo>
                  <a:cubicBezTo>
                    <a:pt x="8662" y="12973"/>
                    <a:pt x="8554" y="12865"/>
                    <a:pt x="8360" y="12671"/>
                  </a:cubicBezTo>
                  <a:lnTo>
                    <a:pt x="8360" y="12671"/>
                  </a:lnTo>
                  <a:lnTo>
                    <a:pt x="8250" y="12451"/>
                  </a:lnTo>
                  <a:cubicBezTo>
                    <a:pt x="8095" y="12296"/>
                    <a:pt x="7995" y="12086"/>
                    <a:pt x="7910" y="11899"/>
                  </a:cubicBezTo>
                  <a:lnTo>
                    <a:pt x="7910" y="11899"/>
                  </a:lnTo>
                  <a:cubicBezTo>
                    <a:pt x="7883" y="11747"/>
                    <a:pt x="7810" y="11641"/>
                    <a:pt x="7810" y="11462"/>
                  </a:cubicBezTo>
                  <a:cubicBezTo>
                    <a:pt x="7791" y="11422"/>
                    <a:pt x="7774" y="11380"/>
                    <a:pt x="7761" y="11335"/>
                  </a:cubicBezTo>
                  <a:lnTo>
                    <a:pt x="7761" y="11335"/>
                  </a:lnTo>
                  <a:cubicBezTo>
                    <a:pt x="7767" y="11376"/>
                    <a:pt x="7765" y="11394"/>
                    <a:pt x="7758" y="11394"/>
                  </a:cubicBezTo>
                  <a:cubicBezTo>
                    <a:pt x="7734" y="11394"/>
                    <a:pt x="7647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10025"/>
                  </a:lnTo>
                  <a:lnTo>
                    <a:pt x="7590" y="10025"/>
                  </a:lnTo>
                  <a:cubicBezTo>
                    <a:pt x="7620" y="9841"/>
                    <a:pt x="7660" y="9603"/>
                    <a:pt x="7700" y="9482"/>
                  </a:cubicBezTo>
                  <a:cubicBezTo>
                    <a:pt x="7796" y="9193"/>
                    <a:pt x="7892" y="8989"/>
                    <a:pt x="7915" y="8722"/>
                  </a:cubicBezTo>
                  <a:lnTo>
                    <a:pt x="7915" y="8722"/>
                  </a:lnTo>
                  <a:lnTo>
                    <a:pt x="8030" y="8492"/>
                  </a:lnTo>
                  <a:cubicBezTo>
                    <a:pt x="8170" y="8282"/>
                    <a:pt x="8532" y="7894"/>
                    <a:pt x="8523" y="7894"/>
                  </a:cubicBezTo>
                  <a:cubicBezTo>
                    <a:pt x="8518" y="7894"/>
                    <a:pt x="8391" y="8021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988" y="7424"/>
                  </a:lnTo>
                  <a:lnTo>
                    <a:pt x="8988" y="7424"/>
                  </a:lnTo>
                  <a:cubicBezTo>
                    <a:pt x="9138" y="7350"/>
                    <a:pt x="9270" y="7259"/>
                    <a:pt x="9415" y="7180"/>
                  </a:cubicBezTo>
                  <a:lnTo>
                    <a:pt x="9415" y="7180"/>
                  </a:lnTo>
                  <a:cubicBezTo>
                    <a:pt x="9428" y="7178"/>
                    <a:pt x="9443" y="7175"/>
                    <a:pt x="9460" y="7172"/>
                  </a:cubicBezTo>
                  <a:lnTo>
                    <a:pt x="10010" y="6952"/>
                  </a:lnTo>
                  <a:lnTo>
                    <a:pt x="10366" y="6863"/>
                  </a:lnTo>
                  <a:lnTo>
                    <a:pt x="10366" y="6863"/>
                  </a:lnTo>
                  <a:cubicBezTo>
                    <a:pt x="10303" y="6869"/>
                    <a:pt x="10254" y="6874"/>
                    <a:pt x="10232" y="6874"/>
                  </a:cubicBezTo>
                  <a:cubicBezTo>
                    <a:pt x="10201" y="6874"/>
                    <a:pt x="10224" y="6865"/>
                    <a:pt x="10340" y="6842"/>
                  </a:cubicBezTo>
                  <a:lnTo>
                    <a:pt x="10450" y="6842"/>
                  </a:lnTo>
                  <a:lnTo>
                    <a:pt x="10366" y="6863"/>
                  </a:lnTo>
                  <a:lnTo>
                    <a:pt x="10366" y="6863"/>
                  </a:lnTo>
                  <a:cubicBezTo>
                    <a:pt x="10423" y="6857"/>
                    <a:pt x="10491" y="6850"/>
                    <a:pt x="10560" y="6842"/>
                  </a:cubicBezTo>
                  <a:lnTo>
                    <a:pt x="11550" y="6842"/>
                  </a:lnTo>
                  <a:cubicBezTo>
                    <a:pt x="11770" y="6842"/>
                    <a:pt x="12100" y="6952"/>
                    <a:pt x="12320" y="6952"/>
                  </a:cubicBezTo>
                  <a:cubicBezTo>
                    <a:pt x="12711" y="7069"/>
                    <a:pt x="13081" y="7123"/>
                    <a:pt x="13430" y="7123"/>
                  </a:cubicBezTo>
                  <a:cubicBezTo>
                    <a:pt x="17002" y="7123"/>
                    <a:pt x="18198" y="1455"/>
                    <a:pt x="14190" y="353"/>
                  </a:cubicBezTo>
                  <a:cubicBezTo>
                    <a:pt x="13239" y="115"/>
                    <a:pt x="12267" y="1"/>
                    <a:pt x="11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44"/>
            <p:cNvSpPr/>
            <p:nvPr/>
          </p:nvSpPr>
          <p:spPr>
            <a:xfrm>
              <a:off x="1634975" y="2563250"/>
              <a:ext cx="412475" cy="508950"/>
            </a:xfrm>
            <a:custGeom>
              <a:avLst/>
              <a:gdLst/>
              <a:ahLst/>
              <a:cxnLst/>
              <a:rect l="l" t="t" r="r" b="b"/>
              <a:pathLst>
                <a:path w="16499" h="20358" extrusionOk="0">
                  <a:moveTo>
                    <a:pt x="8066" y="7175"/>
                  </a:moveTo>
                  <a:cubicBezTo>
                    <a:pt x="8051" y="7189"/>
                    <a:pt x="8036" y="7204"/>
                    <a:pt x="8022" y="7220"/>
                  </a:cubicBezTo>
                  <a:lnTo>
                    <a:pt x="8022" y="7220"/>
                  </a:lnTo>
                  <a:cubicBezTo>
                    <a:pt x="8036" y="7205"/>
                    <a:pt x="8051" y="7190"/>
                    <a:pt x="8066" y="7175"/>
                  </a:cubicBezTo>
                  <a:close/>
                  <a:moveTo>
                    <a:pt x="8022" y="7220"/>
                  </a:moveTo>
                  <a:cubicBezTo>
                    <a:pt x="7963" y="7284"/>
                    <a:pt x="7919" y="7342"/>
                    <a:pt x="7919" y="7370"/>
                  </a:cubicBezTo>
                  <a:cubicBezTo>
                    <a:pt x="7948" y="7313"/>
                    <a:pt x="7983" y="7264"/>
                    <a:pt x="8022" y="7220"/>
                  </a:cubicBezTo>
                  <a:close/>
                  <a:moveTo>
                    <a:pt x="7293" y="8121"/>
                  </a:moveTo>
                  <a:cubicBezTo>
                    <a:pt x="7307" y="8121"/>
                    <a:pt x="7279" y="8211"/>
                    <a:pt x="7149" y="8470"/>
                  </a:cubicBezTo>
                  <a:cubicBezTo>
                    <a:pt x="7149" y="8336"/>
                    <a:pt x="7271" y="8121"/>
                    <a:pt x="7293" y="8121"/>
                  </a:cubicBezTo>
                  <a:close/>
                  <a:moveTo>
                    <a:pt x="7538" y="12017"/>
                  </a:moveTo>
                  <a:lnTo>
                    <a:pt x="7538" y="12017"/>
                  </a:lnTo>
                  <a:cubicBezTo>
                    <a:pt x="7542" y="12017"/>
                    <a:pt x="7601" y="12094"/>
                    <a:pt x="7672" y="12182"/>
                  </a:cubicBezTo>
                  <a:lnTo>
                    <a:pt x="7672" y="12182"/>
                  </a:lnTo>
                  <a:lnTo>
                    <a:pt x="7589" y="12099"/>
                  </a:lnTo>
                  <a:cubicBezTo>
                    <a:pt x="7550" y="12040"/>
                    <a:pt x="7535" y="12017"/>
                    <a:pt x="7538" y="12017"/>
                  </a:cubicBezTo>
                  <a:close/>
                  <a:moveTo>
                    <a:pt x="8359" y="12869"/>
                  </a:moveTo>
                  <a:cubicBezTo>
                    <a:pt x="8470" y="12962"/>
                    <a:pt x="8582" y="13055"/>
                    <a:pt x="8575" y="13055"/>
                  </a:cubicBezTo>
                  <a:cubicBezTo>
                    <a:pt x="8572" y="13055"/>
                    <a:pt x="8541" y="13033"/>
                    <a:pt x="8469" y="12979"/>
                  </a:cubicBezTo>
                  <a:cubicBezTo>
                    <a:pt x="8428" y="12938"/>
                    <a:pt x="8391" y="12902"/>
                    <a:pt x="8359" y="12869"/>
                  </a:cubicBezTo>
                  <a:close/>
                  <a:moveTo>
                    <a:pt x="9096" y="13287"/>
                  </a:moveTo>
                  <a:cubicBezTo>
                    <a:pt x="9192" y="13328"/>
                    <a:pt x="9270" y="13362"/>
                    <a:pt x="9266" y="13362"/>
                  </a:cubicBezTo>
                  <a:cubicBezTo>
                    <a:pt x="9263" y="13362"/>
                    <a:pt x="9224" y="13347"/>
                    <a:pt x="9129" y="13309"/>
                  </a:cubicBezTo>
                  <a:lnTo>
                    <a:pt x="9096" y="13287"/>
                  </a:lnTo>
                  <a:close/>
                  <a:moveTo>
                    <a:pt x="9671" y="13432"/>
                  </a:moveTo>
                  <a:cubicBezTo>
                    <a:pt x="9740" y="13432"/>
                    <a:pt x="9936" y="13456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2" y="13432"/>
                    <a:pt x="9671" y="13432"/>
                  </a:cubicBezTo>
                  <a:close/>
                  <a:moveTo>
                    <a:pt x="11549" y="13498"/>
                  </a:moveTo>
                  <a:cubicBezTo>
                    <a:pt x="11551" y="13498"/>
                    <a:pt x="11492" y="13506"/>
                    <a:pt x="11329" y="13529"/>
                  </a:cubicBezTo>
                  <a:lnTo>
                    <a:pt x="11301" y="13529"/>
                  </a:lnTo>
                  <a:cubicBezTo>
                    <a:pt x="11428" y="13513"/>
                    <a:pt x="11546" y="13498"/>
                    <a:pt x="11549" y="13498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7"/>
                    <a:pt x="6050" y="441"/>
                  </a:cubicBezTo>
                  <a:lnTo>
                    <a:pt x="6159" y="441"/>
                  </a:lnTo>
                  <a:cubicBezTo>
                    <a:pt x="2420" y="2091"/>
                    <a:pt x="0" y="5830"/>
                    <a:pt x="110" y="9900"/>
                  </a:cubicBezTo>
                  <a:cubicBezTo>
                    <a:pt x="110" y="13859"/>
                    <a:pt x="2310" y="17379"/>
                    <a:pt x="5720" y="19249"/>
                  </a:cubicBezTo>
                  <a:cubicBezTo>
                    <a:pt x="7372" y="19967"/>
                    <a:pt x="9119" y="20357"/>
                    <a:pt x="10867" y="20357"/>
                  </a:cubicBezTo>
                  <a:cubicBezTo>
                    <a:pt x="11795" y="20357"/>
                    <a:pt x="12724" y="20247"/>
                    <a:pt x="13639" y="20019"/>
                  </a:cubicBezTo>
                  <a:cubicBezTo>
                    <a:pt x="15399" y="19469"/>
                    <a:pt x="16498" y="17599"/>
                    <a:pt x="16058" y="15729"/>
                  </a:cubicBezTo>
                  <a:cubicBezTo>
                    <a:pt x="15591" y="14232"/>
                    <a:pt x="14167" y="13212"/>
                    <a:pt x="12602" y="13212"/>
                  </a:cubicBezTo>
                  <a:cubicBezTo>
                    <a:pt x="12327" y="13212"/>
                    <a:pt x="12048" y="13244"/>
                    <a:pt x="11769" y="1330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899" y="13419"/>
                  </a:lnTo>
                  <a:cubicBezTo>
                    <a:pt x="9603" y="13321"/>
                    <a:pt x="9306" y="13310"/>
                    <a:pt x="9010" y="13230"/>
                  </a:cubicBezTo>
                  <a:lnTo>
                    <a:pt x="9010" y="13230"/>
                  </a:lnTo>
                  <a:lnTo>
                    <a:pt x="8799" y="13089"/>
                  </a:lnTo>
                  <a:lnTo>
                    <a:pt x="8359" y="12869"/>
                  </a:lnTo>
                  <a:lnTo>
                    <a:pt x="8359" y="12869"/>
                  </a:lnTo>
                  <a:cubicBezTo>
                    <a:pt x="8136" y="12646"/>
                    <a:pt x="8112" y="12622"/>
                    <a:pt x="7919" y="12429"/>
                  </a:cubicBezTo>
                  <a:cubicBezTo>
                    <a:pt x="7919" y="12429"/>
                    <a:pt x="7809" y="12319"/>
                    <a:pt x="7809" y="12209"/>
                  </a:cubicBezTo>
                  <a:cubicBezTo>
                    <a:pt x="7699" y="12209"/>
                    <a:pt x="7479" y="11770"/>
                    <a:pt x="7369" y="11550"/>
                  </a:cubicBezTo>
                  <a:cubicBezTo>
                    <a:pt x="7369" y="11550"/>
                    <a:pt x="7369" y="11459"/>
                    <a:pt x="7287" y="11360"/>
                  </a:cubicBezTo>
                  <a:lnTo>
                    <a:pt x="7287" y="11360"/>
                  </a:lnTo>
                  <a:cubicBezTo>
                    <a:pt x="7260" y="11290"/>
                    <a:pt x="7241" y="11235"/>
                    <a:pt x="7209" y="11185"/>
                  </a:cubicBezTo>
                  <a:lnTo>
                    <a:pt x="7209" y="11185"/>
                  </a:lnTo>
                  <a:cubicBezTo>
                    <a:pt x="7118" y="10929"/>
                    <a:pt x="7039" y="10729"/>
                    <a:pt x="7039" y="10450"/>
                  </a:cubicBezTo>
                  <a:cubicBezTo>
                    <a:pt x="7039" y="10416"/>
                    <a:pt x="7039" y="10378"/>
                    <a:pt x="7039" y="10340"/>
                  </a:cubicBezTo>
                  <a:lnTo>
                    <a:pt x="7039" y="9460"/>
                  </a:lnTo>
                  <a:lnTo>
                    <a:pt x="7039" y="9020"/>
                  </a:lnTo>
                  <a:cubicBezTo>
                    <a:pt x="7039" y="9020"/>
                    <a:pt x="6971" y="9294"/>
                    <a:pt x="6929" y="9498"/>
                  </a:cubicBezTo>
                  <a:lnTo>
                    <a:pt x="6929" y="9498"/>
                  </a:lnTo>
                  <a:cubicBezTo>
                    <a:pt x="6929" y="9393"/>
                    <a:pt x="6929" y="9431"/>
                    <a:pt x="6929" y="9350"/>
                  </a:cubicBezTo>
                  <a:cubicBezTo>
                    <a:pt x="6929" y="9101"/>
                    <a:pt x="6992" y="8852"/>
                    <a:pt x="7070" y="8650"/>
                  </a:cubicBezTo>
                  <a:lnTo>
                    <a:pt x="7070" y="8650"/>
                  </a:lnTo>
                  <a:cubicBezTo>
                    <a:pt x="7129" y="8549"/>
                    <a:pt x="7213" y="8406"/>
                    <a:pt x="7259" y="8360"/>
                  </a:cubicBezTo>
                  <a:cubicBezTo>
                    <a:pt x="7259" y="8140"/>
                    <a:pt x="7809" y="7590"/>
                    <a:pt x="7809" y="7370"/>
                  </a:cubicBezTo>
                  <a:lnTo>
                    <a:pt x="7809" y="7370"/>
                  </a:lnTo>
                  <a:lnTo>
                    <a:pt x="8029" y="7150"/>
                  </a:lnTo>
                  <a:lnTo>
                    <a:pt x="8158" y="7086"/>
                  </a:lnTo>
                  <a:lnTo>
                    <a:pt x="8158" y="7086"/>
                  </a:lnTo>
                  <a:cubicBezTo>
                    <a:pt x="8127" y="7114"/>
                    <a:pt x="8095" y="7145"/>
                    <a:pt x="8066" y="7175"/>
                  </a:cubicBezTo>
                  <a:lnTo>
                    <a:pt x="8066" y="7175"/>
                  </a:lnTo>
                  <a:cubicBezTo>
                    <a:pt x="8104" y="7137"/>
                    <a:pt x="8145" y="7104"/>
                    <a:pt x="8184" y="7073"/>
                  </a:cubicBezTo>
                  <a:lnTo>
                    <a:pt x="8184" y="7073"/>
                  </a:lnTo>
                  <a:lnTo>
                    <a:pt x="8249" y="7040"/>
                  </a:lnTo>
                  <a:cubicBezTo>
                    <a:pt x="8283" y="7006"/>
                    <a:pt x="8307" y="6981"/>
                    <a:pt x="8322" y="6964"/>
                  </a:cubicBezTo>
                  <a:lnTo>
                    <a:pt x="8322" y="6964"/>
                  </a:lnTo>
                  <a:cubicBezTo>
                    <a:pt x="8335" y="6953"/>
                    <a:pt x="8348" y="6941"/>
                    <a:pt x="8359" y="6930"/>
                  </a:cubicBezTo>
                  <a:cubicBezTo>
                    <a:pt x="8799" y="6710"/>
                    <a:pt x="9129" y="660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530"/>
                    <a:pt x="10559" y="551"/>
                    <a:pt x="8689" y="111"/>
                  </a:cubicBezTo>
                  <a:cubicBezTo>
                    <a:pt x="8396" y="37"/>
                    <a:pt x="8103" y="1"/>
                    <a:pt x="7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44"/>
            <p:cNvSpPr/>
            <p:nvPr/>
          </p:nvSpPr>
          <p:spPr>
            <a:xfrm>
              <a:off x="2283900" y="2562700"/>
              <a:ext cx="454950" cy="509275"/>
            </a:xfrm>
            <a:custGeom>
              <a:avLst/>
              <a:gdLst/>
              <a:ahLst/>
              <a:cxnLst/>
              <a:rect l="l" t="t" r="r" b="b"/>
              <a:pathLst>
                <a:path w="18198" h="20371" extrusionOk="0">
                  <a:moveTo>
                    <a:pt x="8908" y="7460"/>
                  </a:moveTo>
                  <a:cubicBezTo>
                    <a:pt x="8791" y="7542"/>
                    <a:pt x="8666" y="7628"/>
                    <a:pt x="8654" y="7628"/>
                  </a:cubicBezTo>
                  <a:cubicBezTo>
                    <a:pt x="8647" y="7628"/>
                    <a:pt x="8685" y="7594"/>
                    <a:pt x="8799" y="7502"/>
                  </a:cubicBezTo>
                  <a:cubicBezTo>
                    <a:pt x="8837" y="7489"/>
                    <a:pt x="8873" y="7475"/>
                    <a:pt x="8908" y="7460"/>
                  </a:cubicBezTo>
                  <a:close/>
                  <a:moveTo>
                    <a:pt x="7716" y="9136"/>
                  </a:moveTo>
                  <a:cubicBezTo>
                    <a:pt x="7694" y="9190"/>
                    <a:pt x="7679" y="9226"/>
                    <a:pt x="7677" y="9226"/>
                  </a:cubicBezTo>
                  <a:cubicBezTo>
                    <a:pt x="7676" y="9226"/>
                    <a:pt x="7682" y="9204"/>
                    <a:pt x="7700" y="9152"/>
                  </a:cubicBezTo>
                  <a:cubicBezTo>
                    <a:pt x="7705" y="9146"/>
                    <a:pt x="7711" y="9141"/>
                    <a:pt x="7716" y="9136"/>
                  </a:cubicBezTo>
                  <a:close/>
                  <a:moveTo>
                    <a:pt x="7590" y="10692"/>
                  </a:moveTo>
                  <a:cubicBezTo>
                    <a:pt x="7636" y="10847"/>
                    <a:pt x="7672" y="10971"/>
                    <a:pt x="7698" y="11069"/>
                  </a:cubicBezTo>
                  <a:lnTo>
                    <a:pt x="7698" y="11069"/>
                  </a:lnTo>
                  <a:cubicBezTo>
                    <a:pt x="7671" y="10934"/>
                    <a:pt x="7644" y="10800"/>
                    <a:pt x="7590" y="10692"/>
                  </a:cubicBezTo>
                  <a:close/>
                  <a:moveTo>
                    <a:pt x="7698" y="11069"/>
                  </a:moveTo>
                  <a:cubicBezTo>
                    <a:pt x="7716" y="11160"/>
                    <a:pt x="7734" y="11251"/>
                    <a:pt x="7760" y="11335"/>
                  </a:cubicBezTo>
                  <a:lnTo>
                    <a:pt x="7760" y="11335"/>
                  </a:lnTo>
                  <a:cubicBezTo>
                    <a:pt x="7752" y="11285"/>
                    <a:pt x="7733" y="11200"/>
                    <a:pt x="7698" y="11069"/>
                  </a:cubicBezTo>
                  <a:close/>
                  <a:moveTo>
                    <a:pt x="7920" y="12006"/>
                  </a:moveTo>
                  <a:lnTo>
                    <a:pt x="7920" y="12006"/>
                  </a:lnTo>
                  <a:cubicBezTo>
                    <a:pt x="7954" y="12096"/>
                    <a:pt x="7982" y="12167"/>
                    <a:pt x="7982" y="12167"/>
                  </a:cubicBezTo>
                  <a:cubicBezTo>
                    <a:pt x="7982" y="12167"/>
                    <a:pt x="7964" y="12124"/>
                    <a:pt x="7920" y="12011"/>
                  </a:cubicBezTo>
                  <a:cubicBezTo>
                    <a:pt x="7920" y="12010"/>
                    <a:pt x="7920" y="12008"/>
                    <a:pt x="7920" y="12006"/>
                  </a:cubicBezTo>
                  <a:close/>
                  <a:moveTo>
                    <a:pt x="11301" y="1"/>
                  </a:moveTo>
                  <a:cubicBezTo>
                    <a:pt x="10034" y="1"/>
                    <a:pt x="8776" y="198"/>
                    <a:pt x="7590" y="573"/>
                  </a:cubicBezTo>
                  <a:cubicBezTo>
                    <a:pt x="5500" y="1343"/>
                    <a:pt x="3740" y="2772"/>
                    <a:pt x="2420" y="4532"/>
                  </a:cubicBezTo>
                  <a:cubicBezTo>
                    <a:pt x="220" y="7832"/>
                    <a:pt x="0" y="12011"/>
                    <a:pt x="1760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19" y="20334"/>
                    <a:pt x="934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1"/>
                  </a:cubicBezTo>
                  <a:lnTo>
                    <a:pt x="10339" y="13991"/>
                  </a:lnTo>
                  <a:cubicBezTo>
                    <a:pt x="9899" y="13881"/>
                    <a:pt x="9569" y="13661"/>
                    <a:pt x="9239" y="13441"/>
                  </a:cubicBezTo>
                  <a:lnTo>
                    <a:pt x="8909" y="13221"/>
                  </a:lnTo>
                  <a:lnTo>
                    <a:pt x="8909" y="13221"/>
                  </a:lnTo>
                  <a:cubicBezTo>
                    <a:pt x="8661" y="12973"/>
                    <a:pt x="8553" y="12865"/>
                    <a:pt x="8360" y="12671"/>
                  </a:cubicBezTo>
                  <a:lnTo>
                    <a:pt x="8360" y="12671"/>
                  </a:lnTo>
                  <a:lnTo>
                    <a:pt x="8250" y="12451"/>
                  </a:lnTo>
                  <a:cubicBezTo>
                    <a:pt x="8094" y="12296"/>
                    <a:pt x="7994" y="12086"/>
                    <a:pt x="7910" y="11899"/>
                  </a:cubicBezTo>
                  <a:lnTo>
                    <a:pt x="7910" y="11899"/>
                  </a:lnTo>
                  <a:cubicBezTo>
                    <a:pt x="7883" y="11747"/>
                    <a:pt x="7810" y="11641"/>
                    <a:pt x="7810" y="11462"/>
                  </a:cubicBezTo>
                  <a:cubicBezTo>
                    <a:pt x="7790" y="11422"/>
                    <a:pt x="7774" y="11380"/>
                    <a:pt x="7760" y="11335"/>
                  </a:cubicBezTo>
                  <a:lnTo>
                    <a:pt x="7760" y="11335"/>
                  </a:lnTo>
                  <a:cubicBezTo>
                    <a:pt x="7766" y="11376"/>
                    <a:pt x="7765" y="11394"/>
                    <a:pt x="7757" y="11394"/>
                  </a:cubicBezTo>
                  <a:cubicBezTo>
                    <a:pt x="7733" y="11394"/>
                    <a:pt x="7647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10025"/>
                  </a:lnTo>
                  <a:lnTo>
                    <a:pt x="7590" y="10025"/>
                  </a:lnTo>
                  <a:cubicBezTo>
                    <a:pt x="7619" y="9841"/>
                    <a:pt x="7659" y="9603"/>
                    <a:pt x="7700" y="9482"/>
                  </a:cubicBezTo>
                  <a:cubicBezTo>
                    <a:pt x="7796" y="9193"/>
                    <a:pt x="7892" y="8989"/>
                    <a:pt x="7915" y="8722"/>
                  </a:cubicBezTo>
                  <a:lnTo>
                    <a:pt x="7915" y="8722"/>
                  </a:lnTo>
                  <a:lnTo>
                    <a:pt x="8030" y="8492"/>
                  </a:lnTo>
                  <a:cubicBezTo>
                    <a:pt x="8169" y="8282"/>
                    <a:pt x="8532" y="7894"/>
                    <a:pt x="8522" y="7894"/>
                  </a:cubicBezTo>
                  <a:lnTo>
                    <a:pt x="8522" y="7894"/>
                  </a:lnTo>
                  <a:cubicBezTo>
                    <a:pt x="8517" y="7894"/>
                    <a:pt x="8390" y="8021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988" y="7424"/>
                  </a:lnTo>
                  <a:lnTo>
                    <a:pt x="8988" y="7424"/>
                  </a:lnTo>
                  <a:cubicBezTo>
                    <a:pt x="9137" y="7350"/>
                    <a:pt x="9270" y="7259"/>
                    <a:pt x="9414" y="7180"/>
                  </a:cubicBezTo>
                  <a:lnTo>
                    <a:pt x="9414" y="7180"/>
                  </a:lnTo>
                  <a:cubicBezTo>
                    <a:pt x="9428" y="7178"/>
                    <a:pt x="9443" y="7175"/>
                    <a:pt x="9459" y="7172"/>
                  </a:cubicBezTo>
                  <a:lnTo>
                    <a:pt x="10009" y="6952"/>
                  </a:lnTo>
                  <a:lnTo>
                    <a:pt x="10365" y="6863"/>
                  </a:lnTo>
                  <a:lnTo>
                    <a:pt x="10365" y="6863"/>
                  </a:lnTo>
                  <a:cubicBezTo>
                    <a:pt x="10303" y="6869"/>
                    <a:pt x="10253" y="6874"/>
                    <a:pt x="10231" y="6874"/>
                  </a:cubicBezTo>
                  <a:cubicBezTo>
                    <a:pt x="10200" y="6874"/>
                    <a:pt x="10223" y="6865"/>
                    <a:pt x="10339" y="6842"/>
                  </a:cubicBezTo>
                  <a:lnTo>
                    <a:pt x="10449" y="6842"/>
                  </a:lnTo>
                  <a:lnTo>
                    <a:pt x="10365" y="6863"/>
                  </a:lnTo>
                  <a:lnTo>
                    <a:pt x="10365" y="6863"/>
                  </a:lnTo>
                  <a:cubicBezTo>
                    <a:pt x="10422" y="6857"/>
                    <a:pt x="10491" y="6850"/>
                    <a:pt x="10559" y="6842"/>
                  </a:cubicBezTo>
                  <a:lnTo>
                    <a:pt x="11549" y="6842"/>
                  </a:lnTo>
                  <a:cubicBezTo>
                    <a:pt x="11769" y="6842"/>
                    <a:pt x="12099" y="6952"/>
                    <a:pt x="12319" y="6952"/>
                  </a:cubicBezTo>
                  <a:cubicBezTo>
                    <a:pt x="12710" y="7069"/>
                    <a:pt x="13081" y="7123"/>
                    <a:pt x="13429" y="7123"/>
                  </a:cubicBezTo>
                  <a:cubicBezTo>
                    <a:pt x="17001" y="7123"/>
                    <a:pt x="18198" y="1455"/>
                    <a:pt x="14189" y="353"/>
                  </a:cubicBezTo>
                  <a:cubicBezTo>
                    <a:pt x="13238" y="115"/>
                    <a:pt x="12267" y="1"/>
                    <a:pt x="11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4"/>
            <p:cNvSpPr/>
            <p:nvPr/>
          </p:nvSpPr>
          <p:spPr>
            <a:xfrm>
              <a:off x="2968575" y="25622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2"/>
                  </a:moveTo>
                  <a:lnTo>
                    <a:pt x="7186" y="8082"/>
                  </a:lnTo>
                  <a:cubicBezTo>
                    <a:pt x="7192" y="8082"/>
                    <a:pt x="7159" y="8162"/>
                    <a:pt x="7040" y="8401"/>
                  </a:cubicBezTo>
                  <a:cubicBezTo>
                    <a:pt x="7040" y="8331"/>
                    <a:pt x="7174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3"/>
                  </a:moveTo>
                  <a:cubicBezTo>
                    <a:pt x="9680" y="13473"/>
                    <a:pt x="9863" y="13497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3"/>
                    <a:pt x="9610" y="13473"/>
                  </a:cubicBezTo>
                  <a:close/>
                  <a:moveTo>
                    <a:pt x="7920" y="1"/>
                  </a:moveTo>
                  <a:cubicBezTo>
                    <a:pt x="7260" y="1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229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8690" y="13020"/>
                  </a:lnTo>
                  <a:lnTo>
                    <a:pt x="8360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7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4"/>
                    <a:pt x="7417" y="7870"/>
                    <a:pt x="7579" y="7631"/>
                  </a:cubicBezTo>
                  <a:lnTo>
                    <a:pt x="7579" y="7631"/>
                  </a:lnTo>
                  <a:cubicBezTo>
                    <a:pt x="7583" y="7631"/>
                    <a:pt x="7586" y="7631"/>
                    <a:pt x="7590" y="7631"/>
                  </a:cubicBezTo>
                  <a:lnTo>
                    <a:pt x="8030" y="7191"/>
                  </a:lnTo>
                  <a:lnTo>
                    <a:pt x="8140" y="7081"/>
                  </a:lnTo>
                  <a:cubicBezTo>
                    <a:pt x="8174" y="7046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1"/>
                    <a:pt x="10449" y="592"/>
                    <a:pt x="8580" y="42"/>
                  </a:cubicBezTo>
                  <a:cubicBezTo>
                    <a:pt x="8360" y="14"/>
                    <a:pt x="8140" y="1"/>
                    <a:pt x="7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4"/>
            <p:cNvSpPr/>
            <p:nvPr/>
          </p:nvSpPr>
          <p:spPr>
            <a:xfrm>
              <a:off x="3617500" y="2562700"/>
              <a:ext cx="452225" cy="509275"/>
            </a:xfrm>
            <a:custGeom>
              <a:avLst/>
              <a:gdLst/>
              <a:ahLst/>
              <a:cxnLst/>
              <a:rect l="l" t="t" r="r" b="b"/>
              <a:pathLst>
                <a:path w="18089" h="20371" extrusionOk="0">
                  <a:moveTo>
                    <a:pt x="7810" y="12006"/>
                  </a:moveTo>
                  <a:cubicBezTo>
                    <a:pt x="7845" y="12096"/>
                    <a:pt x="7873" y="12167"/>
                    <a:pt x="7873" y="12167"/>
                  </a:cubicBezTo>
                  <a:cubicBezTo>
                    <a:pt x="7872" y="12167"/>
                    <a:pt x="7855" y="12124"/>
                    <a:pt x="7810" y="12011"/>
                  </a:cubicBezTo>
                  <a:cubicBezTo>
                    <a:pt x="7810" y="12010"/>
                    <a:pt x="7810" y="12008"/>
                    <a:pt x="7810" y="12006"/>
                  </a:cubicBez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2"/>
                    <a:pt x="2421" y="4532"/>
                  </a:cubicBezTo>
                  <a:cubicBezTo>
                    <a:pt x="221" y="7832"/>
                    <a:pt x="1" y="12011"/>
                    <a:pt x="1761" y="15421"/>
                  </a:cubicBezTo>
                  <a:cubicBezTo>
                    <a:pt x="2861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7" y="20334"/>
                    <a:pt x="924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1"/>
                  </a:cubicBezTo>
                  <a:lnTo>
                    <a:pt x="10230" y="13991"/>
                  </a:lnTo>
                  <a:cubicBezTo>
                    <a:pt x="9790" y="13881"/>
                    <a:pt x="9460" y="13661"/>
                    <a:pt x="9130" y="13441"/>
                  </a:cubicBezTo>
                  <a:lnTo>
                    <a:pt x="8800" y="13221"/>
                  </a:lnTo>
                  <a:lnTo>
                    <a:pt x="8800" y="13221"/>
                  </a:lnTo>
                  <a:cubicBezTo>
                    <a:pt x="8552" y="12973"/>
                    <a:pt x="8443" y="12865"/>
                    <a:pt x="8250" y="12671"/>
                  </a:cubicBezTo>
                  <a:lnTo>
                    <a:pt x="8250" y="12671"/>
                  </a:lnTo>
                  <a:lnTo>
                    <a:pt x="8140" y="12451"/>
                  </a:lnTo>
                  <a:cubicBezTo>
                    <a:pt x="7985" y="12296"/>
                    <a:pt x="7884" y="12086"/>
                    <a:pt x="7800" y="11899"/>
                  </a:cubicBezTo>
                  <a:lnTo>
                    <a:pt x="7800" y="11899"/>
                  </a:lnTo>
                  <a:cubicBezTo>
                    <a:pt x="7773" y="11747"/>
                    <a:pt x="7700" y="11641"/>
                    <a:pt x="7700" y="11462"/>
                  </a:cubicBezTo>
                  <a:cubicBezTo>
                    <a:pt x="7684" y="11430"/>
                    <a:pt x="7671" y="11397"/>
                    <a:pt x="7659" y="11362"/>
                  </a:cubicBezTo>
                  <a:lnTo>
                    <a:pt x="7659" y="11362"/>
                  </a:lnTo>
                  <a:cubicBezTo>
                    <a:pt x="7663" y="11384"/>
                    <a:pt x="7663" y="11394"/>
                    <a:pt x="7660" y="11394"/>
                  </a:cubicBezTo>
                  <a:cubicBezTo>
                    <a:pt x="7651" y="11394"/>
                    <a:pt x="7605" y="11243"/>
                    <a:pt x="7593" y="11091"/>
                  </a:cubicBezTo>
                  <a:lnTo>
                    <a:pt x="7593" y="11091"/>
                  </a:lnTo>
                  <a:cubicBezTo>
                    <a:pt x="7612" y="11185"/>
                    <a:pt x="7631" y="11278"/>
                    <a:pt x="7659" y="11362"/>
                  </a:cubicBezTo>
                  <a:lnTo>
                    <a:pt x="7659" y="11362"/>
                  </a:lnTo>
                  <a:cubicBezTo>
                    <a:pt x="7652" y="11319"/>
                    <a:pt x="7633" y="11232"/>
                    <a:pt x="7592" y="11082"/>
                  </a:cubicBezTo>
                  <a:lnTo>
                    <a:pt x="7592" y="11082"/>
                  </a:lnTo>
                  <a:cubicBezTo>
                    <a:pt x="7592" y="11085"/>
                    <a:pt x="7593" y="11088"/>
                    <a:pt x="7593" y="11091"/>
                  </a:cubicBezTo>
                  <a:lnTo>
                    <a:pt x="7593" y="11091"/>
                  </a:lnTo>
                  <a:cubicBezTo>
                    <a:pt x="7591" y="11082"/>
                    <a:pt x="7589" y="11074"/>
                    <a:pt x="7588" y="11065"/>
                  </a:cubicBezTo>
                  <a:lnTo>
                    <a:pt x="7588" y="11065"/>
                  </a:lnTo>
                  <a:cubicBezTo>
                    <a:pt x="7589" y="11071"/>
                    <a:pt x="7591" y="11076"/>
                    <a:pt x="7592" y="11082"/>
                  </a:cubicBezTo>
                  <a:lnTo>
                    <a:pt x="7592" y="11082"/>
                  </a:lnTo>
                  <a:cubicBezTo>
                    <a:pt x="7591" y="11061"/>
                    <a:pt x="7590" y="11041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9592"/>
                  </a:lnTo>
                  <a:cubicBezTo>
                    <a:pt x="7588" y="9618"/>
                    <a:pt x="7586" y="9643"/>
                    <a:pt x="7584" y="9667"/>
                  </a:cubicBezTo>
                  <a:lnTo>
                    <a:pt x="7584" y="9667"/>
                  </a:lnTo>
                  <a:cubicBezTo>
                    <a:pt x="7588" y="9594"/>
                    <a:pt x="7590" y="9529"/>
                    <a:pt x="7590" y="9482"/>
                  </a:cubicBezTo>
                  <a:cubicBezTo>
                    <a:pt x="7645" y="9317"/>
                    <a:pt x="7700" y="9179"/>
                    <a:pt x="7755" y="9042"/>
                  </a:cubicBezTo>
                  <a:lnTo>
                    <a:pt x="7755" y="9042"/>
                  </a:lnTo>
                  <a:cubicBezTo>
                    <a:pt x="7782" y="9014"/>
                    <a:pt x="7810" y="8987"/>
                    <a:pt x="7810" y="8932"/>
                  </a:cubicBezTo>
                  <a:lnTo>
                    <a:pt x="8030" y="8492"/>
                  </a:lnTo>
                  <a:cubicBezTo>
                    <a:pt x="8110" y="8371"/>
                    <a:pt x="8250" y="8191"/>
                    <a:pt x="8351" y="8061"/>
                  </a:cubicBezTo>
                  <a:lnTo>
                    <a:pt x="8351" y="8061"/>
                  </a:lnTo>
                  <a:cubicBezTo>
                    <a:pt x="8464" y="7948"/>
                    <a:pt x="8577" y="7835"/>
                    <a:pt x="8690" y="7722"/>
                  </a:cubicBezTo>
                  <a:lnTo>
                    <a:pt x="9020" y="7392"/>
                  </a:lnTo>
                  <a:cubicBezTo>
                    <a:pt x="9030" y="7382"/>
                    <a:pt x="9039" y="7373"/>
                    <a:pt x="9046" y="7365"/>
                  </a:cubicBezTo>
                  <a:lnTo>
                    <a:pt x="9046" y="7365"/>
                  </a:lnTo>
                  <a:cubicBezTo>
                    <a:pt x="9145" y="7307"/>
                    <a:pt x="9248" y="7244"/>
                    <a:pt x="9346" y="7186"/>
                  </a:cubicBezTo>
                  <a:lnTo>
                    <a:pt x="9346" y="7186"/>
                  </a:lnTo>
                  <a:cubicBezTo>
                    <a:pt x="9373" y="7185"/>
                    <a:pt x="9411" y="7180"/>
                    <a:pt x="9460" y="7172"/>
                  </a:cubicBezTo>
                  <a:lnTo>
                    <a:pt x="9900" y="6952"/>
                  </a:lnTo>
                  <a:lnTo>
                    <a:pt x="10328" y="6866"/>
                  </a:lnTo>
                  <a:lnTo>
                    <a:pt x="10328" y="6866"/>
                  </a:lnTo>
                  <a:cubicBezTo>
                    <a:pt x="10283" y="6871"/>
                    <a:pt x="10248" y="6874"/>
                    <a:pt x="10231" y="6874"/>
                  </a:cubicBezTo>
                  <a:cubicBezTo>
                    <a:pt x="10201" y="6874"/>
                    <a:pt x="10224" y="6865"/>
                    <a:pt x="10340" y="6842"/>
                  </a:cubicBezTo>
                  <a:lnTo>
                    <a:pt x="10450" y="6842"/>
                  </a:lnTo>
                  <a:lnTo>
                    <a:pt x="10328" y="6866"/>
                  </a:lnTo>
                  <a:lnTo>
                    <a:pt x="10328" y="6866"/>
                  </a:lnTo>
                  <a:cubicBezTo>
                    <a:pt x="10389" y="6860"/>
                    <a:pt x="10468" y="6851"/>
                    <a:pt x="10546" y="6842"/>
                  </a:cubicBezTo>
                  <a:lnTo>
                    <a:pt x="11440" y="6842"/>
                  </a:lnTo>
                  <a:cubicBezTo>
                    <a:pt x="11770" y="6842"/>
                    <a:pt x="11990" y="6952"/>
                    <a:pt x="12320" y="6952"/>
                  </a:cubicBezTo>
                  <a:cubicBezTo>
                    <a:pt x="12710" y="7069"/>
                    <a:pt x="13080" y="7123"/>
                    <a:pt x="13427" y="7123"/>
                  </a:cubicBezTo>
                  <a:cubicBezTo>
                    <a:pt x="16983" y="7123"/>
                    <a:pt x="18088" y="1455"/>
                    <a:pt x="14079" y="353"/>
                  </a:cubicBezTo>
                  <a:cubicBezTo>
                    <a:pt x="13129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44"/>
            <p:cNvSpPr/>
            <p:nvPr/>
          </p:nvSpPr>
          <p:spPr>
            <a:xfrm>
              <a:off x="4299425" y="2560500"/>
              <a:ext cx="409750" cy="511700"/>
            </a:xfrm>
            <a:custGeom>
              <a:avLst/>
              <a:gdLst/>
              <a:ahLst/>
              <a:cxnLst/>
              <a:rect l="l" t="t" r="r" b="b"/>
              <a:pathLst>
                <a:path w="16390" h="20468" extrusionOk="0">
                  <a:moveTo>
                    <a:pt x="7818" y="7306"/>
                  </a:moveTo>
                  <a:cubicBezTo>
                    <a:pt x="7765" y="7344"/>
                    <a:pt x="7722" y="7370"/>
                    <a:pt x="7700" y="7370"/>
                  </a:cubicBezTo>
                  <a:cubicBezTo>
                    <a:pt x="7743" y="7349"/>
                    <a:pt x="7782" y="7327"/>
                    <a:pt x="7818" y="7306"/>
                  </a:cubicBezTo>
                  <a:close/>
                  <a:moveTo>
                    <a:pt x="7186" y="8151"/>
                  </a:moveTo>
                  <a:cubicBezTo>
                    <a:pt x="7174" y="8151"/>
                    <a:pt x="7040" y="8400"/>
                    <a:pt x="7040" y="8470"/>
                  </a:cubicBezTo>
                  <a:cubicBezTo>
                    <a:pt x="7160" y="8231"/>
                    <a:pt x="7193" y="8151"/>
                    <a:pt x="7186" y="8151"/>
                  </a:cubicBezTo>
                  <a:close/>
                  <a:moveTo>
                    <a:pt x="6846" y="9622"/>
                  </a:moveTo>
                  <a:cubicBezTo>
                    <a:pt x="6836" y="9679"/>
                    <a:pt x="6828" y="9715"/>
                    <a:pt x="6824" y="9715"/>
                  </a:cubicBezTo>
                  <a:cubicBezTo>
                    <a:pt x="6822" y="9715"/>
                    <a:pt x="6820" y="9704"/>
                    <a:pt x="6820" y="9680"/>
                  </a:cubicBezTo>
                  <a:cubicBezTo>
                    <a:pt x="6831" y="9659"/>
                    <a:pt x="6839" y="9640"/>
                    <a:pt x="6846" y="9622"/>
                  </a:cubicBezTo>
                  <a:close/>
                  <a:moveTo>
                    <a:pt x="7428" y="12017"/>
                  </a:moveTo>
                  <a:cubicBezTo>
                    <a:pt x="7431" y="12017"/>
                    <a:pt x="7472" y="12071"/>
                    <a:pt x="7526" y="12145"/>
                  </a:cubicBezTo>
                  <a:lnTo>
                    <a:pt x="7526" y="12145"/>
                  </a:lnTo>
                  <a:lnTo>
                    <a:pt x="7480" y="12099"/>
                  </a:lnTo>
                  <a:cubicBezTo>
                    <a:pt x="7441" y="12041"/>
                    <a:pt x="7427" y="12017"/>
                    <a:pt x="7428" y="12017"/>
                  </a:cubicBezTo>
                  <a:close/>
                  <a:moveTo>
                    <a:pt x="9611" y="13542"/>
                  </a:moveTo>
                  <a:cubicBezTo>
                    <a:pt x="9680" y="13542"/>
                    <a:pt x="9863" y="13566"/>
                    <a:pt x="10230" y="13639"/>
                  </a:cubicBezTo>
                  <a:lnTo>
                    <a:pt x="10010" y="13639"/>
                  </a:lnTo>
                  <a:cubicBezTo>
                    <a:pt x="9790" y="13639"/>
                    <a:pt x="9472" y="13542"/>
                    <a:pt x="9611" y="13542"/>
                  </a:cubicBezTo>
                  <a:close/>
                  <a:moveTo>
                    <a:pt x="7810" y="1"/>
                  </a:moveTo>
                  <a:cubicBezTo>
                    <a:pt x="7224" y="1"/>
                    <a:pt x="6637" y="147"/>
                    <a:pt x="6050" y="441"/>
                  </a:cubicBezTo>
                  <a:lnTo>
                    <a:pt x="6050" y="551"/>
                  </a:lnTo>
                  <a:cubicBezTo>
                    <a:pt x="2311" y="2201"/>
                    <a:pt x="1" y="5940"/>
                    <a:pt x="1" y="10010"/>
                  </a:cubicBezTo>
                  <a:cubicBezTo>
                    <a:pt x="1" y="13969"/>
                    <a:pt x="2201" y="17489"/>
                    <a:pt x="5720" y="19359"/>
                  </a:cubicBezTo>
                  <a:cubicBezTo>
                    <a:pt x="7301" y="20077"/>
                    <a:pt x="9023" y="20467"/>
                    <a:pt x="10763" y="20467"/>
                  </a:cubicBezTo>
                  <a:cubicBezTo>
                    <a:pt x="11686" y="20467"/>
                    <a:pt x="12614" y="20357"/>
                    <a:pt x="13530" y="20129"/>
                  </a:cubicBezTo>
                  <a:cubicBezTo>
                    <a:pt x="15399" y="19579"/>
                    <a:pt x="16389" y="17709"/>
                    <a:pt x="15949" y="15839"/>
                  </a:cubicBezTo>
                  <a:cubicBezTo>
                    <a:pt x="15481" y="14342"/>
                    <a:pt x="14058" y="13322"/>
                    <a:pt x="12492" y="13322"/>
                  </a:cubicBezTo>
                  <a:cubicBezTo>
                    <a:pt x="12218" y="13322"/>
                    <a:pt x="11939" y="13354"/>
                    <a:pt x="11660" y="13419"/>
                  </a:cubicBezTo>
                  <a:lnTo>
                    <a:pt x="11110" y="13639"/>
                  </a:lnTo>
                  <a:lnTo>
                    <a:pt x="10230" y="13639"/>
                  </a:lnTo>
                  <a:lnTo>
                    <a:pt x="9790" y="13529"/>
                  </a:lnTo>
                  <a:cubicBezTo>
                    <a:pt x="9570" y="13456"/>
                    <a:pt x="9350" y="13383"/>
                    <a:pt x="9130" y="13309"/>
                  </a:cubicBezTo>
                  <a:lnTo>
                    <a:pt x="8690" y="13089"/>
                  </a:lnTo>
                  <a:lnTo>
                    <a:pt x="8360" y="12869"/>
                  </a:lnTo>
                  <a:lnTo>
                    <a:pt x="8252" y="12815"/>
                  </a:lnTo>
                  <a:lnTo>
                    <a:pt x="8252" y="12815"/>
                  </a:lnTo>
                  <a:cubicBezTo>
                    <a:pt x="8021" y="12640"/>
                    <a:pt x="7986" y="12605"/>
                    <a:pt x="7810" y="12429"/>
                  </a:cubicBezTo>
                  <a:lnTo>
                    <a:pt x="7700" y="12319"/>
                  </a:lnTo>
                  <a:lnTo>
                    <a:pt x="7700" y="12319"/>
                  </a:lnTo>
                  <a:cubicBezTo>
                    <a:pt x="7700" y="12319"/>
                    <a:pt x="7700" y="12319"/>
                    <a:pt x="7700" y="12319"/>
                  </a:cubicBezTo>
                  <a:cubicBezTo>
                    <a:pt x="7590" y="12209"/>
                    <a:pt x="7370" y="11770"/>
                    <a:pt x="7260" y="11550"/>
                  </a:cubicBezTo>
                  <a:cubicBezTo>
                    <a:pt x="7160" y="11449"/>
                    <a:pt x="7151" y="11258"/>
                    <a:pt x="7067" y="11141"/>
                  </a:cubicBezTo>
                  <a:lnTo>
                    <a:pt x="7067" y="11141"/>
                  </a:lnTo>
                  <a:cubicBezTo>
                    <a:pt x="6991" y="10947"/>
                    <a:pt x="6930" y="10723"/>
                    <a:pt x="6930" y="10560"/>
                  </a:cubicBezTo>
                  <a:cubicBezTo>
                    <a:pt x="6930" y="10497"/>
                    <a:pt x="6930" y="10450"/>
                    <a:pt x="6930" y="1045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89"/>
                    <a:pt x="6866" y="9493"/>
                  </a:cubicBezTo>
                  <a:lnTo>
                    <a:pt x="6866" y="9493"/>
                  </a:lnTo>
                  <a:cubicBezTo>
                    <a:pt x="6856" y="9440"/>
                    <a:pt x="6820" y="9413"/>
                    <a:pt x="6820" y="9350"/>
                  </a:cubicBezTo>
                  <a:cubicBezTo>
                    <a:pt x="6930" y="9130"/>
                    <a:pt x="6930" y="8800"/>
                    <a:pt x="7040" y="8470"/>
                  </a:cubicBezTo>
                  <a:lnTo>
                    <a:pt x="7040" y="8470"/>
                  </a:lnTo>
                  <a:cubicBezTo>
                    <a:pt x="6969" y="8684"/>
                    <a:pt x="6944" y="8759"/>
                    <a:pt x="6942" y="8759"/>
                  </a:cubicBezTo>
                  <a:cubicBezTo>
                    <a:pt x="6940" y="8759"/>
                    <a:pt x="7040" y="8434"/>
                    <a:pt x="7040" y="8360"/>
                  </a:cubicBezTo>
                  <a:cubicBezTo>
                    <a:pt x="7040" y="8272"/>
                    <a:pt x="7458" y="7836"/>
                    <a:pt x="7573" y="7607"/>
                  </a:cubicBezTo>
                  <a:lnTo>
                    <a:pt x="7573" y="7607"/>
                  </a:lnTo>
                  <a:lnTo>
                    <a:pt x="7920" y="7260"/>
                  </a:lnTo>
                  <a:lnTo>
                    <a:pt x="7975" y="7205"/>
                  </a:lnTo>
                  <a:lnTo>
                    <a:pt x="7975" y="7205"/>
                  </a:lnTo>
                  <a:cubicBezTo>
                    <a:pt x="8058" y="7150"/>
                    <a:pt x="8140" y="7095"/>
                    <a:pt x="8250" y="7040"/>
                  </a:cubicBezTo>
                  <a:cubicBezTo>
                    <a:pt x="8690" y="6820"/>
                    <a:pt x="9130" y="6600"/>
                    <a:pt x="9570" y="6380"/>
                  </a:cubicBezTo>
                  <a:cubicBezTo>
                    <a:pt x="10340" y="5940"/>
                    <a:pt x="10890" y="5170"/>
                    <a:pt x="11110" y="4400"/>
                  </a:cubicBezTo>
                  <a:cubicBezTo>
                    <a:pt x="11660" y="2530"/>
                    <a:pt x="10560" y="661"/>
                    <a:pt x="8690" y="111"/>
                  </a:cubicBezTo>
                  <a:cubicBezTo>
                    <a:pt x="8397" y="37"/>
                    <a:pt x="8103" y="1"/>
                    <a:pt x="7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44"/>
            <p:cNvSpPr/>
            <p:nvPr/>
          </p:nvSpPr>
          <p:spPr>
            <a:xfrm>
              <a:off x="4948375" y="2562700"/>
              <a:ext cx="452200" cy="509275"/>
            </a:xfrm>
            <a:custGeom>
              <a:avLst/>
              <a:gdLst/>
              <a:ahLst/>
              <a:cxnLst/>
              <a:rect l="l" t="t" r="r" b="b"/>
              <a:pathLst>
                <a:path w="18088" h="20371" extrusionOk="0">
                  <a:moveTo>
                    <a:pt x="7809" y="12006"/>
                  </a:moveTo>
                  <a:cubicBezTo>
                    <a:pt x="7844" y="12096"/>
                    <a:pt x="7872" y="12167"/>
                    <a:pt x="7872" y="12167"/>
                  </a:cubicBezTo>
                  <a:cubicBezTo>
                    <a:pt x="7872" y="12167"/>
                    <a:pt x="7854" y="12124"/>
                    <a:pt x="7809" y="12011"/>
                  </a:cubicBezTo>
                  <a:cubicBezTo>
                    <a:pt x="7809" y="12010"/>
                    <a:pt x="7809" y="12008"/>
                    <a:pt x="7809" y="12006"/>
                  </a:cubicBezTo>
                  <a:close/>
                  <a:moveTo>
                    <a:pt x="11226" y="1"/>
                  </a:moveTo>
                  <a:cubicBezTo>
                    <a:pt x="9977" y="1"/>
                    <a:pt x="8728" y="198"/>
                    <a:pt x="7479" y="573"/>
                  </a:cubicBezTo>
                  <a:cubicBezTo>
                    <a:pt x="5500" y="1343"/>
                    <a:pt x="3630" y="2772"/>
                    <a:pt x="2420" y="4532"/>
                  </a:cubicBezTo>
                  <a:cubicBezTo>
                    <a:pt x="220" y="7832"/>
                    <a:pt x="0" y="12011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0" y="20371"/>
                    <a:pt x="8946" y="20334"/>
                    <a:pt x="923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1"/>
                  </a:cubicBezTo>
                  <a:lnTo>
                    <a:pt x="10229" y="13991"/>
                  </a:lnTo>
                  <a:cubicBezTo>
                    <a:pt x="9789" y="13881"/>
                    <a:pt x="9459" y="13661"/>
                    <a:pt x="9129" y="13441"/>
                  </a:cubicBezTo>
                  <a:lnTo>
                    <a:pt x="8799" y="13221"/>
                  </a:lnTo>
                  <a:lnTo>
                    <a:pt x="8799" y="13221"/>
                  </a:lnTo>
                  <a:cubicBezTo>
                    <a:pt x="8551" y="12973"/>
                    <a:pt x="8443" y="12865"/>
                    <a:pt x="8249" y="12671"/>
                  </a:cubicBezTo>
                  <a:lnTo>
                    <a:pt x="8249" y="12671"/>
                  </a:lnTo>
                  <a:lnTo>
                    <a:pt x="8139" y="12451"/>
                  </a:lnTo>
                  <a:cubicBezTo>
                    <a:pt x="7984" y="12296"/>
                    <a:pt x="7884" y="12086"/>
                    <a:pt x="7799" y="11899"/>
                  </a:cubicBezTo>
                  <a:lnTo>
                    <a:pt x="7799" y="11899"/>
                  </a:lnTo>
                  <a:cubicBezTo>
                    <a:pt x="7772" y="11747"/>
                    <a:pt x="7699" y="11641"/>
                    <a:pt x="7699" y="11462"/>
                  </a:cubicBezTo>
                  <a:cubicBezTo>
                    <a:pt x="7684" y="11430"/>
                    <a:pt x="7670" y="11397"/>
                    <a:pt x="7659" y="11362"/>
                  </a:cubicBezTo>
                  <a:lnTo>
                    <a:pt x="7659" y="11362"/>
                  </a:lnTo>
                  <a:cubicBezTo>
                    <a:pt x="7662" y="11384"/>
                    <a:pt x="7662" y="11394"/>
                    <a:pt x="7660" y="11394"/>
                  </a:cubicBezTo>
                  <a:cubicBezTo>
                    <a:pt x="7650" y="11394"/>
                    <a:pt x="7604" y="11243"/>
                    <a:pt x="7592" y="11091"/>
                  </a:cubicBezTo>
                  <a:lnTo>
                    <a:pt x="7592" y="11091"/>
                  </a:lnTo>
                  <a:cubicBezTo>
                    <a:pt x="7611" y="11185"/>
                    <a:pt x="7630" y="11278"/>
                    <a:pt x="7659" y="11362"/>
                  </a:cubicBezTo>
                  <a:lnTo>
                    <a:pt x="7659" y="11362"/>
                  </a:lnTo>
                  <a:cubicBezTo>
                    <a:pt x="7652" y="11319"/>
                    <a:pt x="7632" y="11232"/>
                    <a:pt x="7592" y="11082"/>
                  </a:cubicBezTo>
                  <a:lnTo>
                    <a:pt x="7592" y="11082"/>
                  </a:lnTo>
                  <a:cubicBezTo>
                    <a:pt x="7592" y="11085"/>
                    <a:pt x="7592" y="11088"/>
                    <a:pt x="7592" y="11091"/>
                  </a:cubicBezTo>
                  <a:lnTo>
                    <a:pt x="7592" y="11091"/>
                  </a:lnTo>
                  <a:cubicBezTo>
                    <a:pt x="7591" y="11082"/>
                    <a:pt x="7589" y="11074"/>
                    <a:pt x="7587" y="11065"/>
                  </a:cubicBezTo>
                  <a:lnTo>
                    <a:pt x="7587" y="11065"/>
                  </a:lnTo>
                  <a:cubicBezTo>
                    <a:pt x="7589" y="11071"/>
                    <a:pt x="7590" y="11076"/>
                    <a:pt x="7592" y="11082"/>
                  </a:cubicBezTo>
                  <a:lnTo>
                    <a:pt x="7592" y="11082"/>
                  </a:lnTo>
                  <a:cubicBezTo>
                    <a:pt x="7590" y="11061"/>
                    <a:pt x="7589" y="11041"/>
                    <a:pt x="7589" y="11022"/>
                  </a:cubicBezTo>
                  <a:cubicBezTo>
                    <a:pt x="7479" y="10692"/>
                    <a:pt x="7589" y="10692"/>
                    <a:pt x="7589" y="10472"/>
                  </a:cubicBezTo>
                  <a:lnTo>
                    <a:pt x="7589" y="9592"/>
                  </a:lnTo>
                  <a:cubicBezTo>
                    <a:pt x="7587" y="9618"/>
                    <a:pt x="7585" y="9643"/>
                    <a:pt x="7584" y="9667"/>
                  </a:cubicBezTo>
                  <a:lnTo>
                    <a:pt x="7584" y="9667"/>
                  </a:lnTo>
                  <a:cubicBezTo>
                    <a:pt x="7587" y="9594"/>
                    <a:pt x="7589" y="9529"/>
                    <a:pt x="7589" y="9482"/>
                  </a:cubicBezTo>
                  <a:cubicBezTo>
                    <a:pt x="7644" y="9317"/>
                    <a:pt x="7699" y="9179"/>
                    <a:pt x="7754" y="9042"/>
                  </a:cubicBezTo>
                  <a:lnTo>
                    <a:pt x="7754" y="9042"/>
                  </a:lnTo>
                  <a:cubicBezTo>
                    <a:pt x="7782" y="9014"/>
                    <a:pt x="7809" y="8987"/>
                    <a:pt x="7809" y="8932"/>
                  </a:cubicBezTo>
                  <a:lnTo>
                    <a:pt x="8029" y="8492"/>
                  </a:lnTo>
                  <a:cubicBezTo>
                    <a:pt x="8110" y="8371"/>
                    <a:pt x="8249" y="8191"/>
                    <a:pt x="8351" y="8061"/>
                  </a:cubicBezTo>
                  <a:lnTo>
                    <a:pt x="8351" y="8061"/>
                  </a:lnTo>
                  <a:cubicBezTo>
                    <a:pt x="8464" y="7948"/>
                    <a:pt x="8576" y="7835"/>
                    <a:pt x="8689" y="7722"/>
                  </a:cubicBezTo>
                  <a:lnTo>
                    <a:pt x="9019" y="7392"/>
                  </a:lnTo>
                  <a:cubicBezTo>
                    <a:pt x="9029" y="7382"/>
                    <a:pt x="9038" y="7373"/>
                    <a:pt x="9046" y="7365"/>
                  </a:cubicBezTo>
                  <a:lnTo>
                    <a:pt x="9046" y="7365"/>
                  </a:lnTo>
                  <a:cubicBezTo>
                    <a:pt x="9144" y="7307"/>
                    <a:pt x="9247" y="7244"/>
                    <a:pt x="9345" y="7186"/>
                  </a:cubicBezTo>
                  <a:lnTo>
                    <a:pt x="9345" y="7186"/>
                  </a:lnTo>
                  <a:cubicBezTo>
                    <a:pt x="9373" y="7185"/>
                    <a:pt x="9410" y="7180"/>
                    <a:pt x="9459" y="7172"/>
                  </a:cubicBezTo>
                  <a:lnTo>
                    <a:pt x="9899" y="6952"/>
                  </a:lnTo>
                  <a:lnTo>
                    <a:pt x="10327" y="6866"/>
                  </a:lnTo>
                  <a:lnTo>
                    <a:pt x="10327" y="6866"/>
                  </a:lnTo>
                  <a:cubicBezTo>
                    <a:pt x="10282" y="6871"/>
                    <a:pt x="10247" y="6874"/>
                    <a:pt x="10230" y="6874"/>
                  </a:cubicBezTo>
                  <a:cubicBezTo>
                    <a:pt x="10200" y="6874"/>
                    <a:pt x="10223" y="6865"/>
                    <a:pt x="10339" y="6842"/>
                  </a:cubicBezTo>
                  <a:lnTo>
                    <a:pt x="10449" y="6842"/>
                  </a:lnTo>
                  <a:lnTo>
                    <a:pt x="10327" y="6866"/>
                  </a:lnTo>
                  <a:lnTo>
                    <a:pt x="10327" y="6866"/>
                  </a:lnTo>
                  <a:cubicBezTo>
                    <a:pt x="10388" y="6860"/>
                    <a:pt x="10467" y="6851"/>
                    <a:pt x="10545" y="6842"/>
                  </a:cubicBezTo>
                  <a:lnTo>
                    <a:pt x="11439" y="6842"/>
                  </a:lnTo>
                  <a:cubicBezTo>
                    <a:pt x="11769" y="6842"/>
                    <a:pt x="11989" y="6952"/>
                    <a:pt x="12319" y="6952"/>
                  </a:cubicBezTo>
                  <a:cubicBezTo>
                    <a:pt x="12710" y="7069"/>
                    <a:pt x="13080" y="7123"/>
                    <a:pt x="13427" y="7123"/>
                  </a:cubicBezTo>
                  <a:cubicBezTo>
                    <a:pt x="16983" y="7123"/>
                    <a:pt x="18087" y="1455"/>
                    <a:pt x="14079" y="353"/>
                  </a:cubicBezTo>
                  <a:cubicBezTo>
                    <a:pt x="13128" y="115"/>
                    <a:pt x="12177" y="1"/>
                    <a:pt x="11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44"/>
            <p:cNvSpPr/>
            <p:nvPr/>
          </p:nvSpPr>
          <p:spPr>
            <a:xfrm>
              <a:off x="5630300" y="25622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22" y="7234"/>
                  </a:moveTo>
                  <a:lnTo>
                    <a:pt x="7822" y="7234"/>
                  </a:ln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5" y="8082"/>
                  </a:cubicBezTo>
                  <a:close/>
                  <a:moveTo>
                    <a:pt x="6845" y="9553"/>
                  </a:moveTo>
                  <a:lnTo>
                    <a:pt x="6845" y="9553"/>
                  </a:lnTo>
                  <a:cubicBezTo>
                    <a:pt x="6836" y="9610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lnTo>
                    <a:pt x="7428" y="11948"/>
                  </a:ln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3"/>
                  </a:moveTo>
                  <a:cubicBezTo>
                    <a:pt x="9728" y="13473"/>
                    <a:pt x="9936" y="13497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3"/>
                    <a:pt x="9643" y="13473"/>
                  </a:cubicBezTo>
                  <a:close/>
                  <a:moveTo>
                    <a:pt x="7904" y="1"/>
                  </a:moveTo>
                  <a:cubicBezTo>
                    <a:pt x="7218" y="1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789" y="13460"/>
                  </a:lnTo>
                  <a:cubicBezTo>
                    <a:pt x="9569" y="13387"/>
                    <a:pt x="9349" y="13314"/>
                    <a:pt x="9129" y="13240"/>
                  </a:cubicBezTo>
                  <a:lnTo>
                    <a:pt x="8689" y="13020"/>
                  </a:lnTo>
                  <a:lnTo>
                    <a:pt x="8359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0" y="7346"/>
                    <a:pt x="7842" y="7268"/>
                    <a:pt x="7920" y="7191"/>
                  </a:cubicBezTo>
                  <a:lnTo>
                    <a:pt x="8140" y="7081"/>
                  </a:lnTo>
                  <a:cubicBezTo>
                    <a:pt x="8165" y="7046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1"/>
                    <a:pt x="10449" y="592"/>
                    <a:pt x="8579" y="42"/>
                  </a:cubicBezTo>
                  <a:cubicBezTo>
                    <a:pt x="8359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44"/>
            <p:cNvSpPr/>
            <p:nvPr/>
          </p:nvSpPr>
          <p:spPr>
            <a:xfrm>
              <a:off x="6279225" y="2562700"/>
              <a:ext cx="452200" cy="509275"/>
            </a:xfrm>
            <a:custGeom>
              <a:avLst/>
              <a:gdLst/>
              <a:ahLst/>
              <a:cxnLst/>
              <a:rect l="l" t="t" r="r" b="b"/>
              <a:pathLst>
                <a:path w="18088" h="20371" extrusionOk="0">
                  <a:moveTo>
                    <a:pt x="7810" y="12006"/>
                  </a:moveTo>
                  <a:cubicBezTo>
                    <a:pt x="7844" y="12096"/>
                    <a:pt x="7873" y="12167"/>
                    <a:pt x="7872" y="12167"/>
                  </a:cubicBezTo>
                  <a:cubicBezTo>
                    <a:pt x="7872" y="12167"/>
                    <a:pt x="7855" y="12124"/>
                    <a:pt x="7810" y="12011"/>
                  </a:cubicBezTo>
                  <a:cubicBezTo>
                    <a:pt x="7810" y="12010"/>
                    <a:pt x="7810" y="12008"/>
                    <a:pt x="7810" y="12006"/>
                  </a:cubicBez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2"/>
                    <a:pt x="2420" y="4532"/>
                  </a:cubicBezTo>
                  <a:cubicBezTo>
                    <a:pt x="221" y="7832"/>
                    <a:pt x="1" y="12011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6" y="20334"/>
                    <a:pt x="9240" y="20261"/>
                  </a:cubicBezTo>
                  <a:cubicBezTo>
                    <a:pt x="10120" y="20041"/>
                    <a:pt x="10999" y="19491"/>
                    <a:pt x="11439" y="18721"/>
                  </a:cubicBezTo>
                  <a:cubicBezTo>
                    <a:pt x="12209" y="17181"/>
                    <a:pt x="11989" y="14761"/>
                    <a:pt x="10230" y="13991"/>
                  </a:cubicBezTo>
                  <a:lnTo>
                    <a:pt x="10120" y="13991"/>
                  </a:lnTo>
                  <a:cubicBezTo>
                    <a:pt x="9790" y="13881"/>
                    <a:pt x="9460" y="13661"/>
                    <a:pt x="9130" y="13441"/>
                  </a:cubicBezTo>
                  <a:lnTo>
                    <a:pt x="8800" y="13221"/>
                  </a:lnTo>
                  <a:lnTo>
                    <a:pt x="8800" y="13221"/>
                  </a:lnTo>
                  <a:cubicBezTo>
                    <a:pt x="8552" y="12973"/>
                    <a:pt x="8443" y="12865"/>
                    <a:pt x="8250" y="12671"/>
                  </a:cubicBezTo>
                  <a:lnTo>
                    <a:pt x="8250" y="12671"/>
                  </a:lnTo>
                  <a:lnTo>
                    <a:pt x="8140" y="12451"/>
                  </a:lnTo>
                  <a:cubicBezTo>
                    <a:pt x="7984" y="12295"/>
                    <a:pt x="7883" y="12084"/>
                    <a:pt x="7799" y="11896"/>
                  </a:cubicBezTo>
                  <a:lnTo>
                    <a:pt x="7799" y="11896"/>
                  </a:lnTo>
                  <a:cubicBezTo>
                    <a:pt x="7768" y="11746"/>
                    <a:pt x="7679" y="11640"/>
                    <a:pt x="7590" y="11462"/>
                  </a:cubicBezTo>
                  <a:cubicBezTo>
                    <a:pt x="7590" y="11395"/>
                    <a:pt x="7590" y="11318"/>
                    <a:pt x="7587" y="11238"/>
                  </a:cubicBezTo>
                  <a:lnTo>
                    <a:pt x="7587" y="11238"/>
                  </a:lnTo>
                  <a:cubicBezTo>
                    <a:pt x="7608" y="11349"/>
                    <a:pt x="7616" y="11394"/>
                    <a:pt x="7617" y="11394"/>
                  </a:cubicBezTo>
                  <a:cubicBezTo>
                    <a:pt x="7619" y="11394"/>
                    <a:pt x="7590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9592"/>
                  </a:lnTo>
                  <a:cubicBezTo>
                    <a:pt x="7588" y="9618"/>
                    <a:pt x="7586" y="9643"/>
                    <a:pt x="7584" y="9667"/>
                  </a:cubicBezTo>
                  <a:lnTo>
                    <a:pt x="7584" y="9667"/>
                  </a:lnTo>
                  <a:cubicBezTo>
                    <a:pt x="7588" y="9594"/>
                    <a:pt x="7590" y="9529"/>
                    <a:pt x="7590" y="9482"/>
                  </a:cubicBezTo>
                  <a:cubicBezTo>
                    <a:pt x="7645" y="9317"/>
                    <a:pt x="7700" y="9179"/>
                    <a:pt x="7755" y="9042"/>
                  </a:cubicBezTo>
                  <a:lnTo>
                    <a:pt x="7755" y="9042"/>
                  </a:lnTo>
                  <a:cubicBezTo>
                    <a:pt x="7782" y="9014"/>
                    <a:pt x="7810" y="8987"/>
                    <a:pt x="7810" y="8932"/>
                  </a:cubicBezTo>
                  <a:lnTo>
                    <a:pt x="8030" y="8492"/>
                  </a:lnTo>
                  <a:cubicBezTo>
                    <a:pt x="8170" y="8282"/>
                    <a:pt x="8487" y="7894"/>
                    <a:pt x="8474" y="7894"/>
                  </a:cubicBezTo>
                  <a:lnTo>
                    <a:pt x="8474" y="7894"/>
                  </a:lnTo>
                  <a:cubicBezTo>
                    <a:pt x="8468" y="7894"/>
                    <a:pt x="8389" y="7979"/>
                    <a:pt x="8186" y="8207"/>
                  </a:cubicBezTo>
                  <a:lnTo>
                    <a:pt x="8186" y="8207"/>
                  </a:lnTo>
                  <a:cubicBezTo>
                    <a:pt x="8316" y="8045"/>
                    <a:pt x="8418" y="7884"/>
                    <a:pt x="8580" y="7722"/>
                  </a:cubicBezTo>
                  <a:lnTo>
                    <a:pt x="9020" y="7392"/>
                  </a:lnTo>
                  <a:cubicBezTo>
                    <a:pt x="9030" y="7382"/>
                    <a:pt x="9039" y="7373"/>
                    <a:pt x="9046" y="7365"/>
                  </a:cubicBezTo>
                  <a:lnTo>
                    <a:pt x="9046" y="7365"/>
                  </a:lnTo>
                  <a:cubicBezTo>
                    <a:pt x="9168" y="7293"/>
                    <a:pt x="9298" y="7213"/>
                    <a:pt x="9415" y="7146"/>
                  </a:cubicBezTo>
                  <a:lnTo>
                    <a:pt x="9415" y="7146"/>
                  </a:lnTo>
                  <a:lnTo>
                    <a:pt x="9900" y="6952"/>
                  </a:lnTo>
                  <a:lnTo>
                    <a:pt x="10361" y="6860"/>
                  </a:lnTo>
                  <a:lnTo>
                    <a:pt x="10361" y="6860"/>
                  </a:lnTo>
                  <a:cubicBezTo>
                    <a:pt x="10293" y="6868"/>
                    <a:pt x="10238" y="6874"/>
                    <a:pt x="10219" y="6874"/>
                  </a:cubicBezTo>
                  <a:cubicBezTo>
                    <a:pt x="10196" y="6874"/>
                    <a:pt x="10223" y="6865"/>
                    <a:pt x="10340" y="6842"/>
                  </a:cubicBezTo>
                  <a:lnTo>
                    <a:pt x="10450" y="6842"/>
                  </a:lnTo>
                  <a:lnTo>
                    <a:pt x="10361" y="6860"/>
                  </a:lnTo>
                  <a:lnTo>
                    <a:pt x="10361" y="6860"/>
                  </a:lnTo>
                  <a:cubicBezTo>
                    <a:pt x="10405" y="6854"/>
                    <a:pt x="10455" y="6848"/>
                    <a:pt x="10505" y="6842"/>
                  </a:cubicBezTo>
                  <a:lnTo>
                    <a:pt x="11439" y="6842"/>
                  </a:lnTo>
                  <a:cubicBezTo>
                    <a:pt x="11769" y="6842"/>
                    <a:pt x="11989" y="6952"/>
                    <a:pt x="12209" y="6952"/>
                  </a:cubicBezTo>
                  <a:cubicBezTo>
                    <a:pt x="12610" y="7069"/>
                    <a:pt x="12989" y="7123"/>
                    <a:pt x="13344" y="7123"/>
                  </a:cubicBezTo>
                  <a:cubicBezTo>
                    <a:pt x="16983" y="7123"/>
                    <a:pt x="18088" y="1455"/>
                    <a:pt x="14079" y="353"/>
                  </a:cubicBezTo>
                  <a:cubicBezTo>
                    <a:pt x="13128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44"/>
            <p:cNvSpPr/>
            <p:nvPr/>
          </p:nvSpPr>
          <p:spPr>
            <a:xfrm>
              <a:off x="6961150" y="2562225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5" y="7279"/>
                    <a:pt x="7785" y="7256"/>
                    <a:pt x="7822" y="7234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60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3"/>
                  </a:moveTo>
                  <a:cubicBezTo>
                    <a:pt x="9729" y="13473"/>
                    <a:pt x="9936" y="13497"/>
                    <a:pt x="1034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43" y="13473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2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34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81"/>
                    <a:pt x="7700" y="7521"/>
                    <a:pt x="7700" y="7411"/>
                  </a:cubicBezTo>
                  <a:lnTo>
                    <a:pt x="7700" y="7411"/>
                  </a:lnTo>
                  <a:lnTo>
                    <a:pt x="7920" y="7191"/>
                  </a:lnTo>
                  <a:lnTo>
                    <a:pt x="8140" y="7081"/>
                  </a:lnTo>
                  <a:cubicBezTo>
                    <a:pt x="8166" y="7046"/>
                    <a:pt x="8186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3" y="6980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44"/>
            <p:cNvSpPr/>
            <p:nvPr/>
          </p:nvSpPr>
          <p:spPr>
            <a:xfrm>
              <a:off x="6620200" y="3047000"/>
              <a:ext cx="409725" cy="509925"/>
            </a:xfrm>
            <a:custGeom>
              <a:avLst/>
              <a:gdLst/>
              <a:ahLst/>
              <a:cxnLst/>
              <a:rect l="l" t="t" r="r" b="b"/>
              <a:pathLst>
                <a:path w="16389" h="20397" extrusionOk="0">
                  <a:moveTo>
                    <a:pt x="8864" y="8322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8" y="8396"/>
                    <a:pt x="8864" y="8322"/>
                  </a:cubicBezTo>
                  <a:close/>
                  <a:moveTo>
                    <a:pt x="9564" y="10298"/>
                  </a:moveTo>
                  <a:cubicBezTo>
                    <a:pt x="9567" y="10329"/>
                    <a:pt x="9569" y="10348"/>
                    <a:pt x="9569" y="10348"/>
                  </a:cubicBezTo>
                  <a:cubicBezTo>
                    <a:pt x="9569" y="10333"/>
                    <a:pt x="9567" y="10316"/>
                    <a:pt x="9564" y="10298"/>
                  </a:cubicBezTo>
                  <a:close/>
                  <a:moveTo>
                    <a:pt x="9675" y="10752"/>
                  </a:moveTo>
                  <a:cubicBezTo>
                    <a:pt x="9678" y="10752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7" y="11181"/>
                    <a:pt x="9616" y="11254"/>
                    <a:pt x="9584" y="11333"/>
                  </a:cubicBezTo>
                  <a:lnTo>
                    <a:pt x="9584" y="11333"/>
                  </a:lnTo>
                  <a:cubicBezTo>
                    <a:pt x="9609" y="11136"/>
                    <a:pt x="9661" y="10752"/>
                    <a:pt x="9675" y="10752"/>
                  </a:cubicBezTo>
                  <a:close/>
                  <a:moveTo>
                    <a:pt x="8689" y="13097"/>
                  </a:moveTo>
                  <a:cubicBezTo>
                    <a:pt x="8646" y="13119"/>
                    <a:pt x="8608" y="13140"/>
                    <a:pt x="8572" y="13162"/>
                  </a:cubicBezTo>
                  <a:lnTo>
                    <a:pt x="8572" y="13162"/>
                  </a:lnTo>
                  <a:cubicBezTo>
                    <a:pt x="8624" y="13123"/>
                    <a:pt x="8667" y="13097"/>
                    <a:pt x="8689" y="13097"/>
                  </a:cubicBezTo>
                  <a:close/>
                  <a:moveTo>
                    <a:pt x="5627" y="0"/>
                  </a:moveTo>
                  <a:cubicBezTo>
                    <a:pt x="4703" y="0"/>
                    <a:pt x="3775" y="110"/>
                    <a:pt x="2860" y="339"/>
                  </a:cubicBezTo>
                  <a:cubicBezTo>
                    <a:pt x="990" y="889"/>
                    <a:pt x="0" y="2758"/>
                    <a:pt x="440" y="4628"/>
                  </a:cubicBezTo>
                  <a:cubicBezTo>
                    <a:pt x="893" y="6078"/>
                    <a:pt x="2243" y="7080"/>
                    <a:pt x="3688" y="7080"/>
                  </a:cubicBezTo>
                  <a:cubicBezTo>
                    <a:pt x="3997" y="7080"/>
                    <a:pt x="4310" y="7035"/>
                    <a:pt x="4620" y="6938"/>
                  </a:cubicBezTo>
                  <a:lnTo>
                    <a:pt x="5280" y="6828"/>
                  </a:lnTo>
                  <a:lnTo>
                    <a:pt x="6270" y="6828"/>
                  </a:lnTo>
                  <a:cubicBezTo>
                    <a:pt x="6563" y="6828"/>
                    <a:pt x="6905" y="6926"/>
                    <a:pt x="6742" y="6926"/>
                  </a:cubicBezTo>
                  <a:cubicBezTo>
                    <a:pt x="6661" y="6926"/>
                    <a:pt x="6453" y="6901"/>
                    <a:pt x="6050" y="6828"/>
                  </a:cubicBezTo>
                  <a:lnTo>
                    <a:pt x="6050" y="6828"/>
                  </a:lnTo>
                  <a:lnTo>
                    <a:pt x="6600" y="6938"/>
                  </a:lnTo>
                  <a:cubicBezTo>
                    <a:pt x="6819" y="7011"/>
                    <a:pt x="7039" y="7085"/>
                    <a:pt x="7259" y="7158"/>
                  </a:cubicBezTo>
                  <a:lnTo>
                    <a:pt x="7259" y="7158"/>
                  </a:lnTo>
                  <a:lnTo>
                    <a:pt x="7699" y="7378"/>
                  </a:lnTo>
                  <a:lnTo>
                    <a:pt x="8029" y="7598"/>
                  </a:lnTo>
                  <a:lnTo>
                    <a:pt x="8138" y="7652"/>
                  </a:lnTo>
                  <a:lnTo>
                    <a:pt x="8138" y="7652"/>
                  </a:lnTo>
                  <a:cubicBezTo>
                    <a:pt x="8368" y="7827"/>
                    <a:pt x="8404" y="7862"/>
                    <a:pt x="8579" y="8038"/>
                  </a:cubicBezTo>
                  <a:lnTo>
                    <a:pt x="8689" y="8148"/>
                  </a:lnTo>
                  <a:lnTo>
                    <a:pt x="8689" y="8148"/>
                  </a:lnTo>
                  <a:cubicBezTo>
                    <a:pt x="8689" y="8258"/>
                    <a:pt x="9019" y="8698"/>
                    <a:pt x="9129" y="8918"/>
                  </a:cubicBezTo>
                  <a:cubicBezTo>
                    <a:pt x="9216" y="9004"/>
                    <a:pt x="9234" y="9159"/>
                    <a:pt x="9292" y="9275"/>
                  </a:cubicBezTo>
                  <a:lnTo>
                    <a:pt x="9292" y="9275"/>
                  </a:lnTo>
                  <a:cubicBezTo>
                    <a:pt x="9353" y="9480"/>
                    <a:pt x="9370" y="9730"/>
                    <a:pt x="9459" y="9908"/>
                  </a:cubicBezTo>
                  <a:cubicBezTo>
                    <a:pt x="9459" y="10003"/>
                    <a:pt x="9542" y="10181"/>
                    <a:pt x="9564" y="10298"/>
                  </a:cubicBezTo>
                  <a:lnTo>
                    <a:pt x="9564" y="10298"/>
                  </a:lnTo>
                  <a:cubicBezTo>
                    <a:pt x="9548" y="10145"/>
                    <a:pt x="9501" y="9685"/>
                    <a:pt x="9529" y="9685"/>
                  </a:cubicBezTo>
                  <a:lnTo>
                    <a:pt x="9529" y="9685"/>
                  </a:lnTo>
                  <a:cubicBezTo>
                    <a:pt x="9536" y="9685"/>
                    <a:pt x="9549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04"/>
                    <a:pt x="9569" y="11200"/>
                    <a:pt x="9569" y="11370"/>
                  </a:cubicBezTo>
                  <a:lnTo>
                    <a:pt x="9569" y="11370"/>
                  </a:lnTo>
                  <a:cubicBezTo>
                    <a:pt x="9496" y="11557"/>
                    <a:pt x="9423" y="11777"/>
                    <a:pt x="9349" y="11997"/>
                  </a:cubicBezTo>
                  <a:cubicBezTo>
                    <a:pt x="9456" y="11783"/>
                    <a:pt x="9494" y="11708"/>
                    <a:pt x="9496" y="11708"/>
                  </a:cubicBezTo>
                  <a:lnTo>
                    <a:pt x="9496" y="11708"/>
                  </a:lnTo>
                  <a:cubicBezTo>
                    <a:pt x="9500" y="11708"/>
                    <a:pt x="9349" y="12033"/>
                    <a:pt x="9349" y="12107"/>
                  </a:cubicBezTo>
                  <a:cubicBezTo>
                    <a:pt x="9341" y="12116"/>
                    <a:pt x="9330" y="12126"/>
                    <a:pt x="9317" y="12139"/>
                  </a:cubicBezTo>
                  <a:lnTo>
                    <a:pt x="9317" y="12139"/>
                  </a:lnTo>
                  <a:cubicBezTo>
                    <a:pt x="9335" y="12082"/>
                    <a:pt x="9349" y="12025"/>
                    <a:pt x="9349" y="11997"/>
                  </a:cubicBezTo>
                  <a:lnTo>
                    <a:pt x="9349" y="11997"/>
                  </a:lnTo>
                  <a:cubicBezTo>
                    <a:pt x="9327" y="12064"/>
                    <a:pt x="9309" y="12118"/>
                    <a:pt x="9295" y="12162"/>
                  </a:cubicBezTo>
                  <a:lnTo>
                    <a:pt x="9295" y="12162"/>
                  </a:lnTo>
                  <a:cubicBezTo>
                    <a:pt x="9303" y="12154"/>
                    <a:pt x="9311" y="12146"/>
                    <a:pt x="9317" y="12139"/>
                  </a:cubicBezTo>
                  <a:lnTo>
                    <a:pt x="9317" y="12139"/>
                  </a:lnTo>
                  <a:cubicBezTo>
                    <a:pt x="9291" y="12226"/>
                    <a:pt x="9257" y="12317"/>
                    <a:pt x="9252" y="12317"/>
                  </a:cubicBezTo>
                  <a:cubicBezTo>
                    <a:pt x="9249" y="12317"/>
                    <a:pt x="9259" y="12275"/>
                    <a:pt x="9295" y="12162"/>
                  </a:cubicBezTo>
                  <a:lnTo>
                    <a:pt x="9295" y="12162"/>
                  </a:lnTo>
                  <a:cubicBezTo>
                    <a:pt x="9146" y="12314"/>
                    <a:pt x="8817" y="12669"/>
                    <a:pt x="8787" y="12890"/>
                  </a:cubicBezTo>
                  <a:lnTo>
                    <a:pt x="8787" y="12890"/>
                  </a:lnTo>
                  <a:lnTo>
                    <a:pt x="8469" y="13207"/>
                  </a:lnTo>
                  <a:lnTo>
                    <a:pt x="8414" y="13262"/>
                  </a:lnTo>
                  <a:lnTo>
                    <a:pt x="8414" y="13262"/>
                  </a:lnTo>
                  <a:cubicBezTo>
                    <a:pt x="8332" y="13317"/>
                    <a:pt x="8249" y="13372"/>
                    <a:pt x="8139" y="13427"/>
                  </a:cubicBezTo>
                  <a:cubicBezTo>
                    <a:pt x="7809" y="13647"/>
                    <a:pt x="7369" y="13867"/>
                    <a:pt x="7039" y="13977"/>
                  </a:cubicBezTo>
                  <a:cubicBezTo>
                    <a:pt x="627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270" y="19477"/>
                    <a:pt x="6929" y="20027"/>
                    <a:pt x="7809" y="20357"/>
                  </a:cubicBezTo>
                  <a:cubicBezTo>
                    <a:pt x="8017" y="20383"/>
                    <a:pt x="8231" y="20396"/>
                    <a:pt x="8447" y="20396"/>
                  </a:cubicBezTo>
                  <a:cubicBezTo>
                    <a:pt x="9144" y="20396"/>
                    <a:pt x="9861" y="20253"/>
                    <a:pt x="10449" y="19917"/>
                  </a:cubicBezTo>
                  <a:lnTo>
                    <a:pt x="10339" y="19917"/>
                  </a:lnTo>
                  <a:cubicBezTo>
                    <a:pt x="14079" y="18267"/>
                    <a:pt x="16388" y="14527"/>
                    <a:pt x="16388" y="10458"/>
                  </a:cubicBezTo>
                  <a:cubicBezTo>
                    <a:pt x="16388" y="6498"/>
                    <a:pt x="14189" y="2978"/>
                    <a:pt x="10669" y="1109"/>
                  </a:cubicBezTo>
                  <a:cubicBezTo>
                    <a:pt x="9088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44"/>
            <p:cNvSpPr/>
            <p:nvPr/>
          </p:nvSpPr>
          <p:spPr>
            <a:xfrm>
              <a:off x="5928175" y="3047200"/>
              <a:ext cx="452825" cy="509275"/>
            </a:xfrm>
            <a:custGeom>
              <a:avLst/>
              <a:gdLst/>
              <a:ahLst/>
              <a:cxnLst/>
              <a:rect l="l" t="t" r="r" b="b"/>
              <a:pathLst>
                <a:path w="18113" h="20371" extrusionOk="0">
                  <a:moveTo>
                    <a:pt x="9715" y="7338"/>
                  </a:moveTo>
                  <a:cubicBezTo>
                    <a:pt x="9719" y="7338"/>
                    <a:pt x="9731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6" y="7338"/>
                    <a:pt x="9715" y="7338"/>
                  </a:cubicBezTo>
                  <a:close/>
                  <a:moveTo>
                    <a:pt x="9966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5" y="7878"/>
                    <a:pt x="10045" y="7794"/>
                    <a:pt x="9966" y="7693"/>
                  </a:cubicBezTo>
                  <a:close/>
                  <a:moveTo>
                    <a:pt x="10469" y="9003"/>
                  </a:moveTo>
                  <a:cubicBezTo>
                    <a:pt x="10483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30" y="9258"/>
                    <a:pt x="10508" y="9105"/>
                    <a:pt x="10469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5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413" y="11220"/>
                  </a:moveTo>
                  <a:lnTo>
                    <a:pt x="10413" y="11330"/>
                  </a:lnTo>
                  <a:cubicBezTo>
                    <a:pt x="10341" y="11473"/>
                    <a:pt x="10269" y="11570"/>
                    <a:pt x="10198" y="11650"/>
                  </a:cubicBezTo>
                  <a:lnTo>
                    <a:pt x="10198" y="11650"/>
                  </a:lnTo>
                  <a:cubicBezTo>
                    <a:pt x="10222" y="11601"/>
                    <a:pt x="10339" y="11367"/>
                    <a:pt x="10413" y="11220"/>
                  </a:cubicBezTo>
                  <a:close/>
                  <a:moveTo>
                    <a:pt x="9778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3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4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9" y="9003"/>
                  </a:cubicBezTo>
                  <a:lnTo>
                    <a:pt x="10469" y="9003"/>
                  </a:lnTo>
                  <a:cubicBezTo>
                    <a:pt x="10456" y="8927"/>
                    <a:pt x="10456" y="8895"/>
                    <a:pt x="10465" y="8895"/>
                  </a:cubicBezTo>
                  <a:lnTo>
                    <a:pt x="10465" y="8895"/>
                  </a:ln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4" y="10479"/>
                    <a:pt x="10563" y="10729"/>
                    <a:pt x="10523" y="10890"/>
                  </a:cubicBezTo>
                  <a:cubicBezTo>
                    <a:pt x="10415" y="11107"/>
                    <a:pt x="10306" y="11430"/>
                    <a:pt x="10198" y="11650"/>
                  </a:cubicBezTo>
                  <a:lnTo>
                    <a:pt x="10198" y="11650"/>
                  </a:lnTo>
                  <a:cubicBezTo>
                    <a:pt x="10159" y="11693"/>
                    <a:pt x="10121" y="11731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6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1" y="13314"/>
                    <a:pt x="8341" y="13354"/>
                    <a:pt x="8381" y="13354"/>
                  </a:cubicBezTo>
                  <a:cubicBezTo>
                    <a:pt x="8393" y="13354"/>
                    <a:pt x="8412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6" y="13509"/>
                  </a:cubicBezTo>
                  <a:lnTo>
                    <a:pt x="7826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6" y="13509"/>
                  </a:cubicBezTo>
                  <a:lnTo>
                    <a:pt x="7826" y="13509"/>
                  </a:lnTo>
                  <a:cubicBezTo>
                    <a:pt x="7775" y="13514"/>
                    <a:pt x="7713" y="13522"/>
                    <a:pt x="7650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7" y="13318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4985" y="20256"/>
                    <a:pt x="5956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3" y="19029"/>
                    <a:pt x="14483" y="17709"/>
                    <a:pt x="1580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44"/>
            <p:cNvSpPr/>
            <p:nvPr/>
          </p:nvSpPr>
          <p:spPr>
            <a:xfrm>
              <a:off x="5289325" y="3047000"/>
              <a:ext cx="409750" cy="509925"/>
            </a:xfrm>
            <a:custGeom>
              <a:avLst/>
              <a:gdLst/>
              <a:ahLst/>
              <a:cxnLst/>
              <a:rect l="l" t="t" r="r" b="b"/>
              <a:pathLst>
                <a:path w="16390" h="20397" extrusionOk="0">
                  <a:moveTo>
                    <a:pt x="8864" y="8322"/>
                  </a:moveTo>
                  <a:lnTo>
                    <a:pt x="8910" y="8368"/>
                  </a:lnTo>
                  <a:cubicBezTo>
                    <a:pt x="8949" y="8426"/>
                    <a:pt x="8964" y="8450"/>
                    <a:pt x="8962" y="8450"/>
                  </a:cubicBezTo>
                  <a:cubicBezTo>
                    <a:pt x="8959" y="8450"/>
                    <a:pt x="8918" y="8396"/>
                    <a:pt x="8864" y="8322"/>
                  </a:cubicBezTo>
                  <a:close/>
                  <a:moveTo>
                    <a:pt x="9564" y="10298"/>
                  </a:moveTo>
                  <a:cubicBezTo>
                    <a:pt x="9568" y="10329"/>
                    <a:pt x="9570" y="10348"/>
                    <a:pt x="9570" y="10348"/>
                  </a:cubicBezTo>
                  <a:cubicBezTo>
                    <a:pt x="9570" y="10333"/>
                    <a:pt x="9568" y="10316"/>
                    <a:pt x="9564" y="10298"/>
                  </a:cubicBezTo>
                  <a:close/>
                  <a:moveTo>
                    <a:pt x="9676" y="10752"/>
                  </a:moveTo>
                  <a:cubicBezTo>
                    <a:pt x="9678" y="10752"/>
                    <a:pt x="9680" y="10763"/>
                    <a:pt x="9680" y="10788"/>
                  </a:cubicBezTo>
                  <a:cubicBezTo>
                    <a:pt x="9680" y="10898"/>
                    <a:pt x="9680" y="11008"/>
                    <a:pt x="9680" y="11118"/>
                  </a:cubicBezTo>
                  <a:cubicBezTo>
                    <a:pt x="9646" y="11184"/>
                    <a:pt x="9613" y="11261"/>
                    <a:pt x="9583" y="11344"/>
                  </a:cubicBezTo>
                  <a:lnTo>
                    <a:pt x="9583" y="11344"/>
                  </a:lnTo>
                  <a:cubicBezTo>
                    <a:pt x="9608" y="11151"/>
                    <a:pt x="9661" y="10752"/>
                    <a:pt x="9676" y="10752"/>
                  </a:cubicBezTo>
                  <a:close/>
                  <a:moveTo>
                    <a:pt x="9460" y="11997"/>
                  </a:moveTo>
                  <a:lnTo>
                    <a:pt x="9460" y="11997"/>
                  </a:lnTo>
                  <a:cubicBezTo>
                    <a:pt x="9460" y="12068"/>
                    <a:pt x="9326" y="12317"/>
                    <a:pt x="9314" y="12317"/>
                  </a:cubicBezTo>
                  <a:cubicBezTo>
                    <a:pt x="9307" y="12317"/>
                    <a:pt x="9340" y="12236"/>
                    <a:pt x="9460" y="11997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0" y="339"/>
                  </a:cubicBezTo>
                  <a:cubicBezTo>
                    <a:pt x="991" y="889"/>
                    <a:pt x="1" y="2758"/>
                    <a:pt x="441" y="4628"/>
                  </a:cubicBezTo>
                  <a:cubicBezTo>
                    <a:pt x="894" y="6078"/>
                    <a:pt x="2243" y="7080"/>
                    <a:pt x="3750" y="7080"/>
                  </a:cubicBezTo>
                  <a:cubicBezTo>
                    <a:pt x="4072" y="7080"/>
                    <a:pt x="4401" y="7035"/>
                    <a:pt x="4730" y="6938"/>
                  </a:cubicBezTo>
                  <a:lnTo>
                    <a:pt x="5280" y="6828"/>
                  </a:ln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1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4"/>
                    <a:pt x="9460" y="9908"/>
                  </a:cubicBezTo>
                  <a:cubicBezTo>
                    <a:pt x="9460" y="10003"/>
                    <a:pt x="9543" y="10181"/>
                    <a:pt x="9564" y="10298"/>
                  </a:cubicBezTo>
                  <a:lnTo>
                    <a:pt x="9564" y="10298"/>
                  </a:lnTo>
                  <a:cubicBezTo>
                    <a:pt x="9548" y="10145"/>
                    <a:pt x="9502" y="9685"/>
                    <a:pt x="9530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10018"/>
                  </a:lnTo>
                  <a:cubicBezTo>
                    <a:pt x="9570" y="10348"/>
                    <a:pt x="9570" y="10678"/>
                    <a:pt x="9570" y="11008"/>
                  </a:cubicBezTo>
                  <a:cubicBezTo>
                    <a:pt x="9570" y="11106"/>
                    <a:pt x="9570" y="11204"/>
                    <a:pt x="9570" y="11382"/>
                  </a:cubicBezTo>
                  <a:lnTo>
                    <a:pt x="9570" y="11382"/>
                  </a:lnTo>
                  <a:cubicBezTo>
                    <a:pt x="9515" y="11543"/>
                    <a:pt x="9472" y="11727"/>
                    <a:pt x="9462" y="11914"/>
                  </a:cubicBezTo>
                  <a:lnTo>
                    <a:pt x="9462" y="11914"/>
                  </a:lnTo>
                  <a:cubicBezTo>
                    <a:pt x="9425" y="11994"/>
                    <a:pt x="9382" y="12075"/>
                    <a:pt x="9350" y="12107"/>
                  </a:cubicBezTo>
                  <a:cubicBezTo>
                    <a:pt x="9260" y="12197"/>
                    <a:pt x="8950" y="12580"/>
                    <a:pt x="8840" y="12838"/>
                  </a:cubicBezTo>
                  <a:lnTo>
                    <a:pt x="8840" y="12838"/>
                  </a:lnTo>
                  <a:cubicBezTo>
                    <a:pt x="8723" y="12954"/>
                    <a:pt x="8560" y="13118"/>
                    <a:pt x="8470" y="13207"/>
                  </a:cubicBezTo>
                  <a:lnTo>
                    <a:pt x="8415" y="13262"/>
                  </a:lnTo>
                  <a:lnTo>
                    <a:pt x="8415" y="13262"/>
                  </a:lnTo>
                  <a:cubicBezTo>
                    <a:pt x="8332" y="13317"/>
                    <a:pt x="8250" y="13372"/>
                    <a:pt x="8140" y="13427"/>
                  </a:cubicBezTo>
                  <a:cubicBezTo>
                    <a:pt x="7810" y="13647"/>
                    <a:pt x="7370" y="13867"/>
                    <a:pt x="7040" y="13977"/>
                  </a:cubicBezTo>
                  <a:cubicBezTo>
                    <a:pt x="627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83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18" y="20383"/>
                    <a:pt x="8232" y="20396"/>
                    <a:pt x="8447" y="20396"/>
                  </a:cubicBezTo>
                  <a:cubicBezTo>
                    <a:pt x="9145" y="20396"/>
                    <a:pt x="9862" y="20253"/>
                    <a:pt x="10450" y="19917"/>
                  </a:cubicBezTo>
                  <a:lnTo>
                    <a:pt x="10340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8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44"/>
            <p:cNvSpPr/>
            <p:nvPr/>
          </p:nvSpPr>
          <p:spPr>
            <a:xfrm>
              <a:off x="4597325" y="3047200"/>
              <a:ext cx="452800" cy="509275"/>
            </a:xfrm>
            <a:custGeom>
              <a:avLst/>
              <a:gdLst/>
              <a:ahLst/>
              <a:cxnLst/>
              <a:rect l="l" t="t" r="r" b="b"/>
              <a:pathLst>
                <a:path w="18112" h="20371" extrusionOk="0">
                  <a:moveTo>
                    <a:pt x="9714" y="7338"/>
                  </a:moveTo>
                  <a:cubicBezTo>
                    <a:pt x="9718" y="7338"/>
                    <a:pt x="9730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5" y="7338"/>
                    <a:pt x="9714" y="7338"/>
                  </a:cubicBezTo>
                  <a:close/>
                  <a:moveTo>
                    <a:pt x="9965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4" y="7878"/>
                    <a:pt x="10045" y="7794"/>
                    <a:pt x="9965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4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lnTo>
                    <a:pt x="10283" y="11480"/>
                  </a:lnTo>
                  <a:cubicBezTo>
                    <a:pt x="10265" y="11539"/>
                    <a:pt x="10238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3" y="11480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2" y="6964"/>
                  </a:cubicBezTo>
                  <a:cubicBezTo>
                    <a:pt x="9132" y="6964"/>
                    <a:pt x="9148" y="6985"/>
                    <a:pt x="9203" y="7040"/>
                  </a:cubicBezTo>
                  <a:cubicBezTo>
                    <a:pt x="9514" y="7247"/>
                    <a:pt x="9629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09" y="8417"/>
                  </a:cubicBezTo>
                  <a:lnTo>
                    <a:pt x="10309" y="8417"/>
                  </a:lnTo>
                  <a:cubicBezTo>
                    <a:pt x="10333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3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299" y="11401"/>
                    <a:pt x="10294" y="11433"/>
                  </a:cubicBezTo>
                  <a:lnTo>
                    <a:pt x="10294" y="11433"/>
                  </a:lnTo>
                  <a:cubicBezTo>
                    <a:pt x="10264" y="11504"/>
                    <a:pt x="10235" y="11572"/>
                    <a:pt x="10205" y="11633"/>
                  </a:cubicBezTo>
                  <a:lnTo>
                    <a:pt x="10205" y="11633"/>
                  </a:lnTo>
                  <a:cubicBezTo>
                    <a:pt x="10169" y="11683"/>
                    <a:pt x="10126" y="11726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5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1" y="13354"/>
                    <a:pt x="8381" y="13354"/>
                  </a:cubicBezTo>
                  <a:cubicBezTo>
                    <a:pt x="8393" y="13354"/>
                    <a:pt x="8411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2" y="13477"/>
                    <a:pt x="7825" y="13509"/>
                  </a:cubicBezTo>
                  <a:lnTo>
                    <a:pt x="7825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2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6" y="13521"/>
                    <a:pt x="7825" y="13509"/>
                  </a:cubicBezTo>
                  <a:lnTo>
                    <a:pt x="7825" y="13509"/>
                  </a:lnTo>
                  <a:cubicBezTo>
                    <a:pt x="7775" y="13514"/>
                    <a:pt x="7712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6" y="13318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4984" y="20256"/>
                    <a:pt x="5955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2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44"/>
            <p:cNvSpPr/>
            <p:nvPr/>
          </p:nvSpPr>
          <p:spPr>
            <a:xfrm>
              <a:off x="3958475" y="3047000"/>
              <a:ext cx="409725" cy="509925"/>
            </a:xfrm>
            <a:custGeom>
              <a:avLst/>
              <a:gdLst/>
              <a:ahLst/>
              <a:cxnLst/>
              <a:rect l="l" t="t" r="r" b="b"/>
              <a:pathLst>
                <a:path w="16389" h="20397" extrusionOk="0">
                  <a:moveTo>
                    <a:pt x="8864" y="8322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8" y="8396"/>
                    <a:pt x="8864" y="8322"/>
                  </a:cubicBezTo>
                  <a:close/>
                  <a:moveTo>
                    <a:pt x="9563" y="10295"/>
                  </a:moveTo>
                  <a:cubicBezTo>
                    <a:pt x="9567" y="10314"/>
                    <a:pt x="9569" y="10332"/>
                    <a:pt x="9569" y="10348"/>
                  </a:cubicBezTo>
                  <a:cubicBezTo>
                    <a:pt x="9569" y="10348"/>
                    <a:pt x="9567" y="10328"/>
                    <a:pt x="9563" y="10295"/>
                  </a:cubicBezTo>
                  <a:close/>
                  <a:moveTo>
                    <a:pt x="9349" y="11997"/>
                  </a:moveTo>
                  <a:cubicBezTo>
                    <a:pt x="9349" y="12068"/>
                    <a:pt x="9215" y="12317"/>
                    <a:pt x="9204" y="12317"/>
                  </a:cubicBezTo>
                  <a:cubicBezTo>
                    <a:pt x="9197" y="12317"/>
                    <a:pt x="9230" y="12236"/>
                    <a:pt x="9349" y="11997"/>
                  </a:cubicBezTo>
                  <a:close/>
                  <a:moveTo>
                    <a:pt x="8579" y="13097"/>
                  </a:moveTo>
                  <a:cubicBezTo>
                    <a:pt x="8557" y="13120"/>
                    <a:pt x="8530" y="13142"/>
                    <a:pt x="8501" y="13164"/>
                  </a:cubicBezTo>
                  <a:lnTo>
                    <a:pt x="8501" y="13164"/>
                  </a:lnTo>
                  <a:cubicBezTo>
                    <a:pt x="8548" y="13125"/>
                    <a:pt x="8579" y="13097"/>
                    <a:pt x="8579" y="13097"/>
                  </a:cubicBezTo>
                  <a:close/>
                  <a:moveTo>
                    <a:pt x="5627" y="0"/>
                  </a:moveTo>
                  <a:cubicBezTo>
                    <a:pt x="4704" y="0"/>
                    <a:pt x="3775" y="110"/>
                    <a:pt x="2860" y="339"/>
                  </a:cubicBezTo>
                  <a:cubicBezTo>
                    <a:pt x="990" y="889"/>
                    <a:pt x="0" y="2758"/>
                    <a:pt x="440" y="4628"/>
                  </a:cubicBezTo>
                  <a:cubicBezTo>
                    <a:pt x="894" y="6078"/>
                    <a:pt x="2243" y="7080"/>
                    <a:pt x="3689" y="7080"/>
                  </a:cubicBezTo>
                  <a:cubicBezTo>
                    <a:pt x="3997" y="7080"/>
                    <a:pt x="4310" y="7035"/>
                    <a:pt x="4620" y="6938"/>
                  </a:cubicBezTo>
                  <a:lnTo>
                    <a:pt x="5280" y="6828"/>
                  </a:lnTo>
                  <a:lnTo>
                    <a:pt x="6380" y="6828"/>
                  </a:lnTo>
                  <a:cubicBezTo>
                    <a:pt x="6600" y="6828"/>
                    <a:pt x="6917" y="6926"/>
                    <a:pt x="6779" y="6926"/>
                  </a:cubicBezTo>
                  <a:cubicBezTo>
                    <a:pt x="6710" y="6926"/>
                    <a:pt x="6526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1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79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19" y="8698"/>
                    <a:pt x="9129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59" y="9744"/>
                    <a:pt x="9459" y="9908"/>
                  </a:cubicBezTo>
                  <a:lnTo>
                    <a:pt x="9459" y="10018"/>
                  </a:lnTo>
                  <a:cubicBezTo>
                    <a:pt x="9459" y="10348"/>
                    <a:pt x="9459" y="10678"/>
                    <a:pt x="9459" y="11008"/>
                  </a:cubicBezTo>
                  <a:cubicBezTo>
                    <a:pt x="9459" y="11118"/>
                    <a:pt x="9459" y="11228"/>
                    <a:pt x="9459" y="11447"/>
                  </a:cubicBezTo>
                  <a:cubicBezTo>
                    <a:pt x="9459" y="11447"/>
                    <a:pt x="9546" y="10752"/>
                    <a:pt x="9566" y="10752"/>
                  </a:cubicBezTo>
                  <a:cubicBezTo>
                    <a:pt x="9568" y="10752"/>
                    <a:pt x="9569" y="10763"/>
                    <a:pt x="9569" y="10788"/>
                  </a:cubicBezTo>
                  <a:cubicBezTo>
                    <a:pt x="9569" y="10898"/>
                    <a:pt x="9569" y="11008"/>
                    <a:pt x="9569" y="11118"/>
                  </a:cubicBezTo>
                  <a:cubicBezTo>
                    <a:pt x="9482" y="11292"/>
                    <a:pt x="9464" y="11535"/>
                    <a:pt x="9406" y="11793"/>
                  </a:cubicBezTo>
                  <a:lnTo>
                    <a:pt x="9406" y="11793"/>
                  </a:lnTo>
                  <a:cubicBezTo>
                    <a:pt x="9362" y="11894"/>
                    <a:pt x="9289" y="12058"/>
                    <a:pt x="9239" y="12107"/>
                  </a:cubicBezTo>
                  <a:cubicBezTo>
                    <a:pt x="9147" y="12200"/>
                    <a:pt x="8820" y="12605"/>
                    <a:pt x="8719" y="12862"/>
                  </a:cubicBezTo>
                  <a:lnTo>
                    <a:pt x="8719" y="12862"/>
                  </a:lnTo>
                  <a:cubicBezTo>
                    <a:pt x="8631" y="12976"/>
                    <a:pt x="8527" y="13124"/>
                    <a:pt x="8360" y="13207"/>
                  </a:cubicBezTo>
                  <a:lnTo>
                    <a:pt x="8250" y="13317"/>
                  </a:lnTo>
                  <a:cubicBezTo>
                    <a:pt x="8215" y="13352"/>
                    <a:pt x="8188" y="13380"/>
                    <a:pt x="8167" y="13401"/>
                  </a:cubicBezTo>
                  <a:lnTo>
                    <a:pt x="8167" y="13401"/>
                  </a:lnTo>
                  <a:cubicBezTo>
                    <a:pt x="8157" y="13410"/>
                    <a:pt x="8148" y="13419"/>
                    <a:pt x="8140" y="13427"/>
                  </a:cubicBezTo>
                  <a:cubicBezTo>
                    <a:pt x="7700" y="13647"/>
                    <a:pt x="7370" y="13867"/>
                    <a:pt x="6930" y="13977"/>
                  </a:cubicBezTo>
                  <a:cubicBezTo>
                    <a:pt x="616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160" y="19477"/>
                    <a:pt x="6930" y="20027"/>
                    <a:pt x="7810" y="20357"/>
                  </a:cubicBezTo>
                  <a:cubicBezTo>
                    <a:pt x="8017" y="20383"/>
                    <a:pt x="8225" y="20396"/>
                    <a:pt x="8433" y="20396"/>
                  </a:cubicBezTo>
                  <a:cubicBezTo>
                    <a:pt x="9105" y="20396"/>
                    <a:pt x="9777" y="20253"/>
                    <a:pt x="10449" y="19917"/>
                  </a:cubicBezTo>
                  <a:lnTo>
                    <a:pt x="10339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8"/>
                    <a:pt x="10669" y="1109"/>
                  </a:cubicBezTo>
                  <a:cubicBezTo>
                    <a:pt x="9088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44"/>
            <p:cNvSpPr/>
            <p:nvPr/>
          </p:nvSpPr>
          <p:spPr>
            <a:xfrm>
              <a:off x="3266450" y="3047200"/>
              <a:ext cx="452825" cy="509275"/>
            </a:xfrm>
            <a:custGeom>
              <a:avLst/>
              <a:gdLst/>
              <a:ahLst/>
              <a:cxnLst/>
              <a:rect l="l" t="t" r="r" b="b"/>
              <a:pathLst>
                <a:path w="18113" h="20371" extrusionOk="0">
                  <a:moveTo>
                    <a:pt x="9715" y="7338"/>
                  </a:moveTo>
                  <a:cubicBezTo>
                    <a:pt x="9719" y="7338"/>
                    <a:pt x="9731" y="7348"/>
                    <a:pt x="9753" y="7370"/>
                  </a:cubicBezTo>
                  <a:lnTo>
                    <a:pt x="9794" y="7471"/>
                  </a:lnTo>
                  <a:lnTo>
                    <a:pt x="9794" y="7471"/>
                  </a:lnTo>
                  <a:cubicBezTo>
                    <a:pt x="9741" y="7394"/>
                    <a:pt x="9705" y="7338"/>
                    <a:pt x="9715" y="7338"/>
                  </a:cubicBezTo>
                  <a:close/>
                  <a:moveTo>
                    <a:pt x="10469" y="9003"/>
                  </a:moveTo>
                  <a:cubicBezTo>
                    <a:pt x="10483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30" y="9258"/>
                    <a:pt x="10509" y="9105"/>
                    <a:pt x="10469" y="9003"/>
                  </a:cubicBezTo>
                  <a:close/>
                  <a:moveTo>
                    <a:pt x="10566" y="9428"/>
                  </a:moveTo>
                  <a:cubicBezTo>
                    <a:pt x="10584" y="9509"/>
                    <a:pt x="10605" y="9594"/>
                    <a:pt x="10633" y="9680"/>
                  </a:cubicBezTo>
                  <a:cubicBezTo>
                    <a:pt x="10608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cubicBezTo>
                    <a:pt x="10266" y="11539"/>
                    <a:pt x="10239" y="11588"/>
                    <a:pt x="10207" y="11632"/>
                  </a:cubicBezTo>
                  <a:lnTo>
                    <a:pt x="10207" y="11632"/>
                  </a:lnTo>
                  <a:cubicBezTo>
                    <a:pt x="10223" y="11601"/>
                    <a:pt x="10251" y="11544"/>
                    <a:pt x="10283" y="11480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7"/>
                    <a:pt x="8873" y="111"/>
                  </a:cubicBezTo>
                  <a:cubicBezTo>
                    <a:pt x="7993" y="331"/>
                    <a:pt x="7334" y="881"/>
                    <a:pt x="6784" y="1651"/>
                  </a:cubicBezTo>
                  <a:cubicBezTo>
                    <a:pt x="6014" y="3190"/>
                    <a:pt x="6344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7" y="6964"/>
                    <a:pt x="9143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7" y="7553"/>
                  </a:cubicBezTo>
                  <a:lnTo>
                    <a:pt x="9827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4" y="8536"/>
                    <a:pt x="10413" y="8723"/>
                    <a:pt x="10413" y="8910"/>
                  </a:cubicBezTo>
                  <a:cubicBezTo>
                    <a:pt x="10436" y="8932"/>
                    <a:pt x="10454" y="8964"/>
                    <a:pt x="10469" y="9003"/>
                  </a:cubicBezTo>
                  <a:lnTo>
                    <a:pt x="10469" y="9003"/>
                  </a:lnTo>
                  <a:cubicBezTo>
                    <a:pt x="10456" y="8927"/>
                    <a:pt x="10456" y="8895"/>
                    <a:pt x="10466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4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300" y="11401"/>
                    <a:pt x="10294" y="11433"/>
                  </a:cubicBezTo>
                  <a:lnTo>
                    <a:pt x="10294" y="11433"/>
                  </a:lnTo>
                  <a:cubicBezTo>
                    <a:pt x="10265" y="11504"/>
                    <a:pt x="10235" y="11572"/>
                    <a:pt x="10206" y="11633"/>
                  </a:cubicBezTo>
                  <a:lnTo>
                    <a:pt x="10206" y="11633"/>
                  </a:lnTo>
                  <a:cubicBezTo>
                    <a:pt x="10170" y="11683"/>
                    <a:pt x="10126" y="11726"/>
                    <a:pt x="10083" y="11769"/>
                  </a:cubicBezTo>
                  <a:cubicBezTo>
                    <a:pt x="10011" y="11987"/>
                    <a:pt x="9650" y="12397"/>
                    <a:pt x="9667" y="12397"/>
                  </a:cubicBezTo>
                  <a:cubicBezTo>
                    <a:pt x="9676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1" y="13314"/>
                    <a:pt x="8341" y="13354"/>
                    <a:pt x="8382" y="13354"/>
                  </a:cubicBezTo>
                  <a:cubicBezTo>
                    <a:pt x="8394" y="13354"/>
                    <a:pt x="8412" y="13351"/>
                    <a:pt x="8434" y="13345"/>
                  </a:cubicBezTo>
                  <a:lnTo>
                    <a:pt x="8434" y="13345"/>
                  </a:lnTo>
                  <a:cubicBezTo>
                    <a:pt x="8369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6" y="13509"/>
                  </a:cubicBezTo>
                  <a:lnTo>
                    <a:pt x="7826" y="13509"/>
                  </a:lnTo>
                  <a:cubicBezTo>
                    <a:pt x="7883" y="13502"/>
                    <a:pt x="7926" y="13498"/>
                    <a:pt x="7938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6" y="13509"/>
                  </a:cubicBezTo>
                  <a:lnTo>
                    <a:pt x="7826" y="13509"/>
                  </a:lnTo>
                  <a:cubicBezTo>
                    <a:pt x="7775" y="13514"/>
                    <a:pt x="7713" y="13522"/>
                    <a:pt x="7650" y="13529"/>
                  </a:cubicBezTo>
                  <a:lnTo>
                    <a:pt x="6674" y="13529"/>
                  </a:lnTo>
                  <a:cubicBezTo>
                    <a:pt x="6674" y="13419"/>
                    <a:pt x="6014" y="13419"/>
                    <a:pt x="5904" y="13419"/>
                  </a:cubicBezTo>
                  <a:cubicBezTo>
                    <a:pt x="5537" y="13318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4985" y="20256"/>
                    <a:pt x="5956" y="20371"/>
                    <a:pt x="6921" y="20371"/>
                  </a:cubicBezTo>
                  <a:cubicBezTo>
                    <a:pt x="8189" y="20371"/>
                    <a:pt x="9447" y="20173"/>
                    <a:pt x="10633" y="19799"/>
                  </a:cubicBezTo>
                  <a:cubicBezTo>
                    <a:pt x="12723" y="19029"/>
                    <a:pt x="14483" y="17709"/>
                    <a:pt x="15693" y="15839"/>
                  </a:cubicBezTo>
                  <a:cubicBezTo>
                    <a:pt x="17892" y="12539"/>
                    <a:pt x="18112" y="8360"/>
                    <a:pt x="16353" y="4950"/>
                  </a:cubicBezTo>
                  <a:cubicBezTo>
                    <a:pt x="15363" y="286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4"/>
            <p:cNvSpPr/>
            <p:nvPr/>
          </p:nvSpPr>
          <p:spPr>
            <a:xfrm>
              <a:off x="2627600" y="3047000"/>
              <a:ext cx="412500" cy="509925"/>
            </a:xfrm>
            <a:custGeom>
              <a:avLst/>
              <a:gdLst/>
              <a:ahLst/>
              <a:cxnLst/>
              <a:rect l="l" t="t" r="r" b="b"/>
              <a:pathLst>
                <a:path w="16500" h="20397" extrusionOk="0">
                  <a:moveTo>
                    <a:pt x="8758" y="8138"/>
                  </a:moveTo>
                  <a:lnTo>
                    <a:pt x="8758" y="8138"/>
                  </a:lnTo>
                  <a:cubicBezTo>
                    <a:pt x="8772" y="8144"/>
                    <a:pt x="8786" y="8148"/>
                    <a:pt x="8800" y="8148"/>
                  </a:cubicBezTo>
                  <a:cubicBezTo>
                    <a:pt x="8800" y="8162"/>
                    <a:pt x="8806" y="8183"/>
                    <a:pt x="8816" y="8208"/>
                  </a:cubicBezTo>
                  <a:lnTo>
                    <a:pt x="8816" y="8208"/>
                  </a:lnTo>
                  <a:cubicBezTo>
                    <a:pt x="8797" y="8184"/>
                    <a:pt x="8777" y="8161"/>
                    <a:pt x="8758" y="8138"/>
                  </a:cubicBezTo>
                  <a:close/>
                  <a:moveTo>
                    <a:pt x="9179" y="8695"/>
                  </a:moveTo>
                  <a:cubicBezTo>
                    <a:pt x="9182" y="8695"/>
                    <a:pt x="9200" y="8728"/>
                    <a:pt x="9240" y="8808"/>
                  </a:cubicBezTo>
                  <a:lnTo>
                    <a:pt x="9308" y="9011"/>
                  </a:lnTo>
                  <a:lnTo>
                    <a:pt x="9308" y="9011"/>
                  </a:lnTo>
                  <a:cubicBezTo>
                    <a:pt x="9238" y="8851"/>
                    <a:pt x="9172" y="8695"/>
                    <a:pt x="9179" y="8695"/>
                  </a:cubicBezTo>
                  <a:close/>
                  <a:moveTo>
                    <a:pt x="9460" y="11997"/>
                  </a:moveTo>
                  <a:cubicBezTo>
                    <a:pt x="9460" y="12068"/>
                    <a:pt x="9370" y="12317"/>
                    <a:pt x="9363" y="12317"/>
                  </a:cubicBezTo>
                  <a:cubicBezTo>
                    <a:pt x="9358" y="12317"/>
                    <a:pt x="9380" y="12236"/>
                    <a:pt x="9460" y="11997"/>
                  </a:cubicBezTo>
                  <a:close/>
                  <a:moveTo>
                    <a:pt x="8690" y="13097"/>
                  </a:moveTo>
                  <a:lnTo>
                    <a:pt x="8690" y="13097"/>
                  </a:lnTo>
                  <a:cubicBezTo>
                    <a:pt x="8668" y="13120"/>
                    <a:pt x="8645" y="13142"/>
                    <a:pt x="8622" y="13164"/>
                  </a:cubicBezTo>
                  <a:lnTo>
                    <a:pt x="8622" y="13164"/>
                  </a:lnTo>
                  <a:cubicBezTo>
                    <a:pt x="8662" y="13126"/>
                    <a:pt x="8689" y="13099"/>
                    <a:pt x="8690" y="13097"/>
                  </a:cubicBezTo>
                  <a:close/>
                  <a:moveTo>
                    <a:pt x="8603" y="13183"/>
                  </a:moveTo>
                  <a:cubicBezTo>
                    <a:pt x="8595" y="13192"/>
                    <a:pt x="8588" y="13200"/>
                    <a:pt x="8580" y="13207"/>
                  </a:cubicBezTo>
                  <a:lnTo>
                    <a:pt x="8576" y="13210"/>
                  </a:lnTo>
                  <a:lnTo>
                    <a:pt x="8576" y="13210"/>
                  </a:lnTo>
                  <a:cubicBezTo>
                    <a:pt x="8585" y="13201"/>
                    <a:pt x="8594" y="13192"/>
                    <a:pt x="8603" y="13183"/>
                  </a:cubicBezTo>
                  <a:close/>
                  <a:moveTo>
                    <a:pt x="5658" y="0"/>
                  </a:moveTo>
                  <a:cubicBezTo>
                    <a:pt x="4717" y="0"/>
                    <a:pt x="3776" y="110"/>
                    <a:pt x="2861" y="339"/>
                  </a:cubicBezTo>
                  <a:cubicBezTo>
                    <a:pt x="1101" y="889"/>
                    <a:pt x="1" y="2758"/>
                    <a:pt x="551" y="4628"/>
                  </a:cubicBezTo>
                  <a:cubicBezTo>
                    <a:pt x="1004" y="6078"/>
                    <a:pt x="2354" y="7080"/>
                    <a:pt x="3799" y="7080"/>
                  </a:cubicBezTo>
                  <a:cubicBezTo>
                    <a:pt x="4108" y="7080"/>
                    <a:pt x="4421" y="7035"/>
                    <a:pt x="4730" y="6938"/>
                  </a:cubicBezTo>
                  <a:lnTo>
                    <a:pt x="5390" y="6828"/>
                  </a:lnTo>
                  <a:lnTo>
                    <a:pt x="6380" y="6828"/>
                  </a:lnTo>
                  <a:cubicBezTo>
                    <a:pt x="6600" y="6828"/>
                    <a:pt x="6967" y="6926"/>
                    <a:pt x="6828" y="6926"/>
                  </a:cubicBezTo>
                  <a:cubicBezTo>
                    <a:pt x="6759" y="6926"/>
                    <a:pt x="6564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98" y="7013"/>
                    <a:pt x="7146" y="7087"/>
                    <a:pt x="7378" y="7162"/>
                  </a:cubicBezTo>
                  <a:lnTo>
                    <a:pt x="7378" y="7162"/>
                  </a:lnTo>
                  <a:lnTo>
                    <a:pt x="7810" y="7378"/>
                  </a:lnTo>
                  <a:lnTo>
                    <a:pt x="8140" y="7598"/>
                  </a:lnTo>
                  <a:lnTo>
                    <a:pt x="8150" y="7603"/>
                  </a:lnTo>
                  <a:lnTo>
                    <a:pt x="8150" y="7603"/>
                  </a:lnTo>
                  <a:cubicBezTo>
                    <a:pt x="8389" y="7822"/>
                    <a:pt x="8485" y="7847"/>
                    <a:pt x="8580" y="8038"/>
                  </a:cubicBezTo>
                  <a:lnTo>
                    <a:pt x="8890" y="8347"/>
                  </a:lnTo>
                  <a:lnTo>
                    <a:pt x="8890" y="8347"/>
                  </a:lnTo>
                  <a:cubicBezTo>
                    <a:pt x="8996" y="8527"/>
                    <a:pt x="9167" y="8771"/>
                    <a:pt x="9240" y="8918"/>
                  </a:cubicBezTo>
                  <a:cubicBezTo>
                    <a:pt x="9240" y="8991"/>
                    <a:pt x="9289" y="9114"/>
                    <a:pt x="9354" y="9220"/>
                  </a:cubicBezTo>
                  <a:lnTo>
                    <a:pt x="9354" y="9220"/>
                  </a:lnTo>
                  <a:cubicBezTo>
                    <a:pt x="9376" y="9434"/>
                    <a:pt x="9473" y="9714"/>
                    <a:pt x="9570" y="9908"/>
                  </a:cubicBezTo>
                  <a:cubicBezTo>
                    <a:pt x="9570" y="9943"/>
                    <a:pt x="9570" y="9980"/>
                    <a:pt x="9570" y="10018"/>
                  </a:cubicBezTo>
                  <a:cubicBezTo>
                    <a:pt x="9680" y="10348"/>
                    <a:pt x="9680" y="10678"/>
                    <a:pt x="9570" y="11008"/>
                  </a:cubicBezTo>
                  <a:cubicBezTo>
                    <a:pt x="9570" y="11118"/>
                    <a:pt x="9570" y="11228"/>
                    <a:pt x="9570" y="11447"/>
                  </a:cubicBezTo>
                  <a:cubicBezTo>
                    <a:pt x="9570" y="11447"/>
                    <a:pt x="9639" y="11173"/>
                    <a:pt x="9680" y="10969"/>
                  </a:cubicBezTo>
                  <a:lnTo>
                    <a:pt x="9680" y="10969"/>
                  </a:lnTo>
                  <a:cubicBezTo>
                    <a:pt x="9680" y="11019"/>
                    <a:pt x="9680" y="11068"/>
                    <a:pt x="9680" y="11118"/>
                  </a:cubicBezTo>
                  <a:cubicBezTo>
                    <a:pt x="9680" y="11315"/>
                    <a:pt x="9592" y="11600"/>
                    <a:pt x="9494" y="11894"/>
                  </a:cubicBezTo>
                  <a:lnTo>
                    <a:pt x="9494" y="11894"/>
                  </a:lnTo>
                  <a:cubicBezTo>
                    <a:pt x="9443" y="11981"/>
                    <a:pt x="9385" y="12072"/>
                    <a:pt x="9350" y="12107"/>
                  </a:cubicBezTo>
                  <a:cubicBezTo>
                    <a:pt x="9350" y="12209"/>
                    <a:pt x="8883" y="12683"/>
                    <a:pt x="8810" y="12929"/>
                  </a:cubicBezTo>
                  <a:lnTo>
                    <a:pt x="8810" y="12929"/>
                  </a:lnTo>
                  <a:cubicBezTo>
                    <a:pt x="8727" y="13017"/>
                    <a:pt x="8665" y="13112"/>
                    <a:pt x="8605" y="13180"/>
                  </a:cubicBezTo>
                  <a:lnTo>
                    <a:pt x="8605" y="13180"/>
                  </a:lnTo>
                  <a:cubicBezTo>
                    <a:pt x="8594" y="13191"/>
                    <a:pt x="8583" y="13201"/>
                    <a:pt x="8571" y="13212"/>
                  </a:cubicBezTo>
                  <a:lnTo>
                    <a:pt x="8571" y="13212"/>
                  </a:lnTo>
                  <a:lnTo>
                    <a:pt x="8360" y="13317"/>
                  </a:lnTo>
                  <a:cubicBezTo>
                    <a:pt x="8334" y="13352"/>
                    <a:pt x="8314" y="13380"/>
                    <a:pt x="8300" y="13401"/>
                  </a:cubicBezTo>
                  <a:lnTo>
                    <a:pt x="8300" y="13401"/>
                  </a:lnTo>
                  <a:cubicBezTo>
                    <a:pt x="8284" y="13410"/>
                    <a:pt x="8267" y="13419"/>
                    <a:pt x="8250" y="13427"/>
                  </a:cubicBezTo>
                  <a:cubicBezTo>
                    <a:pt x="7920" y="13647"/>
                    <a:pt x="7480" y="13867"/>
                    <a:pt x="7040" y="13977"/>
                  </a:cubicBezTo>
                  <a:cubicBezTo>
                    <a:pt x="6270" y="14417"/>
                    <a:pt x="5720" y="15187"/>
                    <a:pt x="5500" y="16067"/>
                  </a:cubicBezTo>
                  <a:cubicBezTo>
                    <a:pt x="5280" y="16947"/>
                    <a:pt x="5390" y="17937"/>
                    <a:pt x="5830" y="18707"/>
                  </a:cubicBezTo>
                  <a:cubicBezTo>
                    <a:pt x="6270" y="19477"/>
                    <a:pt x="7040" y="20027"/>
                    <a:pt x="7920" y="20357"/>
                  </a:cubicBezTo>
                  <a:cubicBezTo>
                    <a:pt x="8128" y="20383"/>
                    <a:pt x="8336" y="20396"/>
                    <a:pt x="8542" y="20396"/>
                  </a:cubicBezTo>
                  <a:cubicBezTo>
                    <a:pt x="9209" y="20396"/>
                    <a:pt x="9862" y="20253"/>
                    <a:pt x="10450" y="19917"/>
                  </a:cubicBezTo>
                  <a:cubicBezTo>
                    <a:pt x="14079" y="18267"/>
                    <a:pt x="16499" y="14527"/>
                    <a:pt x="16499" y="10458"/>
                  </a:cubicBezTo>
                  <a:cubicBezTo>
                    <a:pt x="16389" y="6498"/>
                    <a:pt x="14299" y="2978"/>
                    <a:pt x="10780" y="1109"/>
                  </a:cubicBezTo>
                  <a:cubicBezTo>
                    <a:pt x="9199" y="390"/>
                    <a:pt x="7430" y="0"/>
                    <a:pt x="5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44"/>
            <p:cNvSpPr/>
            <p:nvPr/>
          </p:nvSpPr>
          <p:spPr>
            <a:xfrm>
              <a:off x="1935600" y="3047200"/>
              <a:ext cx="452800" cy="509275"/>
            </a:xfrm>
            <a:custGeom>
              <a:avLst/>
              <a:gdLst/>
              <a:ahLst/>
              <a:cxnLst/>
              <a:rect l="l" t="t" r="r" b="b"/>
              <a:pathLst>
                <a:path w="18112" h="20371" extrusionOk="0">
                  <a:moveTo>
                    <a:pt x="9714" y="7338"/>
                  </a:moveTo>
                  <a:cubicBezTo>
                    <a:pt x="9718" y="7338"/>
                    <a:pt x="9730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5" y="7338"/>
                    <a:pt x="9714" y="7338"/>
                  </a:cubicBezTo>
                  <a:close/>
                  <a:moveTo>
                    <a:pt x="9966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4" y="7878"/>
                    <a:pt x="10045" y="7794"/>
                    <a:pt x="9966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4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cubicBezTo>
                    <a:pt x="10266" y="11539"/>
                    <a:pt x="10239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3" y="11480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2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3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3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300" y="11401"/>
                    <a:pt x="10294" y="11433"/>
                  </a:cubicBezTo>
                  <a:lnTo>
                    <a:pt x="10294" y="11433"/>
                  </a:lnTo>
                  <a:cubicBezTo>
                    <a:pt x="10264" y="11504"/>
                    <a:pt x="10235" y="11572"/>
                    <a:pt x="10206" y="11633"/>
                  </a:cubicBezTo>
                  <a:lnTo>
                    <a:pt x="10206" y="11633"/>
                  </a:lnTo>
                  <a:cubicBezTo>
                    <a:pt x="10169" y="11683"/>
                    <a:pt x="10126" y="11726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5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1" y="13354"/>
                    <a:pt x="8381" y="13354"/>
                  </a:cubicBezTo>
                  <a:cubicBezTo>
                    <a:pt x="8393" y="13354"/>
                    <a:pt x="8411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5" y="13509"/>
                  </a:cubicBezTo>
                  <a:lnTo>
                    <a:pt x="7825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5" y="13509"/>
                  </a:cubicBezTo>
                  <a:lnTo>
                    <a:pt x="7825" y="13509"/>
                  </a:lnTo>
                  <a:cubicBezTo>
                    <a:pt x="7775" y="13514"/>
                    <a:pt x="7713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7" y="13318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3" y="20019"/>
                  </a:cubicBezTo>
                  <a:cubicBezTo>
                    <a:pt x="4984" y="20256"/>
                    <a:pt x="5956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3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3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44"/>
            <p:cNvSpPr/>
            <p:nvPr/>
          </p:nvSpPr>
          <p:spPr>
            <a:xfrm>
              <a:off x="1294000" y="3047000"/>
              <a:ext cx="412475" cy="508925"/>
            </a:xfrm>
            <a:custGeom>
              <a:avLst/>
              <a:gdLst/>
              <a:ahLst/>
              <a:cxnLst/>
              <a:rect l="l" t="t" r="r" b="b"/>
              <a:pathLst>
                <a:path w="16499" h="20357" extrusionOk="0">
                  <a:moveTo>
                    <a:pt x="9460" y="11887"/>
                  </a:moveTo>
                  <a:cubicBezTo>
                    <a:pt x="9460" y="12021"/>
                    <a:pt x="9378" y="12236"/>
                    <a:pt x="9364" y="12236"/>
                  </a:cubicBezTo>
                  <a:cubicBezTo>
                    <a:pt x="9355" y="12236"/>
                    <a:pt x="9373" y="12146"/>
                    <a:pt x="9460" y="11887"/>
                  </a:cubicBezTo>
                  <a:close/>
                  <a:moveTo>
                    <a:pt x="5737" y="0"/>
                  </a:moveTo>
                  <a:cubicBezTo>
                    <a:pt x="4814" y="0"/>
                    <a:pt x="3885" y="110"/>
                    <a:pt x="2970" y="339"/>
                  </a:cubicBezTo>
                  <a:cubicBezTo>
                    <a:pt x="1100" y="889"/>
                    <a:pt x="1" y="2758"/>
                    <a:pt x="551" y="4518"/>
                  </a:cubicBezTo>
                  <a:cubicBezTo>
                    <a:pt x="1013" y="6091"/>
                    <a:pt x="2332" y="7042"/>
                    <a:pt x="3853" y="7042"/>
                  </a:cubicBezTo>
                  <a:cubicBezTo>
                    <a:pt x="4139" y="7042"/>
                    <a:pt x="4433" y="7008"/>
                    <a:pt x="4730" y="6938"/>
                  </a:cubicBezTo>
                  <a:lnTo>
                    <a:pt x="5390" y="6828"/>
                  </a:lnTo>
                  <a:lnTo>
                    <a:pt x="6380" y="6828"/>
                  </a:lnTo>
                  <a:cubicBezTo>
                    <a:pt x="6600" y="6828"/>
                    <a:pt x="6967" y="6877"/>
                    <a:pt x="6828" y="6877"/>
                  </a:cubicBezTo>
                  <a:cubicBezTo>
                    <a:pt x="6759" y="6877"/>
                    <a:pt x="6563" y="6865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43" y="6938"/>
                    <a:pt x="7145" y="6998"/>
                    <a:pt x="7420" y="7073"/>
                  </a:cubicBezTo>
                  <a:lnTo>
                    <a:pt x="7420" y="7073"/>
                  </a:lnTo>
                  <a:lnTo>
                    <a:pt x="7810" y="7268"/>
                  </a:lnTo>
                  <a:lnTo>
                    <a:pt x="8140" y="7488"/>
                  </a:lnTo>
                  <a:lnTo>
                    <a:pt x="8150" y="7493"/>
                  </a:lnTo>
                  <a:lnTo>
                    <a:pt x="8150" y="7493"/>
                  </a:lnTo>
                  <a:cubicBezTo>
                    <a:pt x="8389" y="7712"/>
                    <a:pt x="8484" y="7737"/>
                    <a:pt x="8580" y="7928"/>
                  </a:cubicBezTo>
                  <a:lnTo>
                    <a:pt x="8800" y="8148"/>
                  </a:lnTo>
                  <a:lnTo>
                    <a:pt x="8800" y="8148"/>
                  </a:lnTo>
                  <a:cubicBezTo>
                    <a:pt x="8800" y="8148"/>
                    <a:pt x="9130" y="8588"/>
                    <a:pt x="9240" y="8808"/>
                  </a:cubicBezTo>
                  <a:lnTo>
                    <a:pt x="9240" y="8808"/>
                  </a:lnTo>
                  <a:cubicBezTo>
                    <a:pt x="9240" y="8808"/>
                    <a:pt x="9240" y="8808"/>
                    <a:pt x="9240" y="8808"/>
                  </a:cubicBezTo>
                  <a:lnTo>
                    <a:pt x="9240" y="8808"/>
                  </a:lnTo>
                  <a:cubicBezTo>
                    <a:pt x="9240" y="8954"/>
                    <a:pt x="9288" y="9052"/>
                    <a:pt x="9353" y="9133"/>
                  </a:cubicBezTo>
                  <a:lnTo>
                    <a:pt x="9353" y="9133"/>
                  </a:lnTo>
                  <a:cubicBezTo>
                    <a:pt x="9370" y="9362"/>
                    <a:pt x="9441" y="9543"/>
                    <a:pt x="9521" y="9767"/>
                  </a:cubicBezTo>
                  <a:lnTo>
                    <a:pt x="9521" y="9767"/>
                  </a:lnTo>
                  <a:cubicBezTo>
                    <a:pt x="9520" y="9717"/>
                    <a:pt x="9522" y="9685"/>
                    <a:pt x="9529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9908"/>
                  </a:lnTo>
                  <a:cubicBezTo>
                    <a:pt x="9553" y="9859"/>
                    <a:pt x="9537" y="9812"/>
                    <a:pt x="9521" y="9767"/>
                  </a:cubicBezTo>
                  <a:lnTo>
                    <a:pt x="9521" y="9767"/>
                  </a:lnTo>
                  <a:cubicBezTo>
                    <a:pt x="9525" y="9945"/>
                    <a:pt x="9570" y="10348"/>
                    <a:pt x="9570" y="10348"/>
                  </a:cubicBezTo>
                  <a:cubicBezTo>
                    <a:pt x="9570" y="10524"/>
                    <a:pt x="9570" y="10689"/>
                    <a:pt x="9570" y="10898"/>
                  </a:cubicBezTo>
                  <a:cubicBezTo>
                    <a:pt x="9570" y="11118"/>
                    <a:pt x="9570" y="11228"/>
                    <a:pt x="9570" y="11338"/>
                  </a:cubicBezTo>
                  <a:cubicBezTo>
                    <a:pt x="9570" y="11338"/>
                    <a:pt x="9638" y="11098"/>
                    <a:pt x="9680" y="10924"/>
                  </a:cubicBezTo>
                  <a:lnTo>
                    <a:pt x="9680" y="10924"/>
                  </a:lnTo>
                  <a:cubicBezTo>
                    <a:pt x="9680" y="10950"/>
                    <a:pt x="9680" y="10979"/>
                    <a:pt x="9680" y="11008"/>
                  </a:cubicBezTo>
                  <a:cubicBezTo>
                    <a:pt x="9680" y="11256"/>
                    <a:pt x="9617" y="11505"/>
                    <a:pt x="9539" y="11707"/>
                  </a:cubicBezTo>
                  <a:lnTo>
                    <a:pt x="9539" y="11707"/>
                  </a:lnTo>
                  <a:cubicBezTo>
                    <a:pt x="9480" y="11809"/>
                    <a:pt x="9396" y="11951"/>
                    <a:pt x="9350" y="11997"/>
                  </a:cubicBezTo>
                  <a:cubicBezTo>
                    <a:pt x="9350" y="12087"/>
                    <a:pt x="8982" y="12545"/>
                    <a:pt x="8848" y="12829"/>
                  </a:cubicBezTo>
                  <a:lnTo>
                    <a:pt x="8848" y="12829"/>
                  </a:lnTo>
                  <a:cubicBezTo>
                    <a:pt x="8755" y="12922"/>
                    <a:pt x="8649" y="13028"/>
                    <a:pt x="8470" y="13207"/>
                  </a:cubicBezTo>
                  <a:lnTo>
                    <a:pt x="8404" y="13273"/>
                  </a:lnTo>
                  <a:lnTo>
                    <a:pt x="8404" y="13273"/>
                  </a:lnTo>
                  <a:cubicBezTo>
                    <a:pt x="8345" y="13303"/>
                    <a:pt x="8290" y="13317"/>
                    <a:pt x="8250" y="13317"/>
                  </a:cubicBezTo>
                  <a:cubicBezTo>
                    <a:pt x="7810" y="13647"/>
                    <a:pt x="7480" y="13757"/>
                    <a:pt x="7040" y="13977"/>
                  </a:cubicBezTo>
                  <a:cubicBezTo>
                    <a:pt x="6270" y="14417"/>
                    <a:pt x="5720" y="15187"/>
                    <a:pt x="5500" y="16067"/>
                  </a:cubicBezTo>
                  <a:cubicBezTo>
                    <a:pt x="5280" y="16947"/>
                    <a:pt x="5390" y="17827"/>
                    <a:pt x="5830" y="18707"/>
                  </a:cubicBezTo>
                  <a:cubicBezTo>
                    <a:pt x="6270" y="19477"/>
                    <a:pt x="7040" y="20027"/>
                    <a:pt x="7920" y="20247"/>
                  </a:cubicBezTo>
                  <a:cubicBezTo>
                    <a:pt x="8213" y="20320"/>
                    <a:pt x="8506" y="20357"/>
                    <a:pt x="8800" y="20357"/>
                  </a:cubicBezTo>
                  <a:cubicBezTo>
                    <a:pt x="9386" y="20357"/>
                    <a:pt x="9973" y="20210"/>
                    <a:pt x="10559" y="19917"/>
                  </a:cubicBezTo>
                  <a:lnTo>
                    <a:pt x="10449" y="19917"/>
                  </a:lnTo>
                  <a:cubicBezTo>
                    <a:pt x="14189" y="18267"/>
                    <a:pt x="16499" y="14527"/>
                    <a:pt x="16499" y="10458"/>
                  </a:cubicBezTo>
                  <a:cubicBezTo>
                    <a:pt x="16499" y="6498"/>
                    <a:pt x="14299" y="2978"/>
                    <a:pt x="10779" y="1109"/>
                  </a:cubicBezTo>
                  <a:cubicBezTo>
                    <a:pt x="9199" y="390"/>
                    <a:pt x="7477" y="0"/>
                    <a:pt x="5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44"/>
            <p:cNvSpPr/>
            <p:nvPr/>
          </p:nvSpPr>
          <p:spPr>
            <a:xfrm>
              <a:off x="604750" y="3047200"/>
              <a:ext cx="452800" cy="509275"/>
            </a:xfrm>
            <a:custGeom>
              <a:avLst/>
              <a:gdLst/>
              <a:ahLst/>
              <a:cxnLst/>
              <a:rect l="l" t="t" r="r" b="b"/>
              <a:pathLst>
                <a:path w="18112" h="20371" extrusionOk="0">
                  <a:moveTo>
                    <a:pt x="9714" y="7338"/>
                  </a:moveTo>
                  <a:cubicBezTo>
                    <a:pt x="9718" y="7338"/>
                    <a:pt x="9730" y="7348"/>
                    <a:pt x="9752" y="7370"/>
                  </a:cubicBezTo>
                  <a:lnTo>
                    <a:pt x="9787" y="7457"/>
                  </a:lnTo>
                  <a:lnTo>
                    <a:pt x="9787" y="7457"/>
                  </a:lnTo>
                  <a:cubicBezTo>
                    <a:pt x="9737" y="7388"/>
                    <a:pt x="9705" y="7338"/>
                    <a:pt x="9714" y="7338"/>
                  </a:cubicBezTo>
                  <a:close/>
                  <a:moveTo>
                    <a:pt x="9965" y="7693"/>
                  </a:moveTo>
                  <a:lnTo>
                    <a:pt x="10082" y="7810"/>
                  </a:lnTo>
                  <a:cubicBezTo>
                    <a:pt x="10114" y="7858"/>
                    <a:pt x="10125" y="7878"/>
                    <a:pt x="10122" y="7878"/>
                  </a:cubicBezTo>
                  <a:cubicBezTo>
                    <a:pt x="10114" y="7878"/>
                    <a:pt x="10045" y="7794"/>
                    <a:pt x="9965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2" y="9222"/>
                    <a:pt x="10565" y="9428"/>
                  </a:cubicBezTo>
                  <a:lnTo>
                    <a:pt x="10565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5" y="9428"/>
                  </a:moveTo>
                  <a:cubicBezTo>
                    <a:pt x="10583" y="9509"/>
                    <a:pt x="10604" y="9594"/>
                    <a:pt x="10632" y="9680"/>
                  </a:cubicBezTo>
                  <a:cubicBezTo>
                    <a:pt x="10607" y="9586"/>
                    <a:pt x="10585" y="9502"/>
                    <a:pt x="10565" y="9428"/>
                  </a:cubicBezTo>
                  <a:close/>
                  <a:moveTo>
                    <a:pt x="10282" y="11480"/>
                  </a:moveTo>
                  <a:cubicBezTo>
                    <a:pt x="10265" y="11539"/>
                    <a:pt x="10238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2" y="11480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2" y="7040"/>
                  </a:lnTo>
                  <a:cubicBezTo>
                    <a:pt x="9477" y="7177"/>
                    <a:pt x="9532" y="7226"/>
                    <a:pt x="9527" y="7226"/>
                  </a:cubicBezTo>
                  <a:cubicBezTo>
                    <a:pt x="9515" y="7226"/>
                    <a:pt x="9176" y="6964"/>
                    <a:pt x="9142" y="6964"/>
                  </a:cubicBezTo>
                  <a:cubicBezTo>
                    <a:pt x="9132" y="6964"/>
                    <a:pt x="9148" y="6985"/>
                    <a:pt x="9202" y="7040"/>
                  </a:cubicBezTo>
                  <a:cubicBezTo>
                    <a:pt x="9514" y="7247"/>
                    <a:pt x="9629" y="7357"/>
                    <a:pt x="9826" y="7553"/>
                  </a:cubicBezTo>
                  <a:lnTo>
                    <a:pt x="9826" y="7553"/>
                  </a:lnTo>
                  <a:lnTo>
                    <a:pt x="9972" y="7920"/>
                  </a:lnTo>
                  <a:cubicBezTo>
                    <a:pt x="10126" y="8073"/>
                    <a:pt x="10225" y="8226"/>
                    <a:pt x="10309" y="8417"/>
                  </a:cubicBezTo>
                  <a:lnTo>
                    <a:pt x="10309" y="8417"/>
                  </a:lnTo>
                  <a:cubicBezTo>
                    <a:pt x="10333" y="8536"/>
                    <a:pt x="10412" y="8723"/>
                    <a:pt x="10412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89" y="8895"/>
                    <a:pt x="10576" y="9123"/>
                    <a:pt x="10632" y="9350"/>
                  </a:cubicBezTo>
                  <a:cubicBezTo>
                    <a:pt x="10742" y="9680"/>
                    <a:pt x="10632" y="9680"/>
                    <a:pt x="10632" y="9790"/>
                  </a:cubicBezTo>
                  <a:lnTo>
                    <a:pt x="10632" y="10292"/>
                  </a:lnTo>
                  <a:lnTo>
                    <a:pt x="10632" y="10292"/>
                  </a:lnTo>
                  <a:cubicBezTo>
                    <a:pt x="10603" y="10479"/>
                    <a:pt x="10563" y="10729"/>
                    <a:pt x="10522" y="10890"/>
                  </a:cubicBezTo>
                  <a:cubicBezTo>
                    <a:pt x="10467" y="11000"/>
                    <a:pt x="10412" y="11137"/>
                    <a:pt x="10357" y="11275"/>
                  </a:cubicBezTo>
                  <a:lnTo>
                    <a:pt x="10357" y="11275"/>
                  </a:lnTo>
                  <a:lnTo>
                    <a:pt x="10302" y="11330"/>
                  </a:lnTo>
                  <a:cubicBezTo>
                    <a:pt x="10302" y="11367"/>
                    <a:pt x="10299" y="11401"/>
                    <a:pt x="10293" y="11433"/>
                  </a:cubicBezTo>
                  <a:lnTo>
                    <a:pt x="10293" y="11433"/>
                  </a:lnTo>
                  <a:cubicBezTo>
                    <a:pt x="10264" y="11504"/>
                    <a:pt x="10235" y="11572"/>
                    <a:pt x="10205" y="11633"/>
                  </a:cubicBezTo>
                  <a:lnTo>
                    <a:pt x="10205" y="11633"/>
                  </a:lnTo>
                  <a:cubicBezTo>
                    <a:pt x="10169" y="11683"/>
                    <a:pt x="10126" y="11726"/>
                    <a:pt x="10082" y="11769"/>
                  </a:cubicBezTo>
                  <a:cubicBezTo>
                    <a:pt x="10010" y="11987"/>
                    <a:pt x="9650" y="12397"/>
                    <a:pt x="9666" y="12397"/>
                  </a:cubicBezTo>
                  <a:cubicBezTo>
                    <a:pt x="9675" y="12397"/>
                    <a:pt x="9783" y="12288"/>
                    <a:pt x="10082" y="11989"/>
                  </a:cubicBezTo>
                  <a:lnTo>
                    <a:pt x="10082" y="11989"/>
                  </a:lnTo>
                  <a:cubicBezTo>
                    <a:pt x="9972" y="12209"/>
                    <a:pt x="9752" y="12429"/>
                    <a:pt x="9532" y="12649"/>
                  </a:cubicBezTo>
                  <a:lnTo>
                    <a:pt x="9422" y="12759"/>
                  </a:lnTo>
                  <a:lnTo>
                    <a:pt x="9422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0" y="13354"/>
                    <a:pt x="8381" y="13354"/>
                  </a:cubicBezTo>
                  <a:cubicBezTo>
                    <a:pt x="8393" y="13354"/>
                    <a:pt x="8411" y="13351"/>
                    <a:pt x="8433" y="13345"/>
                  </a:cubicBezTo>
                  <a:lnTo>
                    <a:pt x="8433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2" y="13477"/>
                    <a:pt x="7825" y="13509"/>
                  </a:cubicBezTo>
                  <a:lnTo>
                    <a:pt x="7825" y="13509"/>
                  </a:lnTo>
                  <a:cubicBezTo>
                    <a:pt x="7882" y="13502"/>
                    <a:pt x="7925" y="13498"/>
                    <a:pt x="7937" y="13498"/>
                  </a:cubicBezTo>
                  <a:cubicBezTo>
                    <a:pt x="7953" y="13498"/>
                    <a:pt x="7912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6" y="13521"/>
                    <a:pt x="7825" y="13509"/>
                  </a:cubicBezTo>
                  <a:lnTo>
                    <a:pt x="7825" y="13509"/>
                  </a:lnTo>
                  <a:cubicBezTo>
                    <a:pt x="7774" y="13514"/>
                    <a:pt x="7712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6" y="13318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4984" y="20256"/>
                    <a:pt x="5955" y="20371"/>
                    <a:pt x="6920" y="20371"/>
                  </a:cubicBezTo>
                  <a:cubicBezTo>
                    <a:pt x="8188" y="20371"/>
                    <a:pt x="9446" y="20173"/>
                    <a:pt x="10632" y="19799"/>
                  </a:cubicBezTo>
                  <a:cubicBezTo>
                    <a:pt x="12722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4"/>
            <p:cNvSpPr/>
            <p:nvPr/>
          </p:nvSpPr>
          <p:spPr>
            <a:xfrm>
              <a:off x="306850" y="3530150"/>
              <a:ext cx="409725" cy="509950"/>
            </a:xfrm>
            <a:custGeom>
              <a:avLst/>
              <a:gdLst/>
              <a:ahLst/>
              <a:cxnLst/>
              <a:rect l="l" t="t" r="r" b="b"/>
              <a:pathLst>
                <a:path w="16389" h="20398" extrusionOk="0">
                  <a:moveTo>
                    <a:pt x="7817" y="7236"/>
                  </a:moveTo>
                  <a:cubicBezTo>
                    <a:pt x="7765" y="7274"/>
                    <a:pt x="7722" y="7300"/>
                    <a:pt x="7700" y="7300"/>
                  </a:cubicBezTo>
                  <a:cubicBezTo>
                    <a:pt x="7743" y="7278"/>
                    <a:pt x="7781" y="7257"/>
                    <a:pt x="7817" y="7236"/>
                  </a:cubicBezTo>
                  <a:close/>
                  <a:moveTo>
                    <a:pt x="7186" y="8080"/>
                  </a:moveTo>
                  <a:cubicBezTo>
                    <a:pt x="7174" y="8080"/>
                    <a:pt x="7040" y="8330"/>
                    <a:pt x="7040" y="8400"/>
                  </a:cubicBezTo>
                  <a:cubicBezTo>
                    <a:pt x="7159" y="8161"/>
                    <a:pt x="7192" y="8080"/>
                    <a:pt x="7186" y="8080"/>
                  </a:cubicBezTo>
                  <a:close/>
                  <a:moveTo>
                    <a:pt x="6846" y="9552"/>
                  </a:moveTo>
                  <a:cubicBezTo>
                    <a:pt x="6836" y="9608"/>
                    <a:pt x="6828" y="9645"/>
                    <a:pt x="6824" y="9645"/>
                  </a:cubicBezTo>
                  <a:cubicBezTo>
                    <a:pt x="6821" y="9645"/>
                    <a:pt x="6820" y="9634"/>
                    <a:pt x="6820" y="9610"/>
                  </a:cubicBezTo>
                  <a:cubicBezTo>
                    <a:pt x="6831" y="9589"/>
                    <a:pt x="6839" y="9570"/>
                    <a:pt x="6846" y="9552"/>
                  </a:cubicBezTo>
                  <a:close/>
                  <a:moveTo>
                    <a:pt x="7428" y="11947"/>
                  </a:moveTo>
                  <a:cubicBezTo>
                    <a:pt x="7431" y="11947"/>
                    <a:pt x="7472" y="12001"/>
                    <a:pt x="7525" y="12075"/>
                  </a:cubicBezTo>
                  <a:lnTo>
                    <a:pt x="7525" y="12075"/>
                  </a:lnTo>
                  <a:lnTo>
                    <a:pt x="7480" y="12029"/>
                  </a:lnTo>
                  <a:cubicBezTo>
                    <a:pt x="7441" y="11971"/>
                    <a:pt x="7426" y="11947"/>
                    <a:pt x="7428" y="11947"/>
                  </a:cubicBezTo>
                  <a:close/>
                  <a:moveTo>
                    <a:pt x="9610" y="13471"/>
                  </a:moveTo>
                  <a:cubicBezTo>
                    <a:pt x="9680" y="13471"/>
                    <a:pt x="9863" y="13496"/>
                    <a:pt x="10230" y="13569"/>
                  </a:cubicBezTo>
                  <a:lnTo>
                    <a:pt x="10010" y="13569"/>
                  </a:lnTo>
                  <a:cubicBezTo>
                    <a:pt x="9790" y="13569"/>
                    <a:pt x="9472" y="13471"/>
                    <a:pt x="9610" y="13471"/>
                  </a:cubicBezTo>
                  <a:close/>
                  <a:moveTo>
                    <a:pt x="8067" y="1"/>
                  </a:moveTo>
                  <a:cubicBezTo>
                    <a:pt x="7394" y="1"/>
                    <a:pt x="6722" y="145"/>
                    <a:pt x="6050" y="481"/>
                  </a:cubicBezTo>
                  <a:cubicBezTo>
                    <a:pt x="2310" y="2130"/>
                    <a:pt x="1" y="5870"/>
                    <a:pt x="1" y="9940"/>
                  </a:cubicBezTo>
                  <a:cubicBezTo>
                    <a:pt x="1" y="13899"/>
                    <a:pt x="2200" y="17419"/>
                    <a:pt x="5720" y="19289"/>
                  </a:cubicBezTo>
                  <a:cubicBezTo>
                    <a:pt x="7301" y="20007"/>
                    <a:pt x="9023" y="20397"/>
                    <a:pt x="10762" y="20397"/>
                  </a:cubicBezTo>
                  <a:cubicBezTo>
                    <a:pt x="11686" y="20397"/>
                    <a:pt x="12614" y="20287"/>
                    <a:pt x="13529" y="20059"/>
                  </a:cubicBezTo>
                  <a:cubicBezTo>
                    <a:pt x="15399" y="19509"/>
                    <a:pt x="16389" y="17639"/>
                    <a:pt x="15949" y="15769"/>
                  </a:cubicBezTo>
                  <a:cubicBezTo>
                    <a:pt x="15481" y="14272"/>
                    <a:pt x="14058" y="13252"/>
                    <a:pt x="12492" y="13252"/>
                  </a:cubicBezTo>
                  <a:cubicBezTo>
                    <a:pt x="12218" y="13252"/>
                    <a:pt x="11938" y="13284"/>
                    <a:pt x="11659" y="13349"/>
                  </a:cubicBezTo>
                  <a:lnTo>
                    <a:pt x="11110" y="13569"/>
                  </a:lnTo>
                  <a:lnTo>
                    <a:pt x="10230" y="13569"/>
                  </a:lnTo>
                  <a:lnTo>
                    <a:pt x="9790" y="13459"/>
                  </a:lnTo>
                  <a:cubicBezTo>
                    <a:pt x="9570" y="13386"/>
                    <a:pt x="9350" y="13313"/>
                    <a:pt x="9130" y="13239"/>
                  </a:cubicBezTo>
                  <a:lnTo>
                    <a:pt x="9130" y="13239"/>
                  </a:lnTo>
                  <a:lnTo>
                    <a:pt x="8690" y="13019"/>
                  </a:lnTo>
                  <a:lnTo>
                    <a:pt x="8470" y="12909"/>
                  </a:lnTo>
                  <a:lnTo>
                    <a:pt x="8470" y="12909"/>
                  </a:lnTo>
                  <a:cubicBezTo>
                    <a:pt x="8470" y="12909"/>
                    <a:pt x="8470" y="12909"/>
                    <a:pt x="8470" y="12909"/>
                  </a:cubicBezTo>
                  <a:cubicBezTo>
                    <a:pt x="8030" y="12579"/>
                    <a:pt x="8030" y="12579"/>
                    <a:pt x="7810" y="12359"/>
                  </a:cubicBezTo>
                  <a:lnTo>
                    <a:pt x="7700" y="12249"/>
                  </a:lnTo>
                  <a:lnTo>
                    <a:pt x="7700" y="12249"/>
                  </a:lnTo>
                  <a:cubicBezTo>
                    <a:pt x="7700" y="12249"/>
                    <a:pt x="7700" y="12249"/>
                    <a:pt x="7700" y="12249"/>
                  </a:cubicBezTo>
                  <a:cubicBezTo>
                    <a:pt x="7590" y="12139"/>
                    <a:pt x="7370" y="11699"/>
                    <a:pt x="7260" y="11479"/>
                  </a:cubicBezTo>
                  <a:cubicBezTo>
                    <a:pt x="7258" y="11478"/>
                    <a:pt x="7257" y="11476"/>
                    <a:pt x="7255" y="11475"/>
                  </a:cubicBezTo>
                  <a:lnTo>
                    <a:pt x="7255" y="11475"/>
                  </a:lnTo>
                  <a:cubicBezTo>
                    <a:pt x="7247" y="11403"/>
                    <a:pt x="7222" y="11331"/>
                    <a:pt x="7150" y="11259"/>
                  </a:cubicBezTo>
                  <a:lnTo>
                    <a:pt x="7150" y="11259"/>
                  </a:lnTo>
                  <a:cubicBezTo>
                    <a:pt x="7127" y="11192"/>
                    <a:pt x="7105" y="11124"/>
                    <a:pt x="7067" y="11071"/>
                  </a:cubicBezTo>
                  <a:lnTo>
                    <a:pt x="7067" y="11071"/>
                  </a:lnTo>
                  <a:cubicBezTo>
                    <a:pt x="6991" y="10877"/>
                    <a:pt x="6930" y="10653"/>
                    <a:pt x="6930" y="10490"/>
                  </a:cubicBezTo>
                  <a:cubicBezTo>
                    <a:pt x="6930" y="10426"/>
                    <a:pt x="6930" y="10380"/>
                    <a:pt x="6930" y="10380"/>
                  </a:cubicBezTo>
                  <a:cubicBezTo>
                    <a:pt x="6930" y="10050"/>
                    <a:pt x="6930" y="9720"/>
                    <a:pt x="6930" y="9390"/>
                  </a:cubicBezTo>
                  <a:lnTo>
                    <a:pt x="6930" y="8950"/>
                  </a:lnTo>
                  <a:cubicBezTo>
                    <a:pt x="6930" y="8950"/>
                    <a:pt x="6896" y="9219"/>
                    <a:pt x="6866" y="9422"/>
                  </a:cubicBezTo>
                  <a:lnTo>
                    <a:pt x="6866" y="9422"/>
                  </a:lnTo>
                  <a:cubicBezTo>
                    <a:pt x="6856" y="9370"/>
                    <a:pt x="6820" y="9343"/>
                    <a:pt x="6820" y="9280"/>
                  </a:cubicBezTo>
                  <a:cubicBezTo>
                    <a:pt x="6930" y="9060"/>
                    <a:pt x="6930" y="8730"/>
                    <a:pt x="7040" y="8400"/>
                  </a:cubicBezTo>
                  <a:lnTo>
                    <a:pt x="7040" y="8400"/>
                  </a:lnTo>
                  <a:cubicBezTo>
                    <a:pt x="6969" y="8614"/>
                    <a:pt x="6944" y="8689"/>
                    <a:pt x="6942" y="8689"/>
                  </a:cubicBezTo>
                  <a:cubicBezTo>
                    <a:pt x="6940" y="8689"/>
                    <a:pt x="7040" y="8364"/>
                    <a:pt x="7040" y="8290"/>
                  </a:cubicBezTo>
                  <a:cubicBezTo>
                    <a:pt x="7040" y="8236"/>
                    <a:pt x="7196" y="8053"/>
                    <a:pt x="7343" y="7866"/>
                  </a:cubicBezTo>
                  <a:lnTo>
                    <a:pt x="7343" y="7866"/>
                  </a:lnTo>
                  <a:cubicBezTo>
                    <a:pt x="7351" y="7862"/>
                    <a:pt x="7360" y="7856"/>
                    <a:pt x="7370" y="7850"/>
                  </a:cubicBezTo>
                  <a:cubicBezTo>
                    <a:pt x="7370" y="7843"/>
                    <a:pt x="7370" y="7837"/>
                    <a:pt x="7371" y="7831"/>
                  </a:cubicBezTo>
                  <a:lnTo>
                    <a:pt x="7371" y="7831"/>
                  </a:lnTo>
                  <a:cubicBezTo>
                    <a:pt x="7455" y="7723"/>
                    <a:pt x="7533" y="7617"/>
                    <a:pt x="7573" y="7537"/>
                  </a:cubicBezTo>
                  <a:lnTo>
                    <a:pt x="7573" y="7537"/>
                  </a:lnTo>
                  <a:cubicBezTo>
                    <a:pt x="7688" y="7422"/>
                    <a:pt x="7836" y="7274"/>
                    <a:pt x="7920" y="7190"/>
                  </a:cubicBezTo>
                  <a:lnTo>
                    <a:pt x="7975" y="7135"/>
                  </a:lnTo>
                  <a:lnTo>
                    <a:pt x="7975" y="7135"/>
                  </a:lnTo>
                  <a:cubicBezTo>
                    <a:pt x="8057" y="7080"/>
                    <a:pt x="8140" y="7025"/>
                    <a:pt x="8250" y="6970"/>
                  </a:cubicBezTo>
                  <a:cubicBezTo>
                    <a:pt x="8580" y="6750"/>
                    <a:pt x="9020" y="6530"/>
                    <a:pt x="9350" y="6310"/>
                  </a:cubicBezTo>
                  <a:cubicBezTo>
                    <a:pt x="10230" y="5980"/>
                    <a:pt x="10890" y="5210"/>
                    <a:pt x="11110" y="4330"/>
                  </a:cubicBezTo>
                  <a:cubicBezTo>
                    <a:pt x="11659" y="2460"/>
                    <a:pt x="10560" y="591"/>
                    <a:pt x="8690" y="41"/>
                  </a:cubicBezTo>
                  <a:cubicBezTo>
                    <a:pt x="8482" y="15"/>
                    <a:pt x="8274" y="1"/>
                    <a:pt x="80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44"/>
            <p:cNvSpPr/>
            <p:nvPr/>
          </p:nvSpPr>
          <p:spPr>
            <a:xfrm>
              <a:off x="922800" y="3530600"/>
              <a:ext cx="485200" cy="509275"/>
            </a:xfrm>
            <a:custGeom>
              <a:avLst/>
              <a:gdLst/>
              <a:ahLst/>
              <a:cxnLst/>
              <a:rect l="l" t="t" r="r" b="b"/>
              <a:pathLst>
                <a:path w="19408" h="20371" extrusionOk="0">
                  <a:moveTo>
                    <a:pt x="10118" y="7460"/>
                  </a:moveTo>
                  <a:cubicBezTo>
                    <a:pt x="10000" y="7542"/>
                    <a:pt x="9875" y="7628"/>
                    <a:pt x="9864" y="7628"/>
                  </a:cubicBezTo>
                  <a:cubicBezTo>
                    <a:pt x="9856" y="7628"/>
                    <a:pt x="9895" y="7593"/>
                    <a:pt x="10009" y="7502"/>
                  </a:cubicBezTo>
                  <a:cubicBezTo>
                    <a:pt x="10047" y="7489"/>
                    <a:pt x="10083" y="7475"/>
                    <a:pt x="10118" y="7460"/>
                  </a:cubicBezTo>
                  <a:close/>
                  <a:moveTo>
                    <a:pt x="8925" y="9135"/>
                  </a:moveTo>
                  <a:cubicBezTo>
                    <a:pt x="8904" y="9190"/>
                    <a:pt x="8889" y="9226"/>
                    <a:pt x="8887" y="9226"/>
                  </a:cubicBezTo>
                  <a:cubicBezTo>
                    <a:pt x="8885" y="9226"/>
                    <a:pt x="8892" y="9204"/>
                    <a:pt x="8909" y="9152"/>
                  </a:cubicBezTo>
                  <a:cubicBezTo>
                    <a:pt x="8915" y="9146"/>
                    <a:pt x="8920" y="9141"/>
                    <a:pt x="8925" y="9135"/>
                  </a:cubicBezTo>
                  <a:close/>
                  <a:moveTo>
                    <a:pt x="8799" y="10692"/>
                  </a:moveTo>
                  <a:lnTo>
                    <a:pt x="8799" y="10692"/>
                  </a:lnTo>
                  <a:cubicBezTo>
                    <a:pt x="8846" y="10846"/>
                    <a:pt x="8881" y="10971"/>
                    <a:pt x="8908" y="11069"/>
                  </a:cubicBezTo>
                  <a:lnTo>
                    <a:pt x="8908" y="11069"/>
                  </a:lnTo>
                  <a:cubicBezTo>
                    <a:pt x="8881" y="10934"/>
                    <a:pt x="8853" y="10800"/>
                    <a:pt x="8799" y="10692"/>
                  </a:cubicBezTo>
                  <a:close/>
                  <a:moveTo>
                    <a:pt x="8908" y="11069"/>
                  </a:moveTo>
                  <a:lnTo>
                    <a:pt x="8908" y="11069"/>
                  </a:lnTo>
                  <a:cubicBezTo>
                    <a:pt x="8926" y="11160"/>
                    <a:pt x="8944" y="11251"/>
                    <a:pt x="8970" y="11335"/>
                  </a:cubicBezTo>
                  <a:lnTo>
                    <a:pt x="8970" y="11335"/>
                  </a:lnTo>
                  <a:cubicBezTo>
                    <a:pt x="8962" y="11285"/>
                    <a:pt x="8943" y="11200"/>
                    <a:pt x="8908" y="11069"/>
                  </a:cubicBezTo>
                  <a:close/>
                  <a:moveTo>
                    <a:pt x="9001" y="11623"/>
                  </a:moveTo>
                  <a:lnTo>
                    <a:pt x="9001" y="11623"/>
                  </a:lnTo>
                  <a:cubicBezTo>
                    <a:pt x="9003" y="11623"/>
                    <a:pt x="9020" y="11669"/>
                    <a:pt x="9044" y="11733"/>
                  </a:cubicBezTo>
                  <a:lnTo>
                    <a:pt x="9044" y="11733"/>
                  </a:lnTo>
                  <a:cubicBezTo>
                    <a:pt x="9036" y="11715"/>
                    <a:pt x="9028" y="11698"/>
                    <a:pt x="9019" y="11681"/>
                  </a:cubicBezTo>
                  <a:cubicBezTo>
                    <a:pt x="9006" y="11641"/>
                    <a:pt x="9000" y="11623"/>
                    <a:pt x="9001" y="11623"/>
                  </a:cubicBezTo>
                  <a:close/>
                  <a:moveTo>
                    <a:pt x="9127" y="11962"/>
                  </a:moveTo>
                  <a:lnTo>
                    <a:pt x="9127" y="11962"/>
                  </a:lnTo>
                  <a:cubicBezTo>
                    <a:pt x="9165" y="12068"/>
                    <a:pt x="9195" y="12157"/>
                    <a:pt x="9191" y="12157"/>
                  </a:cubicBezTo>
                  <a:cubicBezTo>
                    <a:pt x="9189" y="12157"/>
                    <a:pt x="9171" y="12116"/>
                    <a:pt x="9129" y="12011"/>
                  </a:cubicBezTo>
                  <a:cubicBezTo>
                    <a:pt x="9129" y="11994"/>
                    <a:pt x="9129" y="11978"/>
                    <a:pt x="9127" y="11962"/>
                  </a:cubicBezTo>
                  <a:close/>
                  <a:moveTo>
                    <a:pt x="12511" y="1"/>
                  </a:moveTo>
                  <a:cubicBezTo>
                    <a:pt x="11243" y="1"/>
                    <a:pt x="9986" y="198"/>
                    <a:pt x="8799" y="573"/>
                  </a:cubicBezTo>
                  <a:cubicBezTo>
                    <a:pt x="2750" y="2772"/>
                    <a:pt x="0" y="9812"/>
                    <a:pt x="2970" y="15421"/>
                  </a:cubicBezTo>
                  <a:cubicBezTo>
                    <a:pt x="4070" y="17511"/>
                    <a:pt x="5830" y="19051"/>
                    <a:pt x="7919" y="19931"/>
                  </a:cubicBezTo>
                  <a:cubicBezTo>
                    <a:pt x="8433" y="20224"/>
                    <a:pt x="8995" y="20370"/>
                    <a:pt x="9606" y="20370"/>
                  </a:cubicBezTo>
                  <a:cubicBezTo>
                    <a:pt x="9911" y="20370"/>
                    <a:pt x="10229" y="20334"/>
                    <a:pt x="1055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549" y="13991"/>
                  </a:lnTo>
                  <a:cubicBezTo>
                    <a:pt x="11109" y="13771"/>
                    <a:pt x="10779" y="13661"/>
                    <a:pt x="10449" y="13441"/>
                  </a:cubicBezTo>
                  <a:lnTo>
                    <a:pt x="10119" y="13221"/>
                  </a:lnTo>
                  <a:lnTo>
                    <a:pt x="10119" y="13221"/>
                  </a:lnTo>
                  <a:cubicBezTo>
                    <a:pt x="9871" y="12973"/>
                    <a:pt x="9763" y="12865"/>
                    <a:pt x="9569" y="12671"/>
                  </a:cubicBezTo>
                  <a:lnTo>
                    <a:pt x="9477" y="12488"/>
                  </a:lnTo>
                  <a:lnTo>
                    <a:pt x="9459" y="12451"/>
                  </a:lnTo>
                  <a:cubicBezTo>
                    <a:pt x="9304" y="12296"/>
                    <a:pt x="9204" y="12086"/>
                    <a:pt x="9119" y="11899"/>
                  </a:cubicBezTo>
                  <a:lnTo>
                    <a:pt x="9119" y="11899"/>
                  </a:lnTo>
                  <a:cubicBezTo>
                    <a:pt x="9092" y="11747"/>
                    <a:pt x="9019" y="11641"/>
                    <a:pt x="9019" y="11461"/>
                  </a:cubicBezTo>
                  <a:cubicBezTo>
                    <a:pt x="9000" y="11422"/>
                    <a:pt x="8983" y="11380"/>
                    <a:pt x="8970" y="11335"/>
                  </a:cubicBezTo>
                  <a:lnTo>
                    <a:pt x="8970" y="11335"/>
                  </a:lnTo>
                  <a:cubicBezTo>
                    <a:pt x="8976" y="11376"/>
                    <a:pt x="8974" y="11393"/>
                    <a:pt x="8967" y="11393"/>
                  </a:cubicBezTo>
                  <a:cubicBezTo>
                    <a:pt x="8943" y="11393"/>
                    <a:pt x="8856" y="11193"/>
                    <a:pt x="8799" y="11021"/>
                  </a:cubicBezTo>
                  <a:cubicBezTo>
                    <a:pt x="8689" y="10692"/>
                    <a:pt x="8799" y="10692"/>
                    <a:pt x="8799" y="10472"/>
                  </a:cubicBezTo>
                  <a:lnTo>
                    <a:pt x="8799" y="10025"/>
                  </a:lnTo>
                  <a:lnTo>
                    <a:pt x="8799" y="10025"/>
                  </a:lnTo>
                  <a:cubicBezTo>
                    <a:pt x="8829" y="9841"/>
                    <a:pt x="8869" y="9602"/>
                    <a:pt x="8909" y="9482"/>
                  </a:cubicBezTo>
                  <a:cubicBezTo>
                    <a:pt x="9005" y="9193"/>
                    <a:pt x="9101" y="8989"/>
                    <a:pt x="9124" y="8722"/>
                  </a:cubicBezTo>
                  <a:lnTo>
                    <a:pt x="9124" y="8722"/>
                  </a:lnTo>
                  <a:lnTo>
                    <a:pt x="9239" y="8492"/>
                  </a:lnTo>
                  <a:cubicBezTo>
                    <a:pt x="9379" y="8282"/>
                    <a:pt x="9741" y="7894"/>
                    <a:pt x="9732" y="7894"/>
                  </a:cubicBezTo>
                  <a:cubicBezTo>
                    <a:pt x="9727" y="7894"/>
                    <a:pt x="9600" y="8021"/>
                    <a:pt x="9239" y="8382"/>
                  </a:cubicBezTo>
                  <a:cubicBezTo>
                    <a:pt x="9459" y="8162"/>
                    <a:pt x="9679" y="7942"/>
                    <a:pt x="9899" y="7722"/>
                  </a:cubicBezTo>
                  <a:lnTo>
                    <a:pt x="10197" y="7424"/>
                  </a:lnTo>
                  <a:lnTo>
                    <a:pt x="10197" y="7424"/>
                  </a:lnTo>
                  <a:cubicBezTo>
                    <a:pt x="10347" y="7350"/>
                    <a:pt x="10479" y="7259"/>
                    <a:pt x="10624" y="7180"/>
                  </a:cubicBezTo>
                  <a:lnTo>
                    <a:pt x="10624" y="7180"/>
                  </a:lnTo>
                  <a:cubicBezTo>
                    <a:pt x="10637" y="7178"/>
                    <a:pt x="10652" y="7175"/>
                    <a:pt x="10669" y="7172"/>
                  </a:cubicBezTo>
                  <a:lnTo>
                    <a:pt x="11219" y="695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512" y="6869"/>
                    <a:pt x="11463" y="6874"/>
                    <a:pt x="11441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632" y="6857"/>
                    <a:pt x="11700" y="6850"/>
                    <a:pt x="11769" y="6842"/>
                  </a:cubicBezTo>
                  <a:lnTo>
                    <a:pt x="12759" y="6842"/>
                  </a:lnTo>
                  <a:cubicBezTo>
                    <a:pt x="12979" y="6842"/>
                    <a:pt x="13309" y="6952"/>
                    <a:pt x="13529" y="6952"/>
                  </a:cubicBezTo>
                  <a:cubicBezTo>
                    <a:pt x="13920" y="7069"/>
                    <a:pt x="14290" y="7123"/>
                    <a:pt x="14639" y="7123"/>
                  </a:cubicBezTo>
                  <a:cubicBezTo>
                    <a:pt x="18211" y="7123"/>
                    <a:pt x="19407" y="1455"/>
                    <a:pt x="15399" y="353"/>
                  </a:cubicBezTo>
                  <a:cubicBezTo>
                    <a:pt x="14448" y="115"/>
                    <a:pt x="13476" y="1"/>
                    <a:pt x="12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44"/>
            <p:cNvSpPr/>
            <p:nvPr/>
          </p:nvSpPr>
          <p:spPr>
            <a:xfrm>
              <a:off x="1634975" y="3530125"/>
              <a:ext cx="412475" cy="509975"/>
            </a:xfrm>
            <a:custGeom>
              <a:avLst/>
              <a:gdLst/>
              <a:ahLst/>
              <a:cxnLst/>
              <a:rect l="l" t="t" r="r" b="b"/>
              <a:pathLst>
                <a:path w="16499" h="20399" extrusionOk="0">
                  <a:moveTo>
                    <a:pt x="7932" y="7234"/>
                  </a:moveTo>
                  <a:lnTo>
                    <a:pt x="7932" y="7234"/>
                  </a:lnTo>
                  <a:cubicBezTo>
                    <a:pt x="7877" y="7274"/>
                    <a:pt x="7832" y="7301"/>
                    <a:pt x="7809" y="7301"/>
                  </a:cubicBezTo>
                  <a:cubicBezTo>
                    <a:pt x="7854" y="7279"/>
                    <a:pt x="7894" y="7256"/>
                    <a:pt x="7932" y="7234"/>
                  </a:cubicBezTo>
                  <a:close/>
                  <a:moveTo>
                    <a:pt x="6962" y="10385"/>
                  </a:moveTo>
                  <a:cubicBezTo>
                    <a:pt x="6967" y="10441"/>
                    <a:pt x="6971" y="10498"/>
                    <a:pt x="6974" y="10547"/>
                  </a:cubicBezTo>
                  <a:lnTo>
                    <a:pt x="6974" y="10547"/>
                  </a:lnTo>
                  <a:cubicBezTo>
                    <a:pt x="7028" y="10470"/>
                    <a:pt x="7024" y="10401"/>
                    <a:pt x="6962" y="10385"/>
                  </a:cubicBezTo>
                  <a:close/>
                  <a:moveTo>
                    <a:pt x="7259" y="11353"/>
                  </a:moveTo>
                  <a:cubicBezTo>
                    <a:pt x="7259" y="11395"/>
                    <a:pt x="7259" y="11438"/>
                    <a:pt x="7259" y="11480"/>
                  </a:cubicBezTo>
                  <a:cubicBezTo>
                    <a:pt x="7278" y="11500"/>
                    <a:pt x="7298" y="11520"/>
                    <a:pt x="7316" y="11542"/>
                  </a:cubicBezTo>
                  <a:lnTo>
                    <a:pt x="7316" y="11542"/>
                  </a:lnTo>
                  <a:cubicBezTo>
                    <a:pt x="7302" y="11488"/>
                    <a:pt x="7281" y="11420"/>
                    <a:pt x="7259" y="11353"/>
                  </a:cubicBezTo>
                  <a:close/>
                  <a:moveTo>
                    <a:pt x="7691" y="12200"/>
                  </a:moveTo>
                  <a:cubicBezTo>
                    <a:pt x="7708" y="12220"/>
                    <a:pt x="7725" y="12240"/>
                    <a:pt x="7741" y="12260"/>
                  </a:cubicBezTo>
                  <a:lnTo>
                    <a:pt x="7741" y="12260"/>
                  </a:lnTo>
                  <a:cubicBezTo>
                    <a:pt x="7728" y="12254"/>
                    <a:pt x="7713" y="12250"/>
                    <a:pt x="7699" y="12250"/>
                  </a:cubicBezTo>
                  <a:cubicBezTo>
                    <a:pt x="7699" y="12238"/>
                    <a:pt x="7696" y="12220"/>
                    <a:pt x="7691" y="12200"/>
                  </a:cubicBezTo>
                  <a:close/>
                  <a:moveTo>
                    <a:pt x="9671" y="13472"/>
                  </a:moveTo>
                  <a:cubicBezTo>
                    <a:pt x="9740" y="13472"/>
                    <a:pt x="9936" y="13497"/>
                    <a:pt x="10339" y="13570"/>
                  </a:cubicBezTo>
                  <a:lnTo>
                    <a:pt x="10119" y="13570"/>
                  </a:lnTo>
                  <a:cubicBezTo>
                    <a:pt x="9899" y="13570"/>
                    <a:pt x="9532" y="13472"/>
                    <a:pt x="9671" y="13472"/>
                  </a:cubicBezTo>
                  <a:close/>
                  <a:moveTo>
                    <a:pt x="11549" y="13538"/>
                  </a:moveTo>
                  <a:cubicBezTo>
                    <a:pt x="11551" y="13538"/>
                    <a:pt x="11492" y="13547"/>
                    <a:pt x="11329" y="13570"/>
                  </a:cubicBezTo>
                  <a:lnTo>
                    <a:pt x="11301" y="13570"/>
                  </a:lnTo>
                  <a:cubicBezTo>
                    <a:pt x="11428" y="13554"/>
                    <a:pt x="11546" y="13538"/>
                    <a:pt x="11549" y="13538"/>
                  </a:cubicBezTo>
                  <a:close/>
                  <a:moveTo>
                    <a:pt x="8029" y="0"/>
                  </a:moveTo>
                  <a:cubicBezTo>
                    <a:pt x="7369" y="0"/>
                    <a:pt x="6709" y="124"/>
                    <a:pt x="6050" y="372"/>
                  </a:cubicBezTo>
                  <a:lnTo>
                    <a:pt x="6159" y="482"/>
                  </a:lnTo>
                  <a:cubicBezTo>
                    <a:pt x="2420" y="2131"/>
                    <a:pt x="0" y="5871"/>
                    <a:pt x="110" y="9941"/>
                  </a:cubicBezTo>
                  <a:cubicBezTo>
                    <a:pt x="110" y="13900"/>
                    <a:pt x="2310" y="17420"/>
                    <a:pt x="5720" y="19290"/>
                  </a:cubicBezTo>
                  <a:cubicBezTo>
                    <a:pt x="7372" y="20008"/>
                    <a:pt x="9119" y="20398"/>
                    <a:pt x="10867" y="20398"/>
                  </a:cubicBezTo>
                  <a:cubicBezTo>
                    <a:pt x="11795" y="20398"/>
                    <a:pt x="12724" y="20288"/>
                    <a:pt x="13639" y="20060"/>
                  </a:cubicBezTo>
                  <a:cubicBezTo>
                    <a:pt x="15399" y="19510"/>
                    <a:pt x="16498" y="17640"/>
                    <a:pt x="16058" y="15770"/>
                  </a:cubicBezTo>
                  <a:cubicBezTo>
                    <a:pt x="15591" y="14273"/>
                    <a:pt x="14167" y="13253"/>
                    <a:pt x="12602" y="13253"/>
                  </a:cubicBezTo>
                  <a:cubicBezTo>
                    <a:pt x="12327" y="13253"/>
                    <a:pt x="12048" y="13285"/>
                    <a:pt x="1176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899" y="13460"/>
                  </a:lnTo>
                  <a:cubicBezTo>
                    <a:pt x="9629" y="13370"/>
                    <a:pt x="9359" y="13280"/>
                    <a:pt x="9029" y="13190"/>
                  </a:cubicBezTo>
                  <a:lnTo>
                    <a:pt x="9029" y="13190"/>
                  </a:lnTo>
                  <a:lnTo>
                    <a:pt x="8689" y="13020"/>
                  </a:lnTo>
                  <a:lnTo>
                    <a:pt x="8359" y="12800"/>
                  </a:lnTo>
                  <a:lnTo>
                    <a:pt x="8359" y="12800"/>
                  </a:lnTo>
                  <a:cubicBezTo>
                    <a:pt x="8136" y="12577"/>
                    <a:pt x="8112" y="12553"/>
                    <a:pt x="7919" y="12360"/>
                  </a:cubicBezTo>
                  <a:lnTo>
                    <a:pt x="7653" y="12094"/>
                  </a:lnTo>
                  <a:lnTo>
                    <a:pt x="7653" y="12094"/>
                  </a:lnTo>
                  <a:cubicBezTo>
                    <a:pt x="7586" y="11935"/>
                    <a:pt x="7455" y="11704"/>
                    <a:pt x="7316" y="11542"/>
                  </a:cubicBezTo>
                  <a:lnTo>
                    <a:pt x="7316" y="11542"/>
                  </a:lnTo>
                  <a:cubicBezTo>
                    <a:pt x="7335" y="11614"/>
                    <a:pt x="7342" y="11664"/>
                    <a:pt x="7326" y="11664"/>
                  </a:cubicBezTo>
                  <a:cubicBezTo>
                    <a:pt x="7315" y="11664"/>
                    <a:pt x="7294" y="11643"/>
                    <a:pt x="7259" y="11590"/>
                  </a:cubicBezTo>
                  <a:cubicBezTo>
                    <a:pt x="7259" y="11554"/>
                    <a:pt x="7259" y="11517"/>
                    <a:pt x="7259" y="11480"/>
                  </a:cubicBezTo>
                  <a:cubicBezTo>
                    <a:pt x="7259" y="11370"/>
                    <a:pt x="7149" y="11150"/>
                    <a:pt x="7149" y="11040"/>
                  </a:cubicBezTo>
                  <a:lnTo>
                    <a:pt x="7149" y="11040"/>
                  </a:lnTo>
                  <a:cubicBezTo>
                    <a:pt x="7149" y="11041"/>
                    <a:pt x="7208" y="11197"/>
                    <a:pt x="7259" y="11353"/>
                  </a:cubicBezTo>
                  <a:lnTo>
                    <a:pt x="7259" y="11353"/>
                  </a:lnTo>
                  <a:cubicBezTo>
                    <a:pt x="7259" y="11322"/>
                    <a:pt x="7259" y="11291"/>
                    <a:pt x="7259" y="11260"/>
                  </a:cubicBezTo>
                  <a:cubicBezTo>
                    <a:pt x="7165" y="11072"/>
                    <a:pt x="7071" y="10803"/>
                    <a:pt x="6977" y="10591"/>
                  </a:cubicBezTo>
                  <a:lnTo>
                    <a:pt x="6977" y="10591"/>
                  </a:lnTo>
                  <a:cubicBezTo>
                    <a:pt x="6980" y="10663"/>
                    <a:pt x="6979" y="10713"/>
                    <a:pt x="6970" y="10713"/>
                  </a:cubicBezTo>
                  <a:cubicBezTo>
                    <a:pt x="6962" y="10713"/>
                    <a:pt x="6949" y="10681"/>
                    <a:pt x="6929" y="10601"/>
                  </a:cubicBezTo>
                  <a:cubicBezTo>
                    <a:pt x="6942" y="10588"/>
                    <a:pt x="6954" y="10575"/>
                    <a:pt x="6964" y="10562"/>
                  </a:cubicBezTo>
                  <a:lnTo>
                    <a:pt x="6964" y="10562"/>
                  </a:lnTo>
                  <a:cubicBezTo>
                    <a:pt x="6968" y="10572"/>
                    <a:pt x="6972" y="10581"/>
                    <a:pt x="6977" y="10591"/>
                  </a:cubicBezTo>
                  <a:lnTo>
                    <a:pt x="6977" y="10591"/>
                  </a:lnTo>
                  <a:cubicBezTo>
                    <a:pt x="6976" y="10577"/>
                    <a:pt x="6975" y="10563"/>
                    <a:pt x="6974" y="10547"/>
                  </a:cubicBezTo>
                  <a:lnTo>
                    <a:pt x="6974" y="10547"/>
                  </a:lnTo>
                  <a:cubicBezTo>
                    <a:pt x="6971" y="10552"/>
                    <a:pt x="6967" y="10557"/>
                    <a:pt x="6964" y="10562"/>
                  </a:cubicBezTo>
                  <a:lnTo>
                    <a:pt x="6964" y="10562"/>
                  </a:lnTo>
                  <a:cubicBezTo>
                    <a:pt x="6952" y="10537"/>
                    <a:pt x="6941" y="10513"/>
                    <a:pt x="6929" y="10491"/>
                  </a:cubicBezTo>
                  <a:lnTo>
                    <a:pt x="6929" y="10381"/>
                  </a:lnTo>
                  <a:cubicBezTo>
                    <a:pt x="6942" y="10381"/>
                    <a:pt x="6953" y="10382"/>
                    <a:pt x="6962" y="10385"/>
                  </a:cubicBezTo>
                  <a:lnTo>
                    <a:pt x="6962" y="10385"/>
                  </a:lnTo>
                  <a:cubicBezTo>
                    <a:pt x="6948" y="10218"/>
                    <a:pt x="6929" y="10051"/>
                    <a:pt x="6929" y="10051"/>
                  </a:cubicBezTo>
                  <a:lnTo>
                    <a:pt x="6929" y="9611"/>
                  </a:lnTo>
                  <a:cubicBezTo>
                    <a:pt x="6929" y="9391"/>
                    <a:pt x="6929" y="9391"/>
                    <a:pt x="6929" y="9281"/>
                  </a:cubicBezTo>
                  <a:cubicBezTo>
                    <a:pt x="6929" y="9061"/>
                    <a:pt x="7039" y="8731"/>
                    <a:pt x="7149" y="8401"/>
                  </a:cubicBezTo>
                  <a:lnTo>
                    <a:pt x="7149" y="8401"/>
                  </a:lnTo>
                  <a:cubicBezTo>
                    <a:pt x="7042" y="8615"/>
                    <a:pt x="7005" y="8690"/>
                    <a:pt x="7003" y="8690"/>
                  </a:cubicBezTo>
                  <a:cubicBezTo>
                    <a:pt x="6999" y="8690"/>
                    <a:pt x="7149" y="8365"/>
                    <a:pt x="7149" y="8291"/>
                  </a:cubicBezTo>
                  <a:cubicBezTo>
                    <a:pt x="7158" y="8282"/>
                    <a:pt x="7169" y="8271"/>
                    <a:pt x="7182" y="8256"/>
                  </a:cubicBezTo>
                  <a:lnTo>
                    <a:pt x="7182" y="8256"/>
                  </a:lnTo>
                  <a:cubicBezTo>
                    <a:pt x="7164" y="8315"/>
                    <a:pt x="7149" y="8372"/>
                    <a:pt x="7149" y="8401"/>
                  </a:cubicBezTo>
                  <a:cubicBezTo>
                    <a:pt x="7173" y="8331"/>
                    <a:pt x="7191" y="8275"/>
                    <a:pt x="7205" y="8231"/>
                  </a:cubicBezTo>
                  <a:lnTo>
                    <a:pt x="7205" y="8231"/>
                  </a:lnTo>
                  <a:cubicBezTo>
                    <a:pt x="7197" y="8240"/>
                    <a:pt x="7189" y="8249"/>
                    <a:pt x="7182" y="8256"/>
                  </a:cubicBezTo>
                  <a:lnTo>
                    <a:pt x="7182" y="8256"/>
                  </a:lnTo>
                  <a:cubicBezTo>
                    <a:pt x="7208" y="8170"/>
                    <a:pt x="7242" y="8081"/>
                    <a:pt x="7247" y="8081"/>
                  </a:cubicBezTo>
                  <a:cubicBezTo>
                    <a:pt x="7250" y="8081"/>
                    <a:pt x="7240" y="8122"/>
                    <a:pt x="7205" y="8231"/>
                  </a:cubicBezTo>
                  <a:lnTo>
                    <a:pt x="7205" y="8231"/>
                  </a:lnTo>
                  <a:cubicBezTo>
                    <a:pt x="7381" y="8033"/>
                    <a:pt x="7809" y="7508"/>
                    <a:pt x="7809" y="7411"/>
                  </a:cubicBezTo>
                  <a:lnTo>
                    <a:pt x="7809" y="7411"/>
                  </a:lnTo>
                  <a:lnTo>
                    <a:pt x="8029" y="7191"/>
                  </a:lnTo>
                  <a:lnTo>
                    <a:pt x="8249" y="7081"/>
                  </a:lnTo>
                  <a:cubicBezTo>
                    <a:pt x="8275" y="7046"/>
                    <a:pt x="8295" y="7019"/>
                    <a:pt x="8309" y="6997"/>
                  </a:cubicBezTo>
                  <a:lnTo>
                    <a:pt x="8309" y="6997"/>
                  </a:lnTo>
                  <a:cubicBezTo>
                    <a:pt x="8325" y="6988"/>
                    <a:pt x="8342" y="6980"/>
                    <a:pt x="8359" y="6971"/>
                  </a:cubicBezTo>
                  <a:cubicBezTo>
                    <a:pt x="8689" y="6751"/>
                    <a:pt x="9129" y="6531"/>
                    <a:pt x="9569" y="6311"/>
                  </a:cubicBezTo>
                  <a:cubicBezTo>
                    <a:pt x="10339" y="5871"/>
                    <a:pt x="10889" y="5211"/>
                    <a:pt x="11109" y="4331"/>
                  </a:cubicBezTo>
                  <a:cubicBezTo>
                    <a:pt x="11659" y="2461"/>
                    <a:pt x="10559" y="592"/>
                    <a:pt x="8689" y="42"/>
                  </a:cubicBezTo>
                  <a:cubicBezTo>
                    <a:pt x="8469" y="14"/>
                    <a:pt x="8249" y="0"/>
                    <a:pt x="80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4"/>
            <p:cNvSpPr/>
            <p:nvPr/>
          </p:nvSpPr>
          <p:spPr>
            <a:xfrm>
              <a:off x="2253650" y="3530600"/>
              <a:ext cx="485200" cy="509275"/>
            </a:xfrm>
            <a:custGeom>
              <a:avLst/>
              <a:gdLst/>
              <a:ahLst/>
              <a:cxnLst/>
              <a:rect l="l" t="t" r="r" b="b"/>
              <a:pathLst>
                <a:path w="19408" h="20371" extrusionOk="0">
                  <a:moveTo>
                    <a:pt x="10118" y="7460"/>
                  </a:moveTo>
                  <a:cubicBezTo>
                    <a:pt x="10001" y="7542"/>
                    <a:pt x="9876" y="7628"/>
                    <a:pt x="9864" y="7628"/>
                  </a:cubicBezTo>
                  <a:cubicBezTo>
                    <a:pt x="9857" y="7628"/>
                    <a:pt x="9895" y="7593"/>
                    <a:pt x="10009" y="7502"/>
                  </a:cubicBezTo>
                  <a:cubicBezTo>
                    <a:pt x="10047" y="7489"/>
                    <a:pt x="10083" y="7475"/>
                    <a:pt x="10118" y="7460"/>
                  </a:cubicBezTo>
                  <a:close/>
                  <a:moveTo>
                    <a:pt x="8926" y="9135"/>
                  </a:moveTo>
                  <a:cubicBezTo>
                    <a:pt x="8904" y="9190"/>
                    <a:pt x="8889" y="9226"/>
                    <a:pt x="8887" y="9226"/>
                  </a:cubicBezTo>
                  <a:cubicBezTo>
                    <a:pt x="8886" y="9226"/>
                    <a:pt x="8892" y="9204"/>
                    <a:pt x="8910" y="9152"/>
                  </a:cubicBezTo>
                  <a:cubicBezTo>
                    <a:pt x="8915" y="9146"/>
                    <a:pt x="8921" y="9141"/>
                    <a:pt x="8926" y="9135"/>
                  </a:cubicBezTo>
                  <a:close/>
                  <a:moveTo>
                    <a:pt x="8800" y="10692"/>
                  </a:moveTo>
                  <a:cubicBezTo>
                    <a:pt x="8846" y="10846"/>
                    <a:pt x="8882" y="10971"/>
                    <a:pt x="8908" y="11069"/>
                  </a:cubicBezTo>
                  <a:lnTo>
                    <a:pt x="8908" y="11069"/>
                  </a:lnTo>
                  <a:cubicBezTo>
                    <a:pt x="8881" y="10934"/>
                    <a:pt x="8854" y="10800"/>
                    <a:pt x="8800" y="10692"/>
                  </a:cubicBezTo>
                  <a:close/>
                  <a:moveTo>
                    <a:pt x="8908" y="11069"/>
                  </a:moveTo>
                  <a:lnTo>
                    <a:pt x="8908" y="11069"/>
                  </a:lnTo>
                  <a:cubicBezTo>
                    <a:pt x="8926" y="11160"/>
                    <a:pt x="8944" y="11251"/>
                    <a:pt x="8970" y="11335"/>
                  </a:cubicBezTo>
                  <a:lnTo>
                    <a:pt x="8970" y="11335"/>
                  </a:lnTo>
                  <a:cubicBezTo>
                    <a:pt x="8962" y="11285"/>
                    <a:pt x="8943" y="11200"/>
                    <a:pt x="8908" y="11069"/>
                  </a:cubicBezTo>
                  <a:close/>
                  <a:moveTo>
                    <a:pt x="9002" y="11623"/>
                  </a:moveTo>
                  <a:cubicBezTo>
                    <a:pt x="9003" y="11623"/>
                    <a:pt x="9021" y="11669"/>
                    <a:pt x="9045" y="11733"/>
                  </a:cubicBezTo>
                  <a:lnTo>
                    <a:pt x="9045" y="11733"/>
                  </a:lnTo>
                  <a:cubicBezTo>
                    <a:pt x="9036" y="11715"/>
                    <a:pt x="9028" y="11698"/>
                    <a:pt x="9020" y="11681"/>
                  </a:cubicBezTo>
                  <a:cubicBezTo>
                    <a:pt x="9006" y="11641"/>
                    <a:pt x="9001" y="11623"/>
                    <a:pt x="9002" y="11623"/>
                  </a:cubicBezTo>
                  <a:close/>
                  <a:moveTo>
                    <a:pt x="9128" y="11962"/>
                  </a:moveTo>
                  <a:cubicBezTo>
                    <a:pt x="9165" y="12068"/>
                    <a:pt x="9195" y="12157"/>
                    <a:pt x="9192" y="12157"/>
                  </a:cubicBezTo>
                  <a:cubicBezTo>
                    <a:pt x="9189" y="12157"/>
                    <a:pt x="9171" y="12116"/>
                    <a:pt x="9130" y="12011"/>
                  </a:cubicBezTo>
                  <a:cubicBezTo>
                    <a:pt x="9130" y="11994"/>
                    <a:pt x="9129" y="11978"/>
                    <a:pt x="9128" y="11962"/>
                  </a:cubicBezTo>
                  <a:close/>
                  <a:moveTo>
                    <a:pt x="12511" y="1"/>
                  </a:moveTo>
                  <a:cubicBezTo>
                    <a:pt x="11244" y="1"/>
                    <a:pt x="9986" y="198"/>
                    <a:pt x="8800" y="573"/>
                  </a:cubicBezTo>
                  <a:cubicBezTo>
                    <a:pt x="2750" y="2772"/>
                    <a:pt x="1" y="9812"/>
                    <a:pt x="2970" y="15421"/>
                  </a:cubicBezTo>
                  <a:cubicBezTo>
                    <a:pt x="4070" y="17511"/>
                    <a:pt x="5830" y="19051"/>
                    <a:pt x="7920" y="19931"/>
                  </a:cubicBezTo>
                  <a:cubicBezTo>
                    <a:pt x="8433" y="20224"/>
                    <a:pt x="8995" y="20370"/>
                    <a:pt x="9606" y="20370"/>
                  </a:cubicBezTo>
                  <a:cubicBezTo>
                    <a:pt x="9912" y="20370"/>
                    <a:pt x="10229" y="20334"/>
                    <a:pt x="1055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549" y="13991"/>
                  </a:lnTo>
                  <a:cubicBezTo>
                    <a:pt x="11109" y="13771"/>
                    <a:pt x="10779" y="13661"/>
                    <a:pt x="10449" y="13441"/>
                  </a:cubicBezTo>
                  <a:lnTo>
                    <a:pt x="10119" y="13221"/>
                  </a:lnTo>
                  <a:lnTo>
                    <a:pt x="10119" y="13221"/>
                  </a:lnTo>
                  <a:cubicBezTo>
                    <a:pt x="9871" y="12973"/>
                    <a:pt x="9763" y="12865"/>
                    <a:pt x="9570" y="12671"/>
                  </a:cubicBezTo>
                  <a:lnTo>
                    <a:pt x="9478" y="12488"/>
                  </a:lnTo>
                  <a:lnTo>
                    <a:pt x="9478" y="12488"/>
                  </a:lnTo>
                  <a:lnTo>
                    <a:pt x="9460" y="12451"/>
                  </a:lnTo>
                  <a:cubicBezTo>
                    <a:pt x="9304" y="12296"/>
                    <a:pt x="9204" y="12086"/>
                    <a:pt x="9120" y="11899"/>
                  </a:cubicBezTo>
                  <a:lnTo>
                    <a:pt x="9120" y="11899"/>
                  </a:lnTo>
                  <a:cubicBezTo>
                    <a:pt x="9093" y="11747"/>
                    <a:pt x="9020" y="11641"/>
                    <a:pt x="9020" y="11461"/>
                  </a:cubicBezTo>
                  <a:cubicBezTo>
                    <a:pt x="9000" y="11422"/>
                    <a:pt x="8984" y="11380"/>
                    <a:pt x="8970" y="11335"/>
                  </a:cubicBezTo>
                  <a:lnTo>
                    <a:pt x="8970" y="11335"/>
                  </a:lnTo>
                  <a:cubicBezTo>
                    <a:pt x="8976" y="11376"/>
                    <a:pt x="8975" y="11393"/>
                    <a:pt x="8967" y="11393"/>
                  </a:cubicBezTo>
                  <a:cubicBezTo>
                    <a:pt x="8943" y="11393"/>
                    <a:pt x="8857" y="11193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10025"/>
                  </a:lnTo>
                  <a:lnTo>
                    <a:pt x="8800" y="10025"/>
                  </a:lnTo>
                  <a:cubicBezTo>
                    <a:pt x="8829" y="9841"/>
                    <a:pt x="8869" y="9602"/>
                    <a:pt x="8910" y="9482"/>
                  </a:cubicBezTo>
                  <a:cubicBezTo>
                    <a:pt x="9006" y="9193"/>
                    <a:pt x="9102" y="8989"/>
                    <a:pt x="9125" y="8722"/>
                  </a:cubicBezTo>
                  <a:lnTo>
                    <a:pt x="9125" y="8722"/>
                  </a:lnTo>
                  <a:lnTo>
                    <a:pt x="9240" y="8492"/>
                  </a:lnTo>
                  <a:cubicBezTo>
                    <a:pt x="9379" y="8282"/>
                    <a:pt x="9742" y="7894"/>
                    <a:pt x="9732" y="7894"/>
                  </a:cubicBezTo>
                  <a:lnTo>
                    <a:pt x="9732" y="7894"/>
                  </a:lnTo>
                  <a:cubicBezTo>
                    <a:pt x="9727" y="7894"/>
                    <a:pt x="9600" y="8021"/>
                    <a:pt x="9240" y="8382"/>
                  </a:cubicBezTo>
                  <a:cubicBezTo>
                    <a:pt x="9460" y="8162"/>
                    <a:pt x="9680" y="7942"/>
                    <a:pt x="9900" y="7722"/>
                  </a:cubicBezTo>
                  <a:lnTo>
                    <a:pt x="10198" y="7424"/>
                  </a:lnTo>
                  <a:lnTo>
                    <a:pt x="10198" y="7424"/>
                  </a:lnTo>
                  <a:cubicBezTo>
                    <a:pt x="10347" y="7350"/>
                    <a:pt x="10480" y="7259"/>
                    <a:pt x="10624" y="7180"/>
                  </a:cubicBezTo>
                  <a:lnTo>
                    <a:pt x="10624" y="7180"/>
                  </a:lnTo>
                  <a:cubicBezTo>
                    <a:pt x="10638" y="7178"/>
                    <a:pt x="10653" y="7175"/>
                    <a:pt x="10669" y="7172"/>
                  </a:cubicBezTo>
                  <a:lnTo>
                    <a:pt x="11219" y="695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513" y="6869"/>
                    <a:pt x="11463" y="6874"/>
                    <a:pt x="11441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632" y="6857"/>
                    <a:pt x="11701" y="6850"/>
                    <a:pt x="11769" y="6842"/>
                  </a:cubicBezTo>
                  <a:lnTo>
                    <a:pt x="12759" y="6842"/>
                  </a:lnTo>
                  <a:cubicBezTo>
                    <a:pt x="12979" y="6842"/>
                    <a:pt x="13309" y="6952"/>
                    <a:pt x="13529" y="6952"/>
                  </a:cubicBezTo>
                  <a:cubicBezTo>
                    <a:pt x="13920" y="7069"/>
                    <a:pt x="14291" y="7123"/>
                    <a:pt x="14639" y="7123"/>
                  </a:cubicBezTo>
                  <a:cubicBezTo>
                    <a:pt x="18211" y="7123"/>
                    <a:pt x="19408" y="1455"/>
                    <a:pt x="15399" y="353"/>
                  </a:cubicBezTo>
                  <a:cubicBezTo>
                    <a:pt x="14448" y="115"/>
                    <a:pt x="13477" y="1"/>
                    <a:pt x="12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44"/>
            <p:cNvSpPr/>
            <p:nvPr/>
          </p:nvSpPr>
          <p:spPr>
            <a:xfrm>
              <a:off x="2968575" y="35301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1"/>
                  </a:moveTo>
                  <a:cubicBezTo>
                    <a:pt x="7192" y="8081"/>
                    <a:pt x="7159" y="8162"/>
                    <a:pt x="7040" y="8401"/>
                  </a:cubicBezTo>
                  <a:cubicBezTo>
                    <a:pt x="7040" y="8331"/>
                    <a:pt x="7174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2"/>
                  </a:moveTo>
                  <a:cubicBezTo>
                    <a:pt x="9680" y="13472"/>
                    <a:pt x="9863" y="13497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2"/>
                    <a:pt x="9610" y="13472"/>
                  </a:cubicBezTo>
                  <a:close/>
                  <a:moveTo>
                    <a:pt x="7920" y="0"/>
                  </a:moveTo>
                  <a:cubicBezTo>
                    <a:pt x="7260" y="0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1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229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6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7"/>
                    <a:pt x="7394" y="7900"/>
                    <a:pt x="7557" y="7663"/>
                  </a:cubicBezTo>
                  <a:lnTo>
                    <a:pt x="7557" y="7663"/>
                  </a:lnTo>
                  <a:cubicBezTo>
                    <a:pt x="7567" y="7654"/>
                    <a:pt x="7578" y="7643"/>
                    <a:pt x="7590" y="7631"/>
                  </a:cubicBezTo>
                  <a:lnTo>
                    <a:pt x="8030" y="7191"/>
                  </a:lnTo>
                  <a:lnTo>
                    <a:pt x="8140" y="7081"/>
                  </a:lnTo>
                  <a:cubicBezTo>
                    <a:pt x="8174" y="7046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1"/>
                    <a:pt x="10449" y="592"/>
                    <a:pt x="8580" y="42"/>
                  </a:cubicBezTo>
                  <a:cubicBezTo>
                    <a:pt x="8360" y="14"/>
                    <a:pt x="8140" y="0"/>
                    <a:pt x="79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44"/>
            <p:cNvSpPr/>
            <p:nvPr/>
          </p:nvSpPr>
          <p:spPr>
            <a:xfrm>
              <a:off x="3587250" y="3530600"/>
              <a:ext cx="482475" cy="509275"/>
            </a:xfrm>
            <a:custGeom>
              <a:avLst/>
              <a:gdLst/>
              <a:ahLst/>
              <a:cxnLst/>
              <a:rect l="l" t="t" r="r" b="b"/>
              <a:pathLst>
                <a:path w="19299" h="20371" extrusionOk="0">
                  <a:moveTo>
                    <a:pt x="8892" y="11623"/>
                  </a:moveTo>
                  <a:cubicBezTo>
                    <a:pt x="8894" y="11623"/>
                    <a:pt x="8911" y="11669"/>
                    <a:pt x="8935" y="11733"/>
                  </a:cubicBezTo>
                  <a:lnTo>
                    <a:pt x="8935" y="11733"/>
                  </a:lnTo>
                  <a:cubicBezTo>
                    <a:pt x="8927" y="11715"/>
                    <a:pt x="8918" y="11698"/>
                    <a:pt x="8910" y="11681"/>
                  </a:cubicBezTo>
                  <a:cubicBezTo>
                    <a:pt x="8896" y="11641"/>
                    <a:pt x="8891" y="11623"/>
                    <a:pt x="8892" y="11623"/>
                  </a:cubicBezTo>
                  <a:close/>
                  <a:moveTo>
                    <a:pt x="9018" y="11962"/>
                  </a:moveTo>
                  <a:lnTo>
                    <a:pt x="9018" y="11962"/>
                  </a:lnTo>
                  <a:cubicBezTo>
                    <a:pt x="9056" y="12068"/>
                    <a:pt x="9086" y="12157"/>
                    <a:pt x="9082" y="12157"/>
                  </a:cubicBezTo>
                  <a:cubicBezTo>
                    <a:pt x="9080" y="12157"/>
                    <a:pt x="9062" y="12116"/>
                    <a:pt x="9020" y="12011"/>
                  </a:cubicBezTo>
                  <a:cubicBezTo>
                    <a:pt x="9020" y="11994"/>
                    <a:pt x="9019" y="11978"/>
                    <a:pt x="9018" y="11962"/>
                  </a:cubicBezTo>
                  <a:close/>
                  <a:moveTo>
                    <a:pt x="12437" y="1"/>
                  </a:moveTo>
                  <a:cubicBezTo>
                    <a:pt x="11188" y="1"/>
                    <a:pt x="9939" y="198"/>
                    <a:pt x="8690" y="573"/>
                  </a:cubicBezTo>
                  <a:cubicBezTo>
                    <a:pt x="2641" y="2772"/>
                    <a:pt x="1" y="9812"/>
                    <a:pt x="2971" y="15421"/>
                  </a:cubicBezTo>
                  <a:cubicBezTo>
                    <a:pt x="4071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1" y="20370"/>
                    <a:pt x="10157" y="20334"/>
                    <a:pt x="10450" y="20261"/>
                  </a:cubicBezTo>
                  <a:cubicBezTo>
                    <a:pt x="11330" y="20041"/>
                    <a:pt x="12100" y="19491"/>
                    <a:pt x="12540" y="18721"/>
                  </a:cubicBezTo>
                  <a:cubicBezTo>
                    <a:pt x="13310" y="17291"/>
                    <a:pt x="13090" y="14761"/>
                    <a:pt x="11330" y="13991"/>
                  </a:cubicBezTo>
                  <a:lnTo>
                    <a:pt x="11440" y="13991"/>
                  </a:lnTo>
                  <a:cubicBezTo>
                    <a:pt x="11000" y="13771"/>
                    <a:pt x="10670" y="13661"/>
                    <a:pt x="10340" y="13441"/>
                  </a:cubicBezTo>
                  <a:lnTo>
                    <a:pt x="10010" y="13221"/>
                  </a:lnTo>
                  <a:lnTo>
                    <a:pt x="10010" y="13221"/>
                  </a:lnTo>
                  <a:cubicBezTo>
                    <a:pt x="9762" y="12973"/>
                    <a:pt x="9653" y="12865"/>
                    <a:pt x="9460" y="12671"/>
                  </a:cubicBezTo>
                  <a:lnTo>
                    <a:pt x="9350" y="12451"/>
                  </a:lnTo>
                  <a:cubicBezTo>
                    <a:pt x="9195" y="12296"/>
                    <a:pt x="9094" y="12086"/>
                    <a:pt x="9010" y="11899"/>
                  </a:cubicBezTo>
                  <a:lnTo>
                    <a:pt x="9010" y="11899"/>
                  </a:lnTo>
                  <a:cubicBezTo>
                    <a:pt x="8983" y="11747"/>
                    <a:pt x="8910" y="11641"/>
                    <a:pt x="8910" y="11461"/>
                  </a:cubicBezTo>
                  <a:cubicBezTo>
                    <a:pt x="8894" y="11430"/>
                    <a:pt x="8881" y="11397"/>
                    <a:pt x="8869" y="11362"/>
                  </a:cubicBezTo>
                  <a:lnTo>
                    <a:pt x="8869" y="11362"/>
                  </a:lnTo>
                  <a:cubicBezTo>
                    <a:pt x="8873" y="11384"/>
                    <a:pt x="8873" y="11393"/>
                    <a:pt x="8870" y="11393"/>
                  </a:cubicBezTo>
                  <a:cubicBezTo>
                    <a:pt x="8861" y="11393"/>
                    <a:pt x="8815" y="11243"/>
                    <a:pt x="8803" y="11091"/>
                  </a:cubicBezTo>
                  <a:lnTo>
                    <a:pt x="8803" y="11091"/>
                  </a:lnTo>
                  <a:cubicBezTo>
                    <a:pt x="8822" y="11185"/>
                    <a:pt x="8841" y="11278"/>
                    <a:pt x="8869" y="11362"/>
                  </a:cubicBezTo>
                  <a:lnTo>
                    <a:pt x="8869" y="11362"/>
                  </a:lnTo>
                  <a:cubicBezTo>
                    <a:pt x="8862" y="11319"/>
                    <a:pt x="8843" y="11232"/>
                    <a:pt x="8802" y="11082"/>
                  </a:cubicBezTo>
                  <a:lnTo>
                    <a:pt x="8802" y="11082"/>
                  </a:lnTo>
                  <a:cubicBezTo>
                    <a:pt x="8802" y="11085"/>
                    <a:pt x="8803" y="11088"/>
                    <a:pt x="8803" y="11091"/>
                  </a:cubicBezTo>
                  <a:lnTo>
                    <a:pt x="8803" y="11091"/>
                  </a:lnTo>
                  <a:cubicBezTo>
                    <a:pt x="8801" y="11082"/>
                    <a:pt x="8799" y="11074"/>
                    <a:pt x="8798" y="11065"/>
                  </a:cubicBezTo>
                  <a:lnTo>
                    <a:pt x="8798" y="11065"/>
                  </a:lnTo>
                  <a:cubicBezTo>
                    <a:pt x="8799" y="11071"/>
                    <a:pt x="8801" y="11076"/>
                    <a:pt x="8802" y="11082"/>
                  </a:cubicBezTo>
                  <a:lnTo>
                    <a:pt x="8802" y="11082"/>
                  </a:lnTo>
                  <a:cubicBezTo>
                    <a:pt x="8801" y="11061"/>
                    <a:pt x="8800" y="11041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9592"/>
                  </a:lnTo>
                  <a:cubicBezTo>
                    <a:pt x="8798" y="9618"/>
                    <a:pt x="8796" y="9643"/>
                    <a:pt x="8794" y="9667"/>
                  </a:cubicBezTo>
                  <a:lnTo>
                    <a:pt x="8794" y="9667"/>
                  </a:lnTo>
                  <a:cubicBezTo>
                    <a:pt x="8798" y="9594"/>
                    <a:pt x="8800" y="9529"/>
                    <a:pt x="8800" y="9482"/>
                  </a:cubicBezTo>
                  <a:cubicBezTo>
                    <a:pt x="8855" y="9317"/>
                    <a:pt x="8910" y="9179"/>
                    <a:pt x="8965" y="9042"/>
                  </a:cubicBezTo>
                  <a:lnTo>
                    <a:pt x="8965" y="9042"/>
                  </a:lnTo>
                  <a:cubicBezTo>
                    <a:pt x="8992" y="9014"/>
                    <a:pt x="9020" y="8987"/>
                    <a:pt x="9020" y="8932"/>
                  </a:cubicBezTo>
                  <a:lnTo>
                    <a:pt x="9240" y="8492"/>
                  </a:lnTo>
                  <a:cubicBezTo>
                    <a:pt x="9320" y="8371"/>
                    <a:pt x="9460" y="8191"/>
                    <a:pt x="9561" y="8060"/>
                  </a:cubicBezTo>
                  <a:lnTo>
                    <a:pt x="9561" y="8060"/>
                  </a:lnTo>
                  <a:cubicBezTo>
                    <a:pt x="9674" y="7948"/>
                    <a:pt x="9787" y="7835"/>
                    <a:pt x="9900" y="7722"/>
                  </a:cubicBezTo>
                  <a:lnTo>
                    <a:pt x="10230" y="7392"/>
                  </a:lnTo>
                  <a:cubicBezTo>
                    <a:pt x="10240" y="7382"/>
                    <a:pt x="10249" y="7373"/>
                    <a:pt x="10256" y="7365"/>
                  </a:cubicBezTo>
                  <a:lnTo>
                    <a:pt x="10256" y="7365"/>
                  </a:lnTo>
                  <a:cubicBezTo>
                    <a:pt x="10355" y="7307"/>
                    <a:pt x="10458" y="7243"/>
                    <a:pt x="10556" y="7186"/>
                  </a:cubicBezTo>
                  <a:lnTo>
                    <a:pt x="10556" y="7186"/>
                  </a:lnTo>
                  <a:cubicBezTo>
                    <a:pt x="10583" y="7185"/>
                    <a:pt x="10621" y="7180"/>
                    <a:pt x="10670" y="7172"/>
                  </a:cubicBezTo>
                  <a:lnTo>
                    <a:pt x="11110" y="6952"/>
                  </a:lnTo>
                  <a:lnTo>
                    <a:pt x="11538" y="6866"/>
                  </a:lnTo>
                  <a:lnTo>
                    <a:pt x="11538" y="6866"/>
                  </a:lnTo>
                  <a:cubicBezTo>
                    <a:pt x="11493" y="6871"/>
                    <a:pt x="11458" y="6874"/>
                    <a:pt x="11441" y="6874"/>
                  </a:cubicBezTo>
                  <a:cubicBezTo>
                    <a:pt x="11411" y="6874"/>
                    <a:pt x="11434" y="6865"/>
                    <a:pt x="11550" y="6842"/>
                  </a:cubicBezTo>
                  <a:lnTo>
                    <a:pt x="11660" y="6842"/>
                  </a:lnTo>
                  <a:lnTo>
                    <a:pt x="11538" y="6866"/>
                  </a:lnTo>
                  <a:lnTo>
                    <a:pt x="11538" y="6866"/>
                  </a:lnTo>
                  <a:cubicBezTo>
                    <a:pt x="11599" y="6860"/>
                    <a:pt x="11678" y="6851"/>
                    <a:pt x="11756" y="6842"/>
                  </a:cubicBezTo>
                  <a:lnTo>
                    <a:pt x="12650" y="6842"/>
                  </a:lnTo>
                  <a:cubicBezTo>
                    <a:pt x="12980" y="6842"/>
                    <a:pt x="13200" y="6952"/>
                    <a:pt x="13530" y="6952"/>
                  </a:cubicBezTo>
                  <a:cubicBezTo>
                    <a:pt x="13920" y="7069"/>
                    <a:pt x="14290" y="7123"/>
                    <a:pt x="14637" y="7123"/>
                  </a:cubicBezTo>
                  <a:cubicBezTo>
                    <a:pt x="18193" y="7123"/>
                    <a:pt x="19298" y="1455"/>
                    <a:pt x="15289" y="353"/>
                  </a:cubicBezTo>
                  <a:cubicBezTo>
                    <a:pt x="14339" y="115"/>
                    <a:pt x="13388" y="1"/>
                    <a:pt x="12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4"/>
            <p:cNvSpPr/>
            <p:nvPr/>
          </p:nvSpPr>
          <p:spPr>
            <a:xfrm>
              <a:off x="4299425" y="3530125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7818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79"/>
                    <a:pt x="7782" y="7258"/>
                    <a:pt x="7818" y="7237"/>
                  </a:cubicBezTo>
                  <a:close/>
                  <a:moveTo>
                    <a:pt x="7186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60" y="8162"/>
                    <a:pt x="7193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2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6" y="12076"/>
                  </a:cubicBezTo>
                  <a:lnTo>
                    <a:pt x="7526" y="12076"/>
                  </a:lnTo>
                  <a:lnTo>
                    <a:pt x="7480" y="12030"/>
                  </a:lnTo>
                  <a:cubicBezTo>
                    <a:pt x="7441" y="11972"/>
                    <a:pt x="7427" y="11948"/>
                    <a:pt x="7428" y="11948"/>
                  </a:cubicBezTo>
                  <a:close/>
                  <a:moveTo>
                    <a:pt x="9611" y="13472"/>
                  </a:moveTo>
                  <a:cubicBezTo>
                    <a:pt x="9680" y="13472"/>
                    <a:pt x="9863" y="13497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2"/>
                    <a:pt x="9611" y="13472"/>
                  </a:cubicBezTo>
                  <a:close/>
                  <a:moveTo>
                    <a:pt x="7905" y="0"/>
                  </a:moveTo>
                  <a:cubicBezTo>
                    <a:pt x="7219" y="0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1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30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23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160" y="11380"/>
                    <a:pt x="7151" y="11189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7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237"/>
                    <a:pt x="7196" y="8054"/>
                    <a:pt x="7343" y="7867"/>
                  </a:cubicBezTo>
                  <a:lnTo>
                    <a:pt x="7343" y="7867"/>
                  </a:lnTo>
                  <a:cubicBezTo>
                    <a:pt x="7352" y="7863"/>
                    <a:pt x="7360" y="7857"/>
                    <a:pt x="7370" y="7851"/>
                  </a:cubicBezTo>
                  <a:cubicBezTo>
                    <a:pt x="7370" y="7844"/>
                    <a:pt x="7371" y="7838"/>
                    <a:pt x="7371" y="7832"/>
                  </a:cubicBezTo>
                  <a:lnTo>
                    <a:pt x="7371" y="7832"/>
                  </a:lnTo>
                  <a:cubicBezTo>
                    <a:pt x="7455" y="7724"/>
                    <a:pt x="7533" y="7618"/>
                    <a:pt x="7573" y="7538"/>
                  </a:cubicBezTo>
                  <a:lnTo>
                    <a:pt x="7573" y="7538"/>
                  </a:lnTo>
                  <a:lnTo>
                    <a:pt x="7920" y="7191"/>
                  </a:lnTo>
                  <a:lnTo>
                    <a:pt x="7975" y="7136"/>
                  </a:lnTo>
                  <a:lnTo>
                    <a:pt x="7975" y="7136"/>
                  </a:lnTo>
                  <a:cubicBezTo>
                    <a:pt x="8058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0"/>
                    <a:pt x="7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4"/>
            <p:cNvSpPr/>
            <p:nvPr/>
          </p:nvSpPr>
          <p:spPr>
            <a:xfrm>
              <a:off x="4918125" y="3530600"/>
              <a:ext cx="482450" cy="509275"/>
            </a:xfrm>
            <a:custGeom>
              <a:avLst/>
              <a:gdLst/>
              <a:ahLst/>
              <a:cxnLst/>
              <a:rect l="l" t="t" r="r" b="b"/>
              <a:pathLst>
                <a:path w="19298" h="20371" extrusionOk="0">
                  <a:moveTo>
                    <a:pt x="8892" y="11623"/>
                  </a:moveTo>
                  <a:lnTo>
                    <a:pt x="8892" y="11623"/>
                  </a:lnTo>
                  <a:cubicBezTo>
                    <a:pt x="8893" y="11623"/>
                    <a:pt x="8911" y="11669"/>
                    <a:pt x="8935" y="11733"/>
                  </a:cubicBezTo>
                  <a:lnTo>
                    <a:pt x="8935" y="11733"/>
                  </a:lnTo>
                  <a:cubicBezTo>
                    <a:pt x="8926" y="11715"/>
                    <a:pt x="8918" y="11698"/>
                    <a:pt x="8909" y="11681"/>
                  </a:cubicBezTo>
                  <a:cubicBezTo>
                    <a:pt x="8896" y="11641"/>
                    <a:pt x="8891" y="11623"/>
                    <a:pt x="8892" y="11623"/>
                  </a:cubicBezTo>
                  <a:close/>
                  <a:moveTo>
                    <a:pt x="9018" y="11962"/>
                  </a:moveTo>
                  <a:lnTo>
                    <a:pt x="9018" y="11962"/>
                  </a:lnTo>
                  <a:cubicBezTo>
                    <a:pt x="9055" y="12068"/>
                    <a:pt x="9085" y="12157"/>
                    <a:pt x="9082" y="12157"/>
                  </a:cubicBezTo>
                  <a:cubicBezTo>
                    <a:pt x="9079" y="12157"/>
                    <a:pt x="9061" y="12116"/>
                    <a:pt x="9019" y="12011"/>
                  </a:cubicBezTo>
                  <a:cubicBezTo>
                    <a:pt x="9019" y="11994"/>
                    <a:pt x="9019" y="11978"/>
                    <a:pt x="9018" y="11962"/>
                  </a:cubicBezTo>
                  <a:close/>
                  <a:moveTo>
                    <a:pt x="12436" y="1"/>
                  </a:moveTo>
                  <a:cubicBezTo>
                    <a:pt x="11187" y="1"/>
                    <a:pt x="9938" y="198"/>
                    <a:pt x="8689" y="573"/>
                  </a:cubicBezTo>
                  <a:cubicBezTo>
                    <a:pt x="2640" y="2772"/>
                    <a:pt x="0" y="9812"/>
                    <a:pt x="2970" y="15421"/>
                  </a:cubicBezTo>
                  <a:cubicBezTo>
                    <a:pt x="4070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0" y="20370"/>
                    <a:pt x="10156" y="20334"/>
                    <a:pt x="1044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439" y="13991"/>
                  </a:lnTo>
                  <a:cubicBezTo>
                    <a:pt x="10999" y="13771"/>
                    <a:pt x="10669" y="13661"/>
                    <a:pt x="10339" y="13441"/>
                  </a:cubicBezTo>
                  <a:lnTo>
                    <a:pt x="10009" y="13221"/>
                  </a:lnTo>
                  <a:lnTo>
                    <a:pt x="10009" y="13221"/>
                  </a:lnTo>
                  <a:cubicBezTo>
                    <a:pt x="9761" y="12973"/>
                    <a:pt x="9653" y="12865"/>
                    <a:pt x="9459" y="12671"/>
                  </a:cubicBezTo>
                  <a:lnTo>
                    <a:pt x="9459" y="12671"/>
                  </a:lnTo>
                  <a:lnTo>
                    <a:pt x="9349" y="12451"/>
                  </a:lnTo>
                  <a:cubicBezTo>
                    <a:pt x="9194" y="12296"/>
                    <a:pt x="9094" y="12086"/>
                    <a:pt x="9009" y="11899"/>
                  </a:cubicBezTo>
                  <a:lnTo>
                    <a:pt x="9009" y="11899"/>
                  </a:lnTo>
                  <a:cubicBezTo>
                    <a:pt x="8982" y="11747"/>
                    <a:pt x="8909" y="11641"/>
                    <a:pt x="8909" y="11461"/>
                  </a:cubicBezTo>
                  <a:cubicBezTo>
                    <a:pt x="8894" y="11430"/>
                    <a:pt x="8880" y="11397"/>
                    <a:pt x="8869" y="11362"/>
                  </a:cubicBezTo>
                  <a:lnTo>
                    <a:pt x="8869" y="11362"/>
                  </a:lnTo>
                  <a:cubicBezTo>
                    <a:pt x="8872" y="11384"/>
                    <a:pt x="8872" y="11393"/>
                    <a:pt x="8870" y="11393"/>
                  </a:cubicBezTo>
                  <a:cubicBezTo>
                    <a:pt x="8860" y="11393"/>
                    <a:pt x="8814" y="11243"/>
                    <a:pt x="8802" y="11091"/>
                  </a:cubicBezTo>
                  <a:lnTo>
                    <a:pt x="8802" y="11091"/>
                  </a:lnTo>
                  <a:cubicBezTo>
                    <a:pt x="8821" y="11185"/>
                    <a:pt x="8840" y="11278"/>
                    <a:pt x="8869" y="11362"/>
                  </a:cubicBezTo>
                  <a:lnTo>
                    <a:pt x="8869" y="11362"/>
                  </a:lnTo>
                  <a:cubicBezTo>
                    <a:pt x="8862" y="11319"/>
                    <a:pt x="8842" y="11232"/>
                    <a:pt x="8802" y="11082"/>
                  </a:cubicBezTo>
                  <a:lnTo>
                    <a:pt x="8802" y="11082"/>
                  </a:lnTo>
                  <a:cubicBezTo>
                    <a:pt x="8802" y="11085"/>
                    <a:pt x="8802" y="11088"/>
                    <a:pt x="8802" y="11091"/>
                  </a:cubicBezTo>
                  <a:lnTo>
                    <a:pt x="8802" y="11091"/>
                  </a:lnTo>
                  <a:cubicBezTo>
                    <a:pt x="8801" y="11082"/>
                    <a:pt x="8799" y="11074"/>
                    <a:pt x="8797" y="11065"/>
                  </a:cubicBezTo>
                  <a:lnTo>
                    <a:pt x="8797" y="11065"/>
                  </a:lnTo>
                  <a:cubicBezTo>
                    <a:pt x="8799" y="11071"/>
                    <a:pt x="8800" y="11076"/>
                    <a:pt x="8802" y="11082"/>
                  </a:cubicBezTo>
                  <a:lnTo>
                    <a:pt x="8802" y="11082"/>
                  </a:lnTo>
                  <a:cubicBezTo>
                    <a:pt x="8800" y="11061"/>
                    <a:pt x="8799" y="11041"/>
                    <a:pt x="8799" y="11021"/>
                  </a:cubicBezTo>
                  <a:cubicBezTo>
                    <a:pt x="8689" y="10692"/>
                    <a:pt x="8799" y="10692"/>
                    <a:pt x="8799" y="10472"/>
                  </a:cubicBezTo>
                  <a:lnTo>
                    <a:pt x="8799" y="9592"/>
                  </a:lnTo>
                  <a:cubicBezTo>
                    <a:pt x="8797" y="9618"/>
                    <a:pt x="8795" y="9643"/>
                    <a:pt x="8794" y="9667"/>
                  </a:cubicBezTo>
                  <a:lnTo>
                    <a:pt x="8794" y="9667"/>
                  </a:lnTo>
                  <a:cubicBezTo>
                    <a:pt x="8797" y="9594"/>
                    <a:pt x="8799" y="9529"/>
                    <a:pt x="8799" y="9482"/>
                  </a:cubicBezTo>
                  <a:cubicBezTo>
                    <a:pt x="8854" y="9317"/>
                    <a:pt x="8909" y="9179"/>
                    <a:pt x="8964" y="9042"/>
                  </a:cubicBezTo>
                  <a:lnTo>
                    <a:pt x="8964" y="9042"/>
                  </a:lnTo>
                  <a:cubicBezTo>
                    <a:pt x="8992" y="9014"/>
                    <a:pt x="9019" y="8987"/>
                    <a:pt x="9019" y="8932"/>
                  </a:cubicBezTo>
                  <a:lnTo>
                    <a:pt x="9239" y="8492"/>
                  </a:lnTo>
                  <a:cubicBezTo>
                    <a:pt x="9320" y="8371"/>
                    <a:pt x="9459" y="8191"/>
                    <a:pt x="9561" y="8060"/>
                  </a:cubicBezTo>
                  <a:lnTo>
                    <a:pt x="9561" y="8060"/>
                  </a:lnTo>
                  <a:cubicBezTo>
                    <a:pt x="9674" y="7948"/>
                    <a:pt x="9786" y="7835"/>
                    <a:pt x="9899" y="7722"/>
                  </a:cubicBezTo>
                  <a:lnTo>
                    <a:pt x="10229" y="7392"/>
                  </a:lnTo>
                  <a:cubicBezTo>
                    <a:pt x="10239" y="7382"/>
                    <a:pt x="10248" y="7373"/>
                    <a:pt x="10256" y="7365"/>
                  </a:cubicBezTo>
                  <a:lnTo>
                    <a:pt x="10256" y="7365"/>
                  </a:lnTo>
                  <a:cubicBezTo>
                    <a:pt x="10354" y="7307"/>
                    <a:pt x="10457" y="7243"/>
                    <a:pt x="10555" y="7186"/>
                  </a:cubicBezTo>
                  <a:lnTo>
                    <a:pt x="10555" y="7186"/>
                  </a:lnTo>
                  <a:cubicBezTo>
                    <a:pt x="10583" y="7185"/>
                    <a:pt x="10620" y="7180"/>
                    <a:pt x="10669" y="7172"/>
                  </a:cubicBezTo>
                  <a:lnTo>
                    <a:pt x="11109" y="6952"/>
                  </a:lnTo>
                  <a:lnTo>
                    <a:pt x="11537" y="6866"/>
                  </a:lnTo>
                  <a:lnTo>
                    <a:pt x="11537" y="6866"/>
                  </a:lnTo>
                  <a:cubicBezTo>
                    <a:pt x="11492" y="6871"/>
                    <a:pt x="11457" y="6874"/>
                    <a:pt x="11440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37" y="6866"/>
                  </a:lnTo>
                  <a:lnTo>
                    <a:pt x="11537" y="6866"/>
                  </a:lnTo>
                  <a:cubicBezTo>
                    <a:pt x="11598" y="6860"/>
                    <a:pt x="11677" y="6851"/>
                    <a:pt x="11755" y="6842"/>
                  </a:cubicBezTo>
                  <a:lnTo>
                    <a:pt x="12649" y="6842"/>
                  </a:lnTo>
                  <a:cubicBezTo>
                    <a:pt x="12979" y="6842"/>
                    <a:pt x="13199" y="6952"/>
                    <a:pt x="13529" y="6952"/>
                  </a:cubicBezTo>
                  <a:cubicBezTo>
                    <a:pt x="13920" y="7069"/>
                    <a:pt x="14290" y="7123"/>
                    <a:pt x="14637" y="7123"/>
                  </a:cubicBezTo>
                  <a:cubicBezTo>
                    <a:pt x="18193" y="7123"/>
                    <a:pt x="19297" y="1455"/>
                    <a:pt x="15289" y="353"/>
                  </a:cubicBezTo>
                  <a:cubicBezTo>
                    <a:pt x="14338" y="115"/>
                    <a:pt x="13387" y="1"/>
                    <a:pt x="12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4"/>
            <p:cNvSpPr/>
            <p:nvPr/>
          </p:nvSpPr>
          <p:spPr>
            <a:xfrm>
              <a:off x="5630300" y="35301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59" y="8162"/>
                    <a:pt x="7192" y="8081"/>
                    <a:pt x="7185" y="8081"/>
                  </a:cubicBezTo>
                  <a:close/>
                  <a:moveTo>
                    <a:pt x="6845" y="9553"/>
                  </a:moveTo>
                  <a:lnTo>
                    <a:pt x="6845" y="9553"/>
                  </a:lnTo>
                  <a:cubicBezTo>
                    <a:pt x="6836" y="9609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2"/>
                  </a:moveTo>
                  <a:cubicBezTo>
                    <a:pt x="9728" y="13472"/>
                    <a:pt x="9936" y="13497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2"/>
                    <a:pt x="9643" y="13472"/>
                  </a:cubicBezTo>
                  <a:close/>
                  <a:moveTo>
                    <a:pt x="7904" y="0"/>
                  </a:moveTo>
                  <a:cubicBezTo>
                    <a:pt x="7218" y="0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1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789" y="13460"/>
                  </a:lnTo>
                  <a:cubicBezTo>
                    <a:pt x="9569" y="13387"/>
                    <a:pt x="9349" y="13314"/>
                    <a:pt x="9129" y="13240"/>
                  </a:cubicBezTo>
                  <a:lnTo>
                    <a:pt x="9129" y="13240"/>
                  </a:lnTo>
                  <a:lnTo>
                    <a:pt x="8689" y="13020"/>
                  </a:lnTo>
                  <a:lnTo>
                    <a:pt x="8359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237"/>
                    <a:pt x="7195" y="8054"/>
                    <a:pt x="7343" y="7867"/>
                  </a:cubicBezTo>
                  <a:lnTo>
                    <a:pt x="7343" y="7867"/>
                  </a:lnTo>
                  <a:cubicBezTo>
                    <a:pt x="7351" y="7863"/>
                    <a:pt x="7360" y="7857"/>
                    <a:pt x="7370" y="7851"/>
                  </a:cubicBezTo>
                  <a:cubicBezTo>
                    <a:pt x="7370" y="7844"/>
                    <a:pt x="7370" y="7838"/>
                    <a:pt x="7371" y="7832"/>
                  </a:cubicBezTo>
                  <a:lnTo>
                    <a:pt x="7371" y="7832"/>
                  </a:lnTo>
                  <a:cubicBezTo>
                    <a:pt x="7455" y="7724"/>
                    <a:pt x="7532" y="7618"/>
                    <a:pt x="7573" y="7538"/>
                  </a:cubicBezTo>
                  <a:lnTo>
                    <a:pt x="7573" y="7538"/>
                  </a:lnTo>
                  <a:cubicBezTo>
                    <a:pt x="7687" y="7423"/>
                    <a:pt x="7835" y="7275"/>
                    <a:pt x="7920" y="7191"/>
                  </a:cubicBezTo>
                  <a:lnTo>
                    <a:pt x="8140" y="7081"/>
                  </a:lnTo>
                  <a:cubicBezTo>
                    <a:pt x="8165" y="7046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1"/>
                    <a:pt x="10449" y="592"/>
                    <a:pt x="8579" y="42"/>
                  </a:cubicBezTo>
                  <a:cubicBezTo>
                    <a:pt x="8359" y="14"/>
                    <a:pt x="8133" y="0"/>
                    <a:pt x="7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44"/>
            <p:cNvSpPr/>
            <p:nvPr/>
          </p:nvSpPr>
          <p:spPr>
            <a:xfrm>
              <a:off x="6248975" y="3530600"/>
              <a:ext cx="482450" cy="509275"/>
            </a:xfrm>
            <a:custGeom>
              <a:avLst/>
              <a:gdLst/>
              <a:ahLst/>
              <a:cxnLst/>
              <a:rect l="l" t="t" r="r" b="b"/>
              <a:pathLst>
                <a:path w="19298" h="20371" extrusionOk="0">
                  <a:moveTo>
                    <a:pt x="9018" y="11962"/>
                  </a:moveTo>
                  <a:lnTo>
                    <a:pt x="9018" y="11962"/>
                  </a:lnTo>
                  <a:cubicBezTo>
                    <a:pt x="9055" y="12068"/>
                    <a:pt x="9086" y="12157"/>
                    <a:pt x="9082" y="12157"/>
                  </a:cubicBezTo>
                  <a:cubicBezTo>
                    <a:pt x="9080" y="12157"/>
                    <a:pt x="9062" y="12116"/>
                    <a:pt x="9020" y="12011"/>
                  </a:cubicBezTo>
                  <a:cubicBezTo>
                    <a:pt x="9020" y="11994"/>
                    <a:pt x="9019" y="11978"/>
                    <a:pt x="9018" y="11962"/>
                  </a:cubicBezTo>
                  <a:close/>
                  <a:moveTo>
                    <a:pt x="12437" y="1"/>
                  </a:moveTo>
                  <a:cubicBezTo>
                    <a:pt x="11188" y="1"/>
                    <a:pt x="9939" y="198"/>
                    <a:pt x="8690" y="573"/>
                  </a:cubicBezTo>
                  <a:cubicBezTo>
                    <a:pt x="2640" y="2772"/>
                    <a:pt x="1" y="9812"/>
                    <a:pt x="2970" y="15421"/>
                  </a:cubicBezTo>
                  <a:cubicBezTo>
                    <a:pt x="4070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1" y="20370"/>
                    <a:pt x="10156" y="20334"/>
                    <a:pt x="10450" y="20261"/>
                  </a:cubicBezTo>
                  <a:cubicBezTo>
                    <a:pt x="11330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30" y="13991"/>
                  </a:cubicBezTo>
                  <a:cubicBezTo>
                    <a:pt x="11000" y="13771"/>
                    <a:pt x="10670" y="13661"/>
                    <a:pt x="10340" y="13441"/>
                  </a:cubicBezTo>
                  <a:lnTo>
                    <a:pt x="10010" y="13221"/>
                  </a:lnTo>
                  <a:lnTo>
                    <a:pt x="10010" y="13221"/>
                  </a:lnTo>
                  <a:cubicBezTo>
                    <a:pt x="9762" y="12973"/>
                    <a:pt x="9653" y="12865"/>
                    <a:pt x="9460" y="12671"/>
                  </a:cubicBezTo>
                  <a:lnTo>
                    <a:pt x="9460" y="12671"/>
                  </a:lnTo>
                  <a:lnTo>
                    <a:pt x="9350" y="12451"/>
                  </a:lnTo>
                  <a:cubicBezTo>
                    <a:pt x="9194" y="12295"/>
                    <a:pt x="9093" y="12084"/>
                    <a:pt x="9009" y="11896"/>
                  </a:cubicBezTo>
                  <a:lnTo>
                    <a:pt x="9009" y="11896"/>
                  </a:lnTo>
                  <a:cubicBezTo>
                    <a:pt x="8990" y="11805"/>
                    <a:pt x="8950" y="11730"/>
                    <a:pt x="8902" y="11646"/>
                  </a:cubicBezTo>
                  <a:lnTo>
                    <a:pt x="8902" y="11646"/>
                  </a:lnTo>
                  <a:cubicBezTo>
                    <a:pt x="8910" y="11666"/>
                    <a:pt x="8921" y="11696"/>
                    <a:pt x="8935" y="11733"/>
                  </a:cubicBezTo>
                  <a:lnTo>
                    <a:pt x="8935" y="11733"/>
                  </a:lnTo>
                  <a:cubicBezTo>
                    <a:pt x="8927" y="11715"/>
                    <a:pt x="8918" y="11698"/>
                    <a:pt x="8910" y="11681"/>
                  </a:cubicBezTo>
                  <a:cubicBezTo>
                    <a:pt x="8902" y="11657"/>
                    <a:pt x="8897" y="11642"/>
                    <a:pt x="8894" y="11633"/>
                  </a:cubicBezTo>
                  <a:lnTo>
                    <a:pt x="8894" y="11633"/>
                  </a:lnTo>
                  <a:cubicBezTo>
                    <a:pt x="8897" y="11637"/>
                    <a:pt x="8899" y="11642"/>
                    <a:pt x="8902" y="11646"/>
                  </a:cubicBezTo>
                  <a:lnTo>
                    <a:pt x="8902" y="11646"/>
                  </a:lnTo>
                  <a:cubicBezTo>
                    <a:pt x="8896" y="11632"/>
                    <a:pt x="8893" y="11623"/>
                    <a:pt x="8892" y="11623"/>
                  </a:cubicBezTo>
                  <a:lnTo>
                    <a:pt x="8892" y="11623"/>
                  </a:lnTo>
                  <a:cubicBezTo>
                    <a:pt x="8892" y="11623"/>
                    <a:pt x="8892" y="11626"/>
                    <a:pt x="8894" y="11633"/>
                  </a:cubicBezTo>
                  <a:lnTo>
                    <a:pt x="8894" y="11633"/>
                  </a:lnTo>
                  <a:cubicBezTo>
                    <a:pt x="8865" y="11581"/>
                    <a:pt x="8832" y="11526"/>
                    <a:pt x="8800" y="11461"/>
                  </a:cubicBezTo>
                  <a:cubicBezTo>
                    <a:pt x="8800" y="11395"/>
                    <a:pt x="8800" y="11318"/>
                    <a:pt x="8797" y="11237"/>
                  </a:cubicBezTo>
                  <a:lnTo>
                    <a:pt x="8797" y="11237"/>
                  </a:lnTo>
                  <a:cubicBezTo>
                    <a:pt x="8818" y="11349"/>
                    <a:pt x="8826" y="11393"/>
                    <a:pt x="8827" y="11393"/>
                  </a:cubicBezTo>
                  <a:cubicBezTo>
                    <a:pt x="8829" y="11393"/>
                    <a:pt x="8800" y="11193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9592"/>
                  </a:lnTo>
                  <a:cubicBezTo>
                    <a:pt x="8798" y="9618"/>
                    <a:pt x="8796" y="9643"/>
                    <a:pt x="8794" y="9667"/>
                  </a:cubicBezTo>
                  <a:lnTo>
                    <a:pt x="8794" y="9667"/>
                  </a:lnTo>
                  <a:cubicBezTo>
                    <a:pt x="8798" y="9594"/>
                    <a:pt x="8800" y="9529"/>
                    <a:pt x="8800" y="9482"/>
                  </a:cubicBezTo>
                  <a:cubicBezTo>
                    <a:pt x="8855" y="9317"/>
                    <a:pt x="8910" y="9179"/>
                    <a:pt x="8965" y="9042"/>
                  </a:cubicBezTo>
                  <a:lnTo>
                    <a:pt x="8965" y="9042"/>
                  </a:lnTo>
                  <a:cubicBezTo>
                    <a:pt x="8992" y="9014"/>
                    <a:pt x="9020" y="8987"/>
                    <a:pt x="9020" y="8932"/>
                  </a:cubicBezTo>
                  <a:lnTo>
                    <a:pt x="9240" y="8492"/>
                  </a:lnTo>
                  <a:cubicBezTo>
                    <a:pt x="9380" y="8282"/>
                    <a:pt x="9697" y="7894"/>
                    <a:pt x="9684" y="7894"/>
                  </a:cubicBezTo>
                  <a:lnTo>
                    <a:pt x="9684" y="7894"/>
                  </a:lnTo>
                  <a:cubicBezTo>
                    <a:pt x="9678" y="7894"/>
                    <a:pt x="9599" y="7979"/>
                    <a:pt x="9396" y="8207"/>
                  </a:cubicBezTo>
                  <a:lnTo>
                    <a:pt x="9396" y="8207"/>
                  </a:lnTo>
                  <a:cubicBezTo>
                    <a:pt x="9526" y="8045"/>
                    <a:pt x="9628" y="7883"/>
                    <a:pt x="9790" y="7722"/>
                  </a:cubicBezTo>
                  <a:lnTo>
                    <a:pt x="10230" y="7392"/>
                  </a:lnTo>
                  <a:cubicBezTo>
                    <a:pt x="10240" y="7382"/>
                    <a:pt x="10249" y="7373"/>
                    <a:pt x="10256" y="7365"/>
                  </a:cubicBezTo>
                  <a:lnTo>
                    <a:pt x="10256" y="7365"/>
                  </a:lnTo>
                  <a:cubicBezTo>
                    <a:pt x="10378" y="7293"/>
                    <a:pt x="10508" y="7213"/>
                    <a:pt x="10625" y="7146"/>
                  </a:cubicBezTo>
                  <a:lnTo>
                    <a:pt x="10625" y="7146"/>
                  </a:lnTo>
                  <a:lnTo>
                    <a:pt x="11110" y="6952"/>
                  </a:lnTo>
                  <a:lnTo>
                    <a:pt x="11571" y="6860"/>
                  </a:lnTo>
                  <a:lnTo>
                    <a:pt x="11571" y="6860"/>
                  </a:lnTo>
                  <a:cubicBezTo>
                    <a:pt x="11503" y="6868"/>
                    <a:pt x="11448" y="6874"/>
                    <a:pt x="11429" y="6874"/>
                  </a:cubicBezTo>
                  <a:cubicBezTo>
                    <a:pt x="11406" y="6874"/>
                    <a:pt x="11433" y="6865"/>
                    <a:pt x="11550" y="6842"/>
                  </a:cubicBezTo>
                  <a:lnTo>
                    <a:pt x="11660" y="6842"/>
                  </a:lnTo>
                  <a:lnTo>
                    <a:pt x="11571" y="6860"/>
                  </a:lnTo>
                  <a:lnTo>
                    <a:pt x="11571" y="6860"/>
                  </a:lnTo>
                  <a:cubicBezTo>
                    <a:pt x="11615" y="6854"/>
                    <a:pt x="11665" y="6848"/>
                    <a:pt x="11715" y="6842"/>
                  </a:cubicBezTo>
                  <a:lnTo>
                    <a:pt x="12649" y="6842"/>
                  </a:lnTo>
                  <a:cubicBezTo>
                    <a:pt x="12979" y="6842"/>
                    <a:pt x="13199" y="6952"/>
                    <a:pt x="13419" y="6952"/>
                  </a:cubicBezTo>
                  <a:cubicBezTo>
                    <a:pt x="13820" y="7069"/>
                    <a:pt x="14199" y="7123"/>
                    <a:pt x="14554" y="7123"/>
                  </a:cubicBezTo>
                  <a:cubicBezTo>
                    <a:pt x="18193" y="7123"/>
                    <a:pt x="19298" y="1455"/>
                    <a:pt x="15289" y="353"/>
                  </a:cubicBezTo>
                  <a:cubicBezTo>
                    <a:pt x="14338" y="115"/>
                    <a:pt x="13388" y="1"/>
                    <a:pt x="12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44"/>
            <p:cNvSpPr/>
            <p:nvPr/>
          </p:nvSpPr>
          <p:spPr>
            <a:xfrm>
              <a:off x="6961150" y="3530125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5" y="7279"/>
                    <a:pt x="7785" y="7256"/>
                    <a:pt x="7822" y="7234"/>
                  </a:cubicBezTo>
                  <a:close/>
                  <a:moveTo>
                    <a:pt x="7186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60" y="8162"/>
                    <a:pt x="7192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2"/>
                  </a:moveTo>
                  <a:cubicBezTo>
                    <a:pt x="9729" y="13472"/>
                    <a:pt x="9936" y="13497"/>
                    <a:pt x="10340" y="13570"/>
                  </a:cubicBezTo>
                  <a:lnTo>
                    <a:pt x="10010" y="13570"/>
                  </a:lnTo>
                  <a:cubicBezTo>
                    <a:pt x="9790" y="13570"/>
                    <a:pt x="9472" y="13472"/>
                    <a:pt x="9643" y="13472"/>
                  </a:cubicBezTo>
                  <a:close/>
                  <a:moveTo>
                    <a:pt x="7904" y="0"/>
                  </a:moveTo>
                  <a:cubicBezTo>
                    <a:pt x="7219" y="0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1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34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81"/>
                    <a:pt x="7700" y="7521"/>
                    <a:pt x="7700" y="7411"/>
                  </a:cubicBezTo>
                  <a:lnTo>
                    <a:pt x="7700" y="7411"/>
                  </a:lnTo>
                  <a:lnTo>
                    <a:pt x="7920" y="7191"/>
                  </a:lnTo>
                  <a:lnTo>
                    <a:pt x="8140" y="7081"/>
                  </a:lnTo>
                  <a:cubicBezTo>
                    <a:pt x="8166" y="7046"/>
                    <a:pt x="8186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3" y="6980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0"/>
                    <a:pt x="7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44"/>
            <p:cNvSpPr/>
            <p:nvPr/>
          </p:nvSpPr>
          <p:spPr>
            <a:xfrm>
              <a:off x="238125" y="15596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094" y="7019"/>
                  </a:moveTo>
                  <a:lnTo>
                    <a:pt x="8094" y="7019"/>
                  </a:lnTo>
                  <a:cubicBezTo>
                    <a:pt x="8030" y="7061"/>
                    <a:pt x="7973" y="7107"/>
                    <a:pt x="7913" y="7161"/>
                  </a:cubicBezTo>
                  <a:lnTo>
                    <a:pt x="7913" y="7161"/>
                  </a:lnTo>
                  <a:cubicBezTo>
                    <a:pt x="7907" y="7172"/>
                    <a:pt x="7901" y="7183"/>
                    <a:pt x="7895" y="7194"/>
                  </a:cubicBezTo>
                  <a:lnTo>
                    <a:pt x="7895" y="7194"/>
                  </a:lnTo>
                  <a:cubicBezTo>
                    <a:pt x="7965" y="7132"/>
                    <a:pt x="8039" y="7068"/>
                    <a:pt x="8094" y="7019"/>
                  </a:cubicBezTo>
                  <a:close/>
                  <a:moveTo>
                    <a:pt x="7039" y="8469"/>
                  </a:moveTo>
                  <a:lnTo>
                    <a:pt x="7039" y="8469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39" y="8469"/>
                  </a:cubicBezTo>
                  <a:close/>
                  <a:moveTo>
                    <a:pt x="8202" y="12821"/>
                  </a:moveTo>
                  <a:cubicBezTo>
                    <a:pt x="8221" y="12837"/>
                    <a:pt x="8242" y="12853"/>
                    <a:pt x="8263" y="12869"/>
                  </a:cubicBezTo>
                  <a:lnTo>
                    <a:pt x="8263" y="12869"/>
                  </a:lnTo>
                  <a:cubicBezTo>
                    <a:pt x="8258" y="12869"/>
                    <a:pt x="8254" y="12869"/>
                    <a:pt x="8249" y="12869"/>
                  </a:cubicBezTo>
                  <a:lnTo>
                    <a:pt x="8202" y="12821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7"/>
                    <a:pt x="8954" y="13250"/>
                  </a:cubicBezTo>
                  <a:lnTo>
                    <a:pt x="8954" y="13250"/>
                  </a:lnTo>
                  <a:cubicBezTo>
                    <a:pt x="8902" y="13233"/>
                    <a:pt x="8851" y="13216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39" y="440"/>
                  </a:cubicBezTo>
                  <a:lnTo>
                    <a:pt x="6049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19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8" y="20383"/>
                    <a:pt x="12561" y="20260"/>
                    <a:pt x="13529" y="20018"/>
                  </a:cubicBezTo>
                  <a:cubicBezTo>
                    <a:pt x="15398" y="19578"/>
                    <a:pt x="16388" y="17598"/>
                    <a:pt x="15948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5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229" y="13529"/>
                  </a:lnTo>
                  <a:cubicBezTo>
                    <a:pt x="10152" y="13521"/>
                    <a:pt x="10084" y="13514"/>
                    <a:pt x="10022" y="13509"/>
                  </a:cubicBezTo>
                  <a:lnTo>
                    <a:pt x="10022" y="13509"/>
                  </a:lnTo>
                  <a:cubicBezTo>
                    <a:pt x="10105" y="13529"/>
                    <a:pt x="10167" y="13529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ubicBezTo>
                    <a:pt x="9665" y="13480"/>
                    <a:pt x="9791" y="13487"/>
                    <a:pt x="10022" y="13509"/>
                  </a:cubicBezTo>
                  <a:lnTo>
                    <a:pt x="10022" y="13509"/>
                  </a:lnTo>
                  <a:cubicBezTo>
                    <a:pt x="9959" y="13493"/>
                    <a:pt x="9885" y="13466"/>
                    <a:pt x="9789" y="13419"/>
                  </a:cubicBezTo>
                  <a:cubicBezTo>
                    <a:pt x="9562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89" y="13089"/>
                  </a:lnTo>
                  <a:cubicBezTo>
                    <a:pt x="8602" y="13001"/>
                    <a:pt x="8514" y="12914"/>
                    <a:pt x="8372" y="12882"/>
                  </a:cubicBezTo>
                  <a:lnTo>
                    <a:pt x="8372" y="12882"/>
                  </a:lnTo>
                  <a:cubicBezTo>
                    <a:pt x="8028" y="12538"/>
                    <a:pt x="8012" y="12530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7"/>
                    <a:pt x="7699" y="12253"/>
                    <a:pt x="7699" y="12209"/>
                  </a:cubicBezTo>
                  <a:cubicBezTo>
                    <a:pt x="7589" y="12209"/>
                    <a:pt x="7369" y="11769"/>
                    <a:pt x="7259" y="11549"/>
                  </a:cubicBezTo>
                  <a:cubicBezTo>
                    <a:pt x="7259" y="11549"/>
                    <a:pt x="7259" y="11458"/>
                    <a:pt x="7177" y="11359"/>
                  </a:cubicBezTo>
                  <a:lnTo>
                    <a:pt x="7177" y="11359"/>
                  </a:lnTo>
                  <a:cubicBezTo>
                    <a:pt x="7150" y="11290"/>
                    <a:pt x="7130" y="11234"/>
                    <a:pt x="7099" y="11184"/>
                  </a:cubicBezTo>
                  <a:lnTo>
                    <a:pt x="7099" y="11184"/>
                  </a:lnTo>
                  <a:cubicBezTo>
                    <a:pt x="7008" y="10929"/>
                    <a:pt x="6929" y="10728"/>
                    <a:pt x="6929" y="10449"/>
                  </a:cubicBezTo>
                  <a:cubicBezTo>
                    <a:pt x="6929" y="10415"/>
                    <a:pt x="6929" y="10377"/>
                    <a:pt x="6929" y="10339"/>
                  </a:cubicBezTo>
                  <a:cubicBezTo>
                    <a:pt x="6929" y="10009"/>
                    <a:pt x="6929" y="9789"/>
                    <a:pt x="6929" y="9459"/>
                  </a:cubicBezTo>
                  <a:lnTo>
                    <a:pt x="6929" y="9019"/>
                  </a:lnTo>
                  <a:cubicBezTo>
                    <a:pt x="6929" y="9019"/>
                    <a:pt x="6851" y="9643"/>
                    <a:pt x="6827" y="9643"/>
                  </a:cubicBezTo>
                  <a:cubicBezTo>
                    <a:pt x="6822" y="9643"/>
                    <a:pt x="6819" y="9621"/>
                    <a:pt x="6819" y="9569"/>
                  </a:cubicBezTo>
                  <a:cubicBezTo>
                    <a:pt x="6929" y="9349"/>
                    <a:pt x="6819" y="9459"/>
                    <a:pt x="6819" y="9349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2" y="8758"/>
                    <a:pt x="6942" y="8758"/>
                  </a:cubicBezTo>
                  <a:cubicBezTo>
                    <a:pt x="6939" y="8758"/>
                    <a:pt x="7039" y="8433"/>
                    <a:pt x="7039" y="8359"/>
                  </a:cubicBezTo>
                  <a:cubicBezTo>
                    <a:pt x="7039" y="8306"/>
                    <a:pt x="7078" y="8233"/>
                    <a:pt x="7135" y="8150"/>
                  </a:cubicBezTo>
                  <a:lnTo>
                    <a:pt x="7135" y="8150"/>
                  </a:lnTo>
                  <a:cubicBezTo>
                    <a:pt x="7093" y="8238"/>
                    <a:pt x="7039" y="8380"/>
                    <a:pt x="7039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8" y="8104"/>
                    <a:pt x="7151" y="8128"/>
                    <a:pt x="7135" y="8150"/>
                  </a:cubicBezTo>
                  <a:lnTo>
                    <a:pt x="7135" y="8150"/>
                  </a:lnTo>
                  <a:cubicBezTo>
                    <a:pt x="7158" y="8104"/>
                    <a:pt x="7177" y="8073"/>
                    <a:pt x="7184" y="8073"/>
                  </a:cubicBezTo>
                  <a:cubicBezTo>
                    <a:pt x="7185" y="8073"/>
                    <a:pt x="7186" y="8075"/>
                    <a:pt x="7186" y="8081"/>
                  </a:cubicBezTo>
                  <a:lnTo>
                    <a:pt x="7186" y="8081"/>
                  </a:lnTo>
                  <a:cubicBezTo>
                    <a:pt x="7330" y="7889"/>
                    <a:pt x="7536" y="7661"/>
                    <a:pt x="7589" y="7497"/>
                  </a:cubicBezTo>
                  <a:lnTo>
                    <a:pt x="7589" y="7497"/>
                  </a:lnTo>
                  <a:cubicBezTo>
                    <a:pt x="7690" y="7420"/>
                    <a:pt x="7813" y="7329"/>
                    <a:pt x="7895" y="7194"/>
                  </a:cubicBezTo>
                  <a:lnTo>
                    <a:pt x="7895" y="7194"/>
                  </a:lnTo>
                  <a:cubicBezTo>
                    <a:pt x="7810" y="7268"/>
                    <a:pt x="7731" y="7337"/>
                    <a:pt x="7699" y="7369"/>
                  </a:cubicBezTo>
                  <a:cubicBezTo>
                    <a:pt x="7782" y="7286"/>
                    <a:pt x="7849" y="7219"/>
                    <a:pt x="7913" y="7161"/>
                  </a:cubicBezTo>
                  <a:lnTo>
                    <a:pt x="7913" y="7161"/>
                  </a:lnTo>
                  <a:cubicBezTo>
                    <a:pt x="7915" y="7157"/>
                    <a:pt x="7917" y="7153"/>
                    <a:pt x="7919" y="7149"/>
                  </a:cubicBezTo>
                  <a:lnTo>
                    <a:pt x="8029" y="7039"/>
                  </a:lnTo>
                  <a:cubicBezTo>
                    <a:pt x="8128" y="6965"/>
                    <a:pt x="8172" y="6935"/>
                    <a:pt x="8178" y="6935"/>
                  </a:cubicBezTo>
                  <a:cubicBezTo>
                    <a:pt x="8185" y="6935"/>
                    <a:pt x="8149" y="6969"/>
                    <a:pt x="8094" y="7019"/>
                  </a:cubicBezTo>
                  <a:lnTo>
                    <a:pt x="8094" y="7019"/>
                  </a:lnTo>
                  <a:cubicBezTo>
                    <a:pt x="8140" y="6987"/>
                    <a:pt x="8191" y="6958"/>
                    <a:pt x="8249" y="6929"/>
                  </a:cubicBezTo>
                  <a:cubicBezTo>
                    <a:pt x="8579" y="6709"/>
                    <a:pt x="9019" y="6489"/>
                    <a:pt x="9349" y="6379"/>
                  </a:cubicBezTo>
                  <a:cubicBezTo>
                    <a:pt x="10119" y="5939"/>
                    <a:pt x="10779" y="5169"/>
                    <a:pt x="10999" y="4290"/>
                  </a:cubicBezTo>
                  <a:cubicBezTo>
                    <a:pt x="11439" y="2530"/>
                    <a:pt x="10449" y="550"/>
                    <a:pt x="8579" y="110"/>
                  </a:cubicBezTo>
                  <a:cubicBezTo>
                    <a:pt x="8286" y="37"/>
                    <a:pt x="7980" y="0"/>
                    <a:pt x="76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4"/>
            <p:cNvSpPr/>
            <p:nvPr/>
          </p:nvSpPr>
          <p:spPr>
            <a:xfrm>
              <a:off x="884300" y="1559050"/>
              <a:ext cx="455550" cy="509275"/>
            </a:xfrm>
            <a:custGeom>
              <a:avLst/>
              <a:gdLst/>
              <a:ahLst/>
              <a:cxnLst/>
              <a:rect l="l" t="t" r="r" b="b"/>
              <a:pathLst>
                <a:path w="18222" h="20371" extrusionOk="0">
                  <a:moveTo>
                    <a:pt x="11549" y="6842"/>
                  </a:moveTo>
                  <a:cubicBezTo>
                    <a:pt x="11634" y="6842"/>
                    <a:pt x="11736" y="6859"/>
                    <a:pt x="11842" y="6879"/>
                  </a:cubicBezTo>
                  <a:lnTo>
                    <a:pt x="11842" y="6879"/>
                  </a:lnTo>
                  <a:cubicBezTo>
                    <a:pt x="11698" y="6859"/>
                    <a:pt x="11549" y="6842"/>
                    <a:pt x="11549" y="6842"/>
                  </a:cubicBezTo>
                  <a:close/>
                  <a:moveTo>
                    <a:pt x="7749" y="9143"/>
                  </a:moveTo>
                  <a:cubicBezTo>
                    <a:pt x="7716" y="9219"/>
                    <a:pt x="7689" y="9275"/>
                    <a:pt x="7680" y="9275"/>
                  </a:cubicBezTo>
                  <a:cubicBezTo>
                    <a:pt x="7673" y="9275"/>
                    <a:pt x="7677" y="9240"/>
                    <a:pt x="7699" y="9152"/>
                  </a:cubicBezTo>
                  <a:cubicBezTo>
                    <a:pt x="7719" y="9152"/>
                    <a:pt x="7736" y="9148"/>
                    <a:pt x="7749" y="9143"/>
                  </a:cubicBezTo>
                  <a:close/>
                  <a:moveTo>
                    <a:pt x="7589" y="10692"/>
                  </a:moveTo>
                  <a:cubicBezTo>
                    <a:pt x="7615" y="10785"/>
                    <a:pt x="7637" y="10869"/>
                    <a:pt x="7657" y="10944"/>
                  </a:cubicBezTo>
                  <a:lnTo>
                    <a:pt x="7657" y="10944"/>
                  </a:lnTo>
                  <a:cubicBezTo>
                    <a:pt x="7639" y="10862"/>
                    <a:pt x="7618" y="10777"/>
                    <a:pt x="7589" y="10692"/>
                  </a:cubicBezTo>
                  <a:close/>
                  <a:moveTo>
                    <a:pt x="7657" y="10944"/>
                  </a:moveTo>
                  <a:cubicBezTo>
                    <a:pt x="7693" y="11113"/>
                    <a:pt x="7714" y="11266"/>
                    <a:pt x="7754" y="11369"/>
                  </a:cubicBezTo>
                  <a:lnTo>
                    <a:pt x="7754" y="11369"/>
                  </a:lnTo>
                  <a:cubicBezTo>
                    <a:pt x="7740" y="11285"/>
                    <a:pt x="7709" y="11149"/>
                    <a:pt x="7657" y="10944"/>
                  </a:cubicBezTo>
                  <a:close/>
                  <a:moveTo>
                    <a:pt x="8429" y="12900"/>
                  </a:moveTo>
                  <a:lnTo>
                    <a:pt x="8429" y="12900"/>
                  </a:lnTo>
                  <a:cubicBezTo>
                    <a:pt x="8481" y="12977"/>
                    <a:pt x="8518" y="13034"/>
                    <a:pt x="8508" y="13034"/>
                  </a:cubicBezTo>
                  <a:cubicBezTo>
                    <a:pt x="8504" y="13034"/>
                    <a:pt x="8492" y="13024"/>
                    <a:pt x="8469" y="13002"/>
                  </a:cubicBezTo>
                  <a:lnTo>
                    <a:pt x="8429" y="12900"/>
                  </a:lnTo>
                  <a:close/>
                  <a:moveTo>
                    <a:pt x="11301" y="1"/>
                  </a:moveTo>
                  <a:cubicBezTo>
                    <a:pt x="10033" y="1"/>
                    <a:pt x="8776" y="198"/>
                    <a:pt x="7589" y="573"/>
                  </a:cubicBezTo>
                  <a:cubicBezTo>
                    <a:pt x="5500" y="1343"/>
                    <a:pt x="3740" y="2773"/>
                    <a:pt x="2420" y="4533"/>
                  </a:cubicBezTo>
                  <a:cubicBezTo>
                    <a:pt x="220" y="7832"/>
                    <a:pt x="0" y="12012"/>
                    <a:pt x="1760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19" y="20334"/>
                    <a:pt x="934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2"/>
                  </a:cubicBezTo>
                  <a:lnTo>
                    <a:pt x="10339" y="13992"/>
                  </a:lnTo>
                  <a:cubicBezTo>
                    <a:pt x="9899" y="13882"/>
                    <a:pt x="9569" y="13772"/>
                    <a:pt x="9239" y="13552"/>
                  </a:cubicBezTo>
                  <a:lnTo>
                    <a:pt x="8909" y="13222"/>
                  </a:lnTo>
                  <a:cubicBezTo>
                    <a:pt x="8792" y="13143"/>
                    <a:pt x="8730" y="13107"/>
                    <a:pt x="8706" y="13098"/>
                  </a:cubicBezTo>
                  <a:lnTo>
                    <a:pt x="8706" y="13098"/>
                  </a:lnTo>
                  <a:cubicBezTo>
                    <a:pt x="8583" y="12987"/>
                    <a:pt x="8491" y="12869"/>
                    <a:pt x="8359" y="12672"/>
                  </a:cubicBezTo>
                  <a:lnTo>
                    <a:pt x="8323" y="12635"/>
                  </a:lnTo>
                  <a:lnTo>
                    <a:pt x="8323" y="12635"/>
                  </a:lnTo>
                  <a:lnTo>
                    <a:pt x="8249" y="12452"/>
                  </a:lnTo>
                  <a:cubicBezTo>
                    <a:pt x="8096" y="12299"/>
                    <a:pt x="7996" y="12145"/>
                    <a:pt x="7913" y="11955"/>
                  </a:cubicBezTo>
                  <a:lnTo>
                    <a:pt x="7913" y="11955"/>
                  </a:lnTo>
                  <a:cubicBezTo>
                    <a:pt x="7889" y="11836"/>
                    <a:pt x="7809" y="11649"/>
                    <a:pt x="7809" y="11462"/>
                  </a:cubicBezTo>
                  <a:cubicBezTo>
                    <a:pt x="7787" y="11439"/>
                    <a:pt x="7769" y="11408"/>
                    <a:pt x="7754" y="11369"/>
                  </a:cubicBezTo>
                  <a:lnTo>
                    <a:pt x="7754" y="11369"/>
                  </a:lnTo>
                  <a:cubicBezTo>
                    <a:pt x="7767" y="11444"/>
                    <a:pt x="7766" y="11476"/>
                    <a:pt x="7757" y="11476"/>
                  </a:cubicBezTo>
                  <a:cubicBezTo>
                    <a:pt x="7732" y="11476"/>
                    <a:pt x="7646" y="11249"/>
                    <a:pt x="7589" y="11022"/>
                  </a:cubicBezTo>
                  <a:cubicBezTo>
                    <a:pt x="7480" y="10692"/>
                    <a:pt x="7589" y="10692"/>
                    <a:pt x="7589" y="10582"/>
                  </a:cubicBezTo>
                  <a:lnTo>
                    <a:pt x="7589" y="10079"/>
                  </a:lnTo>
                  <a:lnTo>
                    <a:pt x="7589" y="10079"/>
                  </a:lnTo>
                  <a:cubicBezTo>
                    <a:pt x="7619" y="9892"/>
                    <a:pt x="7659" y="9643"/>
                    <a:pt x="7699" y="9482"/>
                  </a:cubicBezTo>
                  <a:cubicBezTo>
                    <a:pt x="7789" y="9302"/>
                    <a:pt x="7879" y="9049"/>
                    <a:pt x="7909" y="8843"/>
                  </a:cubicBezTo>
                  <a:lnTo>
                    <a:pt x="7909" y="8843"/>
                  </a:lnTo>
                  <a:lnTo>
                    <a:pt x="8029" y="8602"/>
                  </a:lnTo>
                  <a:cubicBezTo>
                    <a:pt x="8175" y="8384"/>
                    <a:pt x="8560" y="7975"/>
                    <a:pt x="8520" y="7975"/>
                  </a:cubicBezTo>
                  <a:cubicBezTo>
                    <a:pt x="8499" y="7975"/>
                    <a:pt x="8366" y="8083"/>
                    <a:pt x="8029" y="8382"/>
                  </a:cubicBezTo>
                  <a:cubicBezTo>
                    <a:pt x="8249" y="8162"/>
                    <a:pt x="8469" y="7942"/>
                    <a:pt x="8689" y="7722"/>
                  </a:cubicBezTo>
                  <a:lnTo>
                    <a:pt x="8799" y="7612"/>
                  </a:lnTo>
                  <a:lnTo>
                    <a:pt x="8799" y="7612"/>
                  </a:lnTo>
                  <a:cubicBezTo>
                    <a:pt x="9129" y="7392"/>
                    <a:pt x="9349" y="7282"/>
                    <a:pt x="9679" y="7172"/>
                  </a:cubicBezTo>
                  <a:cubicBezTo>
                    <a:pt x="9715" y="7149"/>
                    <a:pt x="9744" y="7128"/>
                    <a:pt x="9768" y="7110"/>
                  </a:cubicBezTo>
                  <a:lnTo>
                    <a:pt x="9768" y="7110"/>
                  </a:lnTo>
                  <a:lnTo>
                    <a:pt x="10009" y="7062"/>
                  </a:lnTo>
                  <a:lnTo>
                    <a:pt x="10449" y="6952"/>
                  </a:lnTo>
                  <a:lnTo>
                    <a:pt x="10779" y="6952"/>
                  </a:lnTo>
                  <a:cubicBezTo>
                    <a:pt x="10880" y="6912"/>
                    <a:pt x="10911" y="6886"/>
                    <a:pt x="10897" y="6871"/>
                  </a:cubicBezTo>
                  <a:lnTo>
                    <a:pt x="10897" y="6871"/>
                  </a:lnTo>
                  <a:cubicBezTo>
                    <a:pt x="10926" y="6870"/>
                    <a:pt x="10956" y="6870"/>
                    <a:pt x="10985" y="6870"/>
                  </a:cubicBezTo>
                  <a:cubicBezTo>
                    <a:pt x="11192" y="6870"/>
                    <a:pt x="11384" y="6897"/>
                    <a:pt x="11549" y="6952"/>
                  </a:cubicBezTo>
                  <a:lnTo>
                    <a:pt x="11879" y="6952"/>
                  </a:lnTo>
                  <a:cubicBezTo>
                    <a:pt x="12075" y="6952"/>
                    <a:pt x="12126" y="6943"/>
                    <a:pt x="12100" y="6929"/>
                  </a:cubicBezTo>
                  <a:lnTo>
                    <a:pt x="12100" y="6929"/>
                  </a:lnTo>
                  <a:cubicBezTo>
                    <a:pt x="12179" y="6943"/>
                    <a:pt x="12254" y="6952"/>
                    <a:pt x="12319" y="6952"/>
                  </a:cubicBezTo>
                  <a:cubicBezTo>
                    <a:pt x="12686" y="7053"/>
                    <a:pt x="13035" y="7100"/>
                    <a:pt x="13364" y="7100"/>
                  </a:cubicBezTo>
                  <a:cubicBezTo>
                    <a:pt x="16987" y="7100"/>
                    <a:pt x="18222" y="1462"/>
                    <a:pt x="14189" y="353"/>
                  </a:cubicBezTo>
                  <a:cubicBezTo>
                    <a:pt x="13238" y="115"/>
                    <a:pt x="12267" y="1"/>
                    <a:pt x="113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4"/>
            <p:cNvSpPr/>
            <p:nvPr/>
          </p:nvSpPr>
          <p:spPr>
            <a:xfrm>
              <a:off x="1566225" y="1559625"/>
              <a:ext cx="412475" cy="509600"/>
            </a:xfrm>
            <a:custGeom>
              <a:avLst/>
              <a:gdLst/>
              <a:ahLst/>
              <a:cxnLst/>
              <a:rect l="l" t="t" r="r" b="b"/>
              <a:pathLst>
                <a:path w="16499" h="20384" extrusionOk="0">
                  <a:moveTo>
                    <a:pt x="6966" y="10380"/>
                  </a:moveTo>
                  <a:cubicBezTo>
                    <a:pt x="6971" y="10441"/>
                    <a:pt x="6975" y="10500"/>
                    <a:pt x="6977" y="10550"/>
                  </a:cubicBezTo>
                  <a:lnTo>
                    <a:pt x="6977" y="10550"/>
                  </a:lnTo>
                  <a:cubicBezTo>
                    <a:pt x="7027" y="10525"/>
                    <a:pt x="7024" y="10456"/>
                    <a:pt x="6966" y="10380"/>
                  </a:cubicBezTo>
                  <a:close/>
                  <a:moveTo>
                    <a:pt x="8042" y="12683"/>
                  </a:moveTo>
                  <a:lnTo>
                    <a:pt x="8042" y="12683"/>
                  </a:lnTo>
                  <a:cubicBezTo>
                    <a:pt x="8044" y="12683"/>
                    <a:pt x="8100" y="12723"/>
                    <a:pt x="8176" y="12777"/>
                  </a:cubicBezTo>
                  <a:lnTo>
                    <a:pt x="8176" y="12777"/>
                  </a:lnTo>
                  <a:lnTo>
                    <a:pt x="8140" y="12759"/>
                  </a:lnTo>
                  <a:cubicBezTo>
                    <a:pt x="8068" y="12705"/>
                    <a:pt x="8040" y="12683"/>
                    <a:pt x="8042" y="12683"/>
                  </a:cubicBezTo>
                  <a:close/>
                  <a:moveTo>
                    <a:pt x="8710" y="13146"/>
                  </a:moveTo>
                  <a:cubicBezTo>
                    <a:pt x="8729" y="13146"/>
                    <a:pt x="8861" y="13196"/>
                    <a:pt x="8992" y="13248"/>
                  </a:cubicBezTo>
                  <a:lnTo>
                    <a:pt x="8992" y="13248"/>
                  </a:lnTo>
                  <a:cubicBezTo>
                    <a:pt x="8930" y="13232"/>
                    <a:pt x="8866" y="13215"/>
                    <a:pt x="8800" y="13199"/>
                  </a:cubicBezTo>
                  <a:cubicBezTo>
                    <a:pt x="8724" y="13161"/>
                    <a:pt x="8700" y="13146"/>
                    <a:pt x="8710" y="13146"/>
                  </a:cubicBezTo>
                  <a:close/>
                  <a:moveTo>
                    <a:pt x="9077" y="13282"/>
                  </a:moveTo>
                  <a:cubicBezTo>
                    <a:pt x="9182" y="13325"/>
                    <a:pt x="9269" y="13362"/>
                    <a:pt x="9266" y="13362"/>
                  </a:cubicBezTo>
                  <a:cubicBezTo>
                    <a:pt x="9264" y="13362"/>
                    <a:pt x="9224" y="13347"/>
                    <a:pt x="9129" y="13309"/>
                  </a:cubicBezTo>
                  <a:lnTo>
                    <a:pt x="9077" y="13282"/>
                  </a:lnTo>
                  <a:close/>
                  <a:moveTo>
                    <a:pt x="11549" y="13497"/>
                  </a:moveTo>
                  <a:cubicBezTo>
                    <a:pt x="11551" y="13497"/>
                    <a:pt x="11492" y="13505"/>
                    <a:pt x="11329" y="13529"/>
                  </a:cubicBezTo>
                  <a:lnTo>
                    <a:pt x="11302" y="13529"/>
                  </a:lnTo>
                  <a:cubicBezTo>
                    <a:pt x="11429" y="13513"/>
                    <a:pt x="11547" y="13497"/>
                    <a:pt x="11549" y="13497"/>
                  </a:cubicBezTo>
                  <a:close/>
                  <a:moveTo>
                    <a:pt x="8005" y="0"/>
                  </a:moveTo>
                  <a:cubicBezTo>
                    <a:pt x="7394" y="0"/>
                    <a:pt x="6783" y="147"/>
                    <a:pt x="6270" y="440"/>
                  </a:cubicBezTo>
                  <a:lnTo>
                    <a:pt x="6160" y="440"/>
                  </a:lnTo>
                  <a:cubicBezTo>
                    <a:pt x="2420" y="2090"/>
                    <a:pt x="0" y="5829"/>
                    <a:pt x="110" y="9899"/>
                  </a:cubicBezTo>
                  <a:cubicBezTo>
                    <a:pt x="110" y="13859"/>
                    <a:pt x="2310" y="17488"/>
                    <a:pt x="5720" y="19248"/>
                  </a:cubicBezTo>
                  <a:cubicBezTo>
                    <a:pt x="7322" y="20014"/>
                    <a:pt x="9013" y="20383"/>
                    <a:pt x="10708" y="20383"/>
                  </a:cubicBezTo>
                  <a:cubicBezTo>
                    <a:pt x="11689" y="20383"/>
                    <a:pt x="12671" y="20260"/>
                    <a:pt x="13639" y="20018"/>
                  </a:cubicBezTo>
                  <a:cubicBezTo>
                    <a:pt x="15399" y="19578"/>
                    <a:pt x="16499" y="17598"/>
                    <a:pt x="16059" y="15838"/>
                  </a:cubicBezTo>
                  <a:cubicBezTo>
                    <a:pt x="15596" y="14265"/>
                    <a:pt x="14199" y="13315"/>
                    <a:pt x="12654" y="13315"/>
                  </a:cubicBezTo>
                  <a:cubicBezTo>
                    <a:pt x="12363" y="13315"/>
                    <a:pt x="12066" y="13349"/>
                    <a:pt x="1176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339" y="13529"/>
                  </a:lnTo>
                  <a:cubicBezTo>
                    <a:pt x="10237" y="13519"/>
                    <a:pt x="10149" y="13512"/>
                    <a:pt x="10072" y="13505"/>
                  </a:cubicBezTo>
                  <a:lnTo>
                    <a:pt x="10072" y="13505"/>
                  </a:lnTo>
                  <a:cubicBezTo>
                    <a:pt x="10169" y="13529"/>
                    <a:pt x="10274" y="13529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3" y="13480"/>
                    <a:pt x="9671" y="13480"/>
                  </a:cubicBezTo>
                  <a:cubicBezTo>
                    <a:pt x="9723" y="13480"/>
                    <a:pt x="9845" y="13487"/>
                    <a:pt x="10072" y="13505"/>
                  </a:cubicBezTo>
                  <a:lnTo>
                    <a:pt x="10072" y="13505"/>
                  </a:lnTo>
                  <a:cubicBezTo>
                    <a:pt x="10006" y="13489"/>
                    <a:pt x="9944" y="13463"/>
                    <a:pt x="9899" y="13419"/>
                  </a:cubicBezTo>
                  <a:cubicBezTo>
                    <a:pt x="9629" y="13419"/>
                    <a:pt x="9358" y="13345"/>
                    <a:pt x="9027" y="13257"/>
                  </a:cubicBezTo>
                  <a:lnTo>
                    <a:pt x="9027" y="13257"/>
                  </a:lnTo>
                  <a:lnTo>
                    <a:pt x="8690" y="13089"/>
                  </a:lnTo>
                  <a:cubicBezTo>
                    <a:pt x="8589" y="12988"/>
                    <a:pt x="8489" y="12888"/>
                    <a:pt x="8389" y="12871"/>
                  </a:cubicBezTo>
                  <a:lnTo>
                    <a:pt x="8389" y="12871"/>
                  </a:lnTo>
                  <a:cubicBezTo>
                    <a:pt x="8138" y="12538"/>
                    <a:pt x="8120" y="12529"/>
                    <a:pt x="7920" y="12429"/>
                  </a:cubicBezTo>
                  <a:lnTo>
                    <a:pt x="7590" y="11989"/>
                  </a:lnTo>
                  <a:cubicBezTo>
                    <a:pt x="7583" y="11984"/>
                    <a:pt x="7577" y="11981"/>
                    <a:pt x="7572" y="11977"/>
                  </a:cubicBezTo>
                  <a:lnTo>
                    <a:pt x="7572" y="11977"/>
                  </a:lnTo>
                  <a:cubicBezTo>
                    <a:pt x="7505" y="11864"/>
                    <a:pt x="7418" y="11730"/>
                    <a:pt x="7327" y="11622"/>
                  </a:cubicBezTo>
                  <a:lnTo>
                    <a:pt x="7327" y="11622"/>
                  </a:lnTo>
                  <a:cubicBezTo>
                    <a:pt x="7335" y="11653"/>
                    <a:pt x="7338" y="11672"/>
                    <a:pt x="7333" y="11672"/>
                  </a:cubicBezTo>
                  <a:cubicBezTo>
                    <a:pt x="7326" y="11672"/>
                    <a:pt x="7304" y="11637"/>
                    <a:pt x="7260" y="11549"/>
                  </a:cubicBezTo>
                  <a:lnTo>
                    <a:pt x="7260" y="11549"/>
                  </a:lnTo>
                  <a:cubicBezTo>
                    <a:pt x="7282" y="11571"/>
                    <a:pt x="7305" y="11596"/>
                    <a:pt x="7327" y="11622"/>
                  </a:cubicBezTo>
                  <a:lnTo>
                    <a:pt x="7327" y="11622"/>
                  </a:lnTo>
                  <a:cubicBezTo>
                    <a:pt x="7314" y="11574"/>
                    <a:pt x="7288" y="11495"/>
                    <a:pt x="7260" y="11413"/>
                  </a:cubicBezTo>
                  <a:lnTo>
                    <a:pt x="7260" y="11413"/>
                  </a:lnTo>
                  <a:cubicBezTo>
                    <a:pt x="7260" y="11489"/>
                    <a:pt x="7260" y="11549"/>
                    <a:pt x="7260" y="11549"/>
                  </a:cubicBezTo>
                  <a:cubicBezTo>
                    <a:pt x="7260" y="11329"/>
                    <a:pt x="7150" y="11219"/>
                    <a:pt x="7150" y="11109"/>
                  </a:cubicBezTo>
                  <a:lnTo>
                    <a:pt x="7150" y="11109"/>
                  </a:lnTo>
                  <a:cubicBezTo>
                    <a:pt x="7150" y="11109"/>
                    <a:pt x="7208" y="11265"/>
                    <a:pt x="7260" y="11413"/>
                  </a:cubicBezTo>
                  <a:lnTo>
                    <a:pt x="7260" y="11413"/>
                  </a:lnTo>
                  <a:cubicBezTo>
                    <a:pt x="7260" y="11386"/>
                    <a:pt x="7260" y="11358"/>
                    <a:pt x="7260" y="11329"/>
                  </a:cubicBezTo>
                  <a:cubicBezTo>
                    <a:pt x="7166" y="11047"/>
                    <a:pt x="7072" y="10846"/>
                    <a:pt x="6978" y="10588"/>
                  </a:cubicBezTo>
                  <a:lnTo>
                    <a:pt x="6978" y="10588"/>
                  </a:lnTo>
                  <a:cubicBezTo>
                    <a:pt x="6979" y="10639"/>
                    <a:pt x="6977" y="10672"/>
                    <a:pt x="6970" y="10672"/>
                  </a:cubicBezTo>
                  <a:cubicBezTo>
                    <a:pt x="6962" y="10672"/>
                    <a:pt x="6950" y="10639"/>
                    <a:pt x="6930" y="10559"/>
                  </a:cubicBezTo>
                  <a:cubicBezTo>
                    <a:pt x="6944" y="10559"/>
                    <a:pt x="6956" y="10557"/>
                    <a:pt x="6966" y="10554"/>
                  </a:cubicBezTo>
                  <a:lnTo>
                    <a:pt x="6966" y="10554"/>
                  </a:lnTo>
                  <a:cubicBezTo>
                    <a:pt x="6970" y="10565"/>
                    <a:pt x="6974" y="10577"/>
                    <a:pt x="6978" y="10588"/>
                  </a:cubicBezTo>
                  <a:lnTo>
                    <a:pt x="6978" y="10588"/>
                  </a:lnTo>
                  <a:cubicBezTo>
                    <a:pt x="6978" y="10576"/>
                    <a:pt x="6978" y="10563"/>
                    <a:pt x="6977" y="10550"/>
                  </a:cubicBezTo>
                  <a:lnTo>
                    <a:pt x="6977" y="10550"/>
                  </a:lnTo>
                  <a:cubicBezTo>
                    <a:pt x="6974" y="10551"/>
                    <a:pt x="6970" y="10553"/>
                    <a:pt x="6966" y="10554"/>
                  </a:cubicBezTo>
                  <a:lnTo>
                    <a:pt x="6966" y="10554"/>
                  </a:lnTo>
                  <a:cubicBezTo>
                    <a:pt x="6954" y="10520"/>
                    <a:pt x="6942" y="10485"/>
                    <a:pt x="6930" y="10449"/>
                  </a:cubicBezTo>
                  <a:lnTo>
                    <a:pt x="6930" y="10339"/>
                  </a:lnTo>
                  <a:cubicBezTo>
                    <a:pt x="6943" y="10353"/>
                    <a:pt x="6955" y="10366"/>
                    <a:pt x="6966" y="10380"/>
                  </a:cubicBezTo>
                  <a:lnTo>
                    <a:pt x="6966" y="10380"/>
                  </a:lnTo>
                  <a:cubicBezTo>
                    <a:pt x="6951" y="10202"/>
                    <a:pt x="6930" y="10009"/>
                    <a:pt x="6930" y="10009"/>
                  </a:cubicBezTo>
                  <a:lnTo>
                    <a:pt x="6930" y="9569"/>
                  </a:lnTo>
                  <a:cubicBezTo>
                    <a:pt x="6930" y="9349"/>
                    <a:pt x="6930" y="9459"/>
                    <a:pt x="6930" y="9349"/>
                  </a:cubicBezTo>
                  <a:cubicBezTo>
                    <a:pt x="6930" y="9019"/>
                    <a:pt x="7040" y="8689"/>
                    <a:pt x="7150" y="8469"/>
                  </a:cubicBezTo>
                  <a:lnTo>
                    <a:pt x="7150" y="8469"/>
                  </a:lnTo>
                  <a:cubicBezTo>
                    <a:pt x="7043" y="8683"/>
                    <a:pt x="7005" y="8758"/>
                    <a:pt x="7003" y="8758"/>
                  </a:cubicBezTo>
                  <a:cubicBezTo>
                    <a:pt x="6999" y="8758"/>
                    <a:pt x="7150" y="8433"/>
                    <a:pt x="7150" y="8359"/>
                  </a:cubicBezTo>
                  <a:cubicBezTo>
                    <a:pt x="7155" y="8349"/>
                    <a:pt x="7161" y="8338"/>
                    <a:pt x="7167" y="8327"/>
                  </a:cubicBezTo>
                  <a:lnTo>
                    <a:pt x="7167" y="8327"/>
                  </a:lnTo>
                  <a:cubicBezTo>
                    <a:pt x="7157" y="8379"/>
                    <a:pt x="7150" y="8429"/>
                    <a:pt x="7150" y="8469"/>
                  </a:cubicBezTo>
                  <a:cubicBezTo>
                    <a:pt x="7173" y="8389"/>
                    <a:pt x="7191" y="8323"/>
                    <a:pt x="7205" y="8269"/>
                  </a:cubicBezTo>
                  <a:lnTo>
                    <a:pt x="7205" y="8269"/>
                  </a:lnTo>
                  <a:cubicBezTo>
                    <a:pt x="7191" y="8290"/>
                    <a:pt x="7178" y="8309"/>
                    <a:pt x="7167" y="8327"/>
                  </a:cubicBezTo>
                  <a:lnTo>
                    <a:pt x="7167" y="8327"/>
                  </a:lnTo>
                  <a:cubicBezTo>
                    <a:pt x="7193" y="8203"/>
                    <a:pt x="7237" y="8073"/>
                    <a:pt x="7246" y="8073"/>
                  </a:cubicBezTo>
                  <a:cubicBezTo>
                    <a:pt x="7252" y="8073"/>
                    <a:pt x="7243" y="8126"/>
                    <a:pt x="7205" y="8269"/>
                  </a:cubicBezTo>
                  <a:lnTo>
                    <a:pt x="7205" y="8269"/>
                  </a:lnTo>
                  <a:cubicBezTo>
                    <a:pt x="7355" y="8052"/>
                    <a:pt x="7690" y="7691"/>
                    <a:pt x="7784" y="7470"/>
                  </a:cubicBezTo>
                  <a:lnTo>
                    <a:pt x="7784" y="7470"/>
                  </a:lnTo>
                  <a:cubicBezTo>
                    <a:pt x="7875" y="7398"/>
                    <a:pt x="7942" y="7314"/>
                    <a:pt x="8006" y="7196"/>
                  </a:cubicBezTo>
                  <a:lnTo>
                    <a:pt x="8006" y="7196"/>
                  </a:lnTo>
                  <a:cubicBezTo>
                    <a:pt x="7919" y="7269"/>
                    <a:pt x="7841" y="7337"/>
                    <a:pt x="7810" y="7369"/>
                  </a:cubicBezTo>
                  <a:cubicBezTo>
                    <a:pt x="7893" y="7286"/>
                    <a:pt x="7960" y="7219"/>
                    <a:pt x="8024" y="7161"/>
                  </a:cubicBezTo>
                  <a:lnTo>
                    <a:pt x="8024" y="7161"/>
                  </a:lnTo>
                  <a:cubicBezTo>
                    <a:pt x="8026" y="7157"/>
                    <a:pt x="8028" y="7153"/>
                    <a:pt x="8030" y="7149"/>
                  </a:cubicBezTo>
                  <a:lnTo>
                    <a:pt x="8046" y="7141"/>
                  </a:lnTo>
                  <a:lnTo>
                    <a:pt x="8046" y="7141"/>
                  </a:lnTo>
                  <a:cubicBezTo>
                    <a:pt x="8039" y="7148"/>
                    <a:pt x="8031" y="7154"/>
                    <a:pt x="8024" y="7161"/>
                  </a:cubicBezTo>
                  <a:lnTo>
                    <a:pt x="8024" y="7161"/>
                  </a:lnTo>
                  <a:cubicBezTo>
                    <a:pt x="8018" y="7173"/>
                    <a:pt x="8012" y="7184"/>
                    <a:pt x="8006" y="7196"/>
                  </a:cubicBezTo>
                  <a:lnTo>
                    <a:pt x="8006" y="7196"/>
                  </a:lnTo>
                  <a:cubicBezTo>
                    <a:pt x="8039" y="7167"/>
                    <a:pt x="8073" y="7138"/>
                    <a:pt x="8107" y="7111"/>
                  </a:cubicBezTo>
                  <a:lnTo>
                    <a:pt x="8107" y="7111"/>
                  </a:lnTo>
                  <a:lnTo>
                    <a:pt x="8046" y="7141"/>
                  </a:lnTo>
                  <a:lnTo>
                    <a:pt x="8046" y="7141"/>
                  </a:lnTo>
                  <a:cubicBezTo>
                    <a:pt x="8123" y="7073"/>
                    <a:pt x="8196" y="7019"/>
                    <a:pt x="8287" y="6968"/>
                  </a:cubicBezTo>
                  <a:lnTo>
                    <a:pt x="8287" y="6968"/>
                  </a:lnTo>
                  <a:cubicBezTo>
                    <a:pt x="8243" y="7000"/>
                    <a:pt x="8177" y="7053"/>
                    <a:pt x="8107" y="7111"/>
                  </a:cubicBezTo>
                  <a:lnTo>
                    <a:pt x="8107" y="7111"/>
                  </a:lnTo>
                  <a:lnTo>
                    <a:pt x="8250" y="7039"/>
                  </a:lnTo>
                  <a:cubicBezTo>
                    <a:pt x="8309" y="6980"/>
                    <a:pt x="8336" y="6949"/>
                    <a:pt x="8340" y="6939"/>
                  </a:cubicBezTo>
                  <a:lnTo>
                    <a:pt x="8340" y="6939"/>
                  </a:lnTo>
                  <a:cubicBezTo>
                    <a:pt x="8347" y="6936"/>
                    <a:pt x="8353" y="6932"/>
                    <a:pt x="8360" y="6929"/>
                  </a:cubicBezTo>
                  <a:cubicBezTo>
                    <a:pt x="8690" y="6709"/>
                    <a:pt x="9129" y="6489"/>
                    <a:pt x="9569" y="6379"/>
                  </a:cubicBezTo>
                  <a:cubicBezTo>
                    <a:pt x="10339" y="5939"/>
                    <a:pt x="10889" y="5169"/>
                    <a:pt x="11109" y="4290"/>
                  </a:cubicBezTo>
                  <a:cubicBezTo>
                    <a:pt x="11659" y="2530"/>
                    <a:pt x="10669" y="660"/>
                    <a:pt x="8909" y="110"/>
                  </a:cubicBezTo>
                  <a:cubicBezTo>
                    <a:pt x="8616" y="37"/>
                    <a:pt x="8311" y="0"/>
                    <a:pt x="8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44"/>
            <p:cNvSpPr/>
            <p:nvPr/>
          </p:nvSpPr>
          <p:spPr>
            <a:xfrm>
              <a:off x="2215150" y="1559050"/>
              <a:ext cx="455575" cy="509275"/>
            </a:xfrm>
            <a:custGeom>
              <a:avLst/>
              <a:gdLst/>
              <a:ahLst/>
              <a:cxnLst/>
              <a:rect l="l" t="t" r="r" b="b"/>
              <a:pathLst>
                <a:path w="18223" h="20371" extrusionOk="0">
                  <a:moveTo>
                    <a:pt x="11549" y="6842"/>
                  </a:moveTo>
                  <a:cubicBezTo>
                    <a:pt x="11635" y="6842"/>
                    <a:pt x="11737" y="6859"/>
                    <a:pt x="11842" y="6879"/>
                  </a:cubicBezTo>
                  <a:lnTo>
                    <a:pt x="11842" y="6879"/>
                  </a:lnTo>
                  <a:cubicBezTo>
                    <a:pt x="11699" y="6859"/>
                    <a:pt x="11549" y="6842"/>
                    <a:pt x="11549" y="6842"/>
                  </a:cubicBezTo>
                  <a:close/>
                  <a:moveTo>
                    <a:pt x="7749" y="9143"/>
                  </a:moveTo>
                  <a:lnTo>
                    <a:pt x="7749" y="9143"/>
                  </a:lnTo>
                  <a:cubicBezTo>
                    <a:pt x="7716" y="9219"/>
                    <a:pt x="7689" y="9275"/>
                    <a:pt x="7681" y="9275"/>
                  </a:cubicBezTo>
                  <a:cubicBezTo>
                    <a:pt x="7673" y="9275"/>
                    <a:pt x="7678" y="9240"/>
                    <a:pt x="7700" y="9152"/>
                  </a:cubicBezTo>
                  <a:cubicBezTo>
                    <a:pt x="7720" y="9152"/>
                    <a:pt x="7736" y="9148"/>
                    <a:pt x="7749" y="9143"/>
                  </a:cubicBezTo>
                  <a:close/>
                  <a:moveTo>
                    <a:pt x="7590" y="10692"/>
                  </a:moveTo>
                  <a:lnTo>
                    <a:pt x="7590" y="10692"/>
                  </a:lnTo>
                  <a:cubicBezTo>
                    <a:pt x="7615" y="10785"/>
                    <a:pt x="7638" y="10869"/>
                    <a:pt x="7657" y="10944"/>
                  </a:cubicBezTo>
                  <a:lnTo>
                    <a:pt x="7657" y="10944"/>
                  </a:lnTo>
                  <a:cubicBezTo>
                    <a:pt x="7639" y="10862"/>
                    <a:pt x="7618" y="10777"/>
                    <a:pt x="7590" y="10692"/>
                  </a:cubicBezTo>
                  <a:close/>
                  <a:moveTo>
                    <a:pt x="7657" y="10944"/>
                  </a:moveTo>
                  <a:lnTo>
                    <a:pt x="7657" y="10944"/>
                  </a:lnTo>
                  <a:cubicBezTo>
                    <a:pt x="7693" y="11113"/>
                    <a:pt x="7714" y="11266"/>
                    <a:pt x="7754" y="11369"/>
                  </a:cubicBezTo>
                  <a:lnTo>
                    <a:pt x="7754" y="11369"/>
                  </a:lnTo>
                  <a:cubicBezTo>
                    <a:pt x="7740" y="11285"/>
                    <a:pt x="7710" y="11149"/>
                    <a:pt x="7657" y="10944"/>
                  </a:cubicBezTo>
                  <a:close/>
                  <a:moveTo>
                    <a:pt x="8429" y="12900"/>
                  </a:moveTo>
                  <a:cubicBezTo>
                    <a:pt x="8482" y="12977"/>
                    <a:pt x="8518" y="13034"/>
                    <a:pt x="8508" y="13034"/>
                  </a:cubicBezTo>
                  <a:cubicBezTo>
                    <a:pt x="8504" y="13034"/>
                    <a:pt x="8492" y="13024"/>
                    <a:pt x="8470" y="13002"/>
                  </a:cubicBezTo>
                  <a:lnTo>
                    <a:pt x="8429" y="12900"/>
                  </a:lnTo>
                  <a:close/>
                  <a:moveTo>
                    <a:pt x="11302" y="1"/>
                  </a:moveTo>
                  <a:cubicBezTo>
                    <a:pt x="10034" y="1"/>
                    <a:pt x="8776" y="198"/>
                    <a:pt x="7590" y="573"/>
                  </a:cubicBezTo>
                  <a:cubicBezTo>
                    <a:pt x="5500" y="1343"/>
                    <a:pt x="3740" y="2773"/>
                    <a:pt x="2420" y="4533"/>
                  </a:cubicBezTo>
                  <a:cubicBezTo>
                    <a:pt x="221" y="7832"/>
                    <a:pt x="1" y="12012"/>
                    <a:pt x="1761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20" y="20334"/>
                    <a:pt x="935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099" y="17291"/>
                    <a:pt x="11879" y="14761"/>
                    <a:pt x="10120" y="13992"/>
                  </a:cubicBezTo>
                  <a:lnTo>
                    <a:pt x="10340" y="13992"/>
                  </a:lnTo>
                  <a:cubicBezTo>
                    <a:pt x="9900" y="13882"/>
                    <a:pt x="9570" y="13772"/>
                    <a:pt x="9240" y="13552"/>
                  </a:cubicBezTo>
                  <a:lnTo>
                    <a:pt x="8910" y="13222"/>
                  </a:lnTo>
                  <a:cubicBezTo>
                    <a:pt x="8792" y="13143"/>
                    <a:pt x="8731" y="13107"/>
                    <a:pt x="8707" y="13098"/>
                  </a:cubicBezTo>
                  <a:lnTo>
                    <a:pt x="8707" y="13098"/>
                  </a:lnTo>
                  <a:cubicBezTo>
                    <a:pt x="8583" y="12987"/>
                    <a:pt x="8491" y="12869"/>
                    <a:pt x="8360" y="12672"/>
                  </a:cubicBezTo>
                  <a:lnTo>
                    <a:pt x="8323" y="12635"/>
                  </a:lnTo>
                  <a:lnTo>
                    <a:pt x="8323" y="12635"/>
                  </a:lnTo>
                  <a:lnTo>
                    <a:pt x="8250" y="12452"/>
                  </a:lnTo>
                  <a:cubicBezTo>
                    <a:pt x="8097" y="12299"/>
                    <a:pt x="7997" y="12145"/>
                    <a:pt x="7913" y="11955"/>
                  </a:cubicBezTo>
                  <a:lnTo>
                    <a:pt x="7913" y="11955"/>
                  </a:lnTo>
                  <a:cubicBezTo>
                    <a:pt x="7889" y="11836"/>
                    <a:pt x="7810" y="11649"/>
                    <a:pt x="7810" y="11462"/>
                  </a:cubicBezTo>
                  <a:cubicBezTo>
                    <a:pt x="7787" y="11439"/>
                    <a:pt x="7770" y="11408"/>
                    <a:pt x="7754" y="11369"/>
                  </a:cubicBezTo>
                  <a:lnTo>
                    <a:pt x="7754" y="11369"/>
                  </a:lnTo>
                  <a:cubicBezTo>
                    <a:pt x="7767" y="11444"/>
                    <a:pt x="7767" y="11476"/>
                    <a:pt x="7757" y="11476"/>
                  </a:cubicBezTo>
                  <a:cubicBezTo>
                    <a:pt x="7733" y="11476"/>
                    <a:pt x="7647" y="1124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10079"/>
                  </a:lnTo>
                  <a:lnTo>
                    <a:pt x="7590" y="10079"/>
                  </a:lnTo>
                  <a:cubicBezTo>
                    <a:pt x="7619" y="9892"/>
                    <a:pt x="7660" y="9643"/>
                    <a:pt x="7700" y="9482"/>
                  </a:cubicBezTo>
                  <a:cubicBezTo>
                    <a:pt x="7790" y="9302"/>
                    <a:pt x="7880" y="9049"/>
                    <a:pt x="7909" y="8843"/>
                  </a:cubicBezTo>
                  <a:lnTo>
                    <a:pt x="7909" y="8843"/>
                  </a:lnTo>
                  <a:lnTo>
                    <a:pt x="8030" y="8602"/>
                  </a:lnTo>
                  <a:cubicBezTo>
                    <a:pt x="8175" y="8384"/>
                    <a:pt x="8560" y="7975"/>
                    <a:pt x="8520" y="7975"/>
                  </a:cubicBezTo>
                  <a:cubicBezTo>
                    <a:pt x="8499" y="7975"/>
                    <a:pt x="8366" y="8083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800" y="7612"/>
                  </a:lnTo>
                  <a:cubicBezTo>
                    <a:pt x="9130" y="7392"/>
                    <a:pt x="9350" y="7282"/>
                    <a:pt x="9680" y="7172"/>
                  </a:cubicBezTo>
                  <a:cubicBezTo>
                    <a:pt x="9715" y="7149"/>
                    <a:pt x="9745" y="7128"/>
                    <a:pt x="9769" y="7110"/>
                  </a:cubicBezTo>
                  <a:lnTo>
                    <a:pt x="9769" y="7110"/>
                  </a:lnTo>
                  <a:lnTo>
                    <a:pt x="10010" y="7062"/>
                  </a:lnTo>
                  <a:lnTo>
                    <a:pt x="10450" y="6952"/>
                  </a:lnTo>
                  <a:lnTo>
                    <a:pt x="10780" y="6952"/>
                  </a:lnTo>
                  <a:cubicBezTo>
                    <a:pt x="10881" y="6912"/>
                    <a:pt x="10911" y="6886"/>
                    <a:pt x="10897" y="6871"/>
                  </a:cubicBezTo>
                  <a:lnTo>
                    <a:pt x="10897" y="6871"/>
                  </a:lnTo>
                  <a:cubicBezTo>
                    <a:pt x="10927" y="6870"/>
                    <a:pt x="10956" y="6870"/>
                    <a:pt x="10986" y="6870"/>
                  </a:cubicBezTo>
                  <a:cubicBezTo>
                    <a:pt x="11192" y="6870"/>
                    <a:pt x="11385" y="6897"/>
                    <a:pt x="11549" y="6952"/>
                  </a:cubicBezTo>
                  <a:lnTo>
                    <a:pt x="11879" y="6952"/>
                  </a:lnTo>
                  <a:cubicBezTo>
                    <a:pt x="12076" y="6952"/>
                    <a:pt x="12126" y="6943"/>
                    <a:pt x="12100" y="6929"/>
                  </a:cubicBezTo>
                  <a:lnTo>
                    <a:pt x="12100" y="6929"/>
                  </a:lnTo>
                  <a:cubicBezTo>
                    <a:pt x="12179" y="6943"/>
                    <a:pt x="12254" y="6952"/>
                    <a:pt x="12319" y="6952"/>
                  </a:cubicBezTo>
                  <a:cubicBezTo>
                    <a:pt x="12686" y="7053"/>
                    <a:pt x="13035" y="7100"/>
                    <a:pt x="13364" y="7100"/>
                  </a:cubicBezTo>
                  <a:cubicBezTo>
                    <a:pt x="16987" y="7100"/>
                    <a:pt x="18222" y="1462"/>
                    <a:pt x="14189" y="353"/>
                  </a:cubicBezTo>
                  <a:cubicBezTo>
                    <a:pt x="13238" y="115"/>
                    <a:pt x="12267" y="1"/>
                    <a:pt x="11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44"/>
            <p:cNvSpPr/>
            <p:nvPr/>
          </p:nvSpPr>
          <p:spPr>
            <a:xfrm>
              <a:off x="2899825" y="1559625"/>
              <a:ext cx="409750" cy="509600"/>
            </a:xfrm>
            <a:custGeom>
              <a:avLst/>
              <a:gdLst/>
              <a:ahLst/>
              <a:cxnLst/>
              <a:rect l="l" t="t" r="r" b="b"/>
              <a:pathLst>
                <a:path w="16390" h="20384" extrusionOk="0">
                  <a:moveTo>
                    <a:pt x="8276" y="6935"/>
                  </a:moveTo>
                  <a:cubicBezTo>
                    <a:pt x="8274" y="6935"/>
                    <a:pt x="8215" y="6979"/>
                    <a:pt x="8140" y="7039"/>
                  </a:cubicBezTo>
                  <a:lnTo>
                    <a:pt x="8140" y="7039"/>
                  </a:lnTo>
                  <a:cubicBezTo>
                    <a:pt x="8239" y="6965"/>
                    <a:pt x="8277" y="6935"/>
                    <a:pt x="8276" y="6935"/>
                  </a:cubicBezTo>
                  <a:close/>
                  <a:moveTo>
                    <a:pt x="7184" y="8073"/>
                  </a:moveTo>
                  <a:cubicBezTo>
                    <a:pt x="7196" y="8073"/>
                    <a:pt x="7167" y="8174"/>
                    <a:pt x="7040" y="8469"/>
                  </a:cubicBezTo>
                  <a:cubicBezTo>
                    <a:pt x="7040" y="8334"/>
                    <a:pt x="7165" y="8073"/>
                    <a:pt x="7184" y="8073"/>
                  </a:cubicBezTo>
                  <a:close/>
                  <a:moveTo>
                    <a:pt x="7040" y="8469"/>
                  </a:moveTo>
                  <a:cubicBezTo>
                    <a:pt x="7003" y="8581"/>
                    <a:pt x="6978" y="8655"/>
                    <a:pt x="6963" y="8700"/>
                  </a:cubicBezTo>
                  <a:lnTo>
                    <a:pt x="6963" y="8700"/>
                  </a:lnTo>
                  <a:cubicBezTo>
                    <a:pt x="6983" y="8615"/>
                    <a:pt x="7006" y="8537"/>
                    <a:pt x="7040" y="8469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7"/>
                    <a:pt x="8955" y="13250"/>
                  </a:cubicBezTo>
                  <a:lnTo>
                    <a:pt x="8955" y="13250"/>
                  </a:lnTo>
                  <a:cubicBezTo>
                    <a:pt x="8903" y="13233"/>
                    <a:pt x="8852" y="13216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7700" y="0"/>
                  </a:moveTo>
                  <a:cubicBezTo>
                    <a:pt x="7113" y="0"/>
                    <a:pt x="6527" y="147"/>
                    <a:pt x="5940" y="440"/>
                  </a:cubicBezTo>
                  <a:lnTo>
                    <a:pt x="6050" y="440"/>
                  </a:lnTo>
                  <a:cubicBezTo>
                    <a:pt x="2311" y="2090"/>
                    <a:pt x="1" y="5829"/>
                    <a:pt x="1" y="9899"/>
                  </a:cubicBezTo>
                  <a:cubicBezTo>
                    <a:pt x="1" y="13859"/>
                    <a:pt x="2201" y="17488"/>
                    <a:pt x="5720" y="19248"/>
                  </a:cubicBezTo>
                  <a:cubicBezTo>
                    <a:pt x="7253" y="20014"/>
                    <a:pt x="8918" y="20383"/>
                    <a:pt x="10604" y="20383"/>
                  </a:cubicBezTo>
                  <a:cubicBezTo>
                    <a:pt x="11579" y="20383"/>
                    <a:pt x="12562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90" y="13315"/>
                    <a:pt x="12544" y="13315"/>
                  </a:cubicBezTo>
                  <a:cubicBezTo>
                    <a:pt x="12253" y="13315"/>
                    <a:pt x="11956" y="13349"/>
                    <a:pt x="11660" y="13419"/>
                  </a:cubicBezTo>
                  <a:cubicBezTo>
                    <a:pt x="11550" y="13419"/>
                    <a:pt x="11330" y="13529"/>
                    <a:pt x="11110" y="13529"/>
                  </a:cubicBezTo>
                  <a:lnTo>
                    <a:pt x="10230" y="13529"/>
                  </a:lnTo>
                  <a:cubicBezTo>
                    <a:pt x="10153" y="13521"/>
                    <a:pt x="10084" y="13514"/>
                    <a:pt x="10023" y="13509"/>
                  </a:cubicBezTo>
                  <a:lnTo>
                    <a:pt x="10023" y="13509"/>
                  </a:lnTo>
                  <a:cubicBezTo>
                    <a:pt x="10105" y="13529"/>
                    <a:pt x="10168" y="13529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11" y="13480"/>
                  </a:cubicBezTo>
                  <a:cubicBezTo>
                    <a:pt x="9665" y="13480"/>
                    <a:pt x="9791" y="13487"/>
                    <a:pt x="10023" y="13509"/>
                  </a:cubicBezTo>
                  <a:lnTo>
                    <a:pt x="10023" y="13509"/>
                  </a:lnTo>
                  <a:cubicBezTo>
                    <a:pt x="9960" y="13493"/>
                    <a:pt x="9885" y="13466"/>
                    <a:pt x="9790" y="13419"/>
                  </a:cubicBezTo>
                  <a:cubicBezTo>
                    <a:pt x="9563" y="13419"/>
                    <a:pt x="9336" y="13367"/>
                    <a:pt x="9110" y="13298"/>
                  </a:cubicBezTo>
                  <a:lnTo>
                    <a:pt x="9110" y="13298"/>
                  </a:lnTo>
                  <a:lnTo>
                    <a:pt x="8690" y="13089"/>
                  </a:lnTo>
                  <a:cubicBezTo>
                    <a:pt x="8580" y="12979"/>
                    <a:pt x="8470" y="12869"/>
                    <a:pt x="8360" y="12869"/>
                  </a:cubicBezTo>
                  <a:lnTo>
                    <a:pt x="8360" y="12869"/>
                  </a:lnTo>
                  <a:lnTo>
                    <a:pt x="8360" y="12869"/>
                  </a:lnTo>
                  <a:cubicBezTo>
                    <a:pt x="8028" y="12538"/>
                    <a:pt x="8010" y="125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8" y="12297"/>
                    <a:pt x="7700" y="12253"/>
                    <a:pt x="7700" y="12209"/>
                  </a:cubicBezTo>
                  <a:cubicBezTo>
                    <a:pt x="7590" y="12209"/>
                    <a:pt x="7370" y="11769"/>
                    <a:pt x="7260" y="11549"/>
                  </a:cubicBezTo>
                  <a:cubicBezTo>
                    <a:pt x="7260" y="11549"/>
                    <a:pt x="7260" y="11458"/>
                    <a:pt x="7178" y="11359"/>
                  </a:cubicBezTo>
                  <a:lnTo>
                    <a:pt x="7178" y="11359"/>
                  </a:lnTo>
                  <a:cubicBezTo>
                    <a:pt x="7151" y="11290"/>
                    <a:pt x="7131" y="11234"/>
                    <a:pt x="7100" y="11184"/>
                  </a:cubicBezTo>
                  <a:lnTo>
                    <a:pt x="7100" y="11184"/>
                  </a:lnTo>
                  <a:cubicBezTo>
                    <a:pt x="7009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3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1" y="9137"/>
                    <a:pt x="6916" y="8925"/>
                    <a:pt x="6954" y="8743"/>
                  </a:cubicBezTo>
                  <a:lnTo>
                    <a:pt x="6954" y="8743"/>
                  </a:lnTo>
                  <a:cubicBezTo>
                    <a:pt x="6984" y="8676"/>
                    <a:pt x="7086" y="8424"/>
                    <a:pt x="7150" y="8359"/>
                  </a:cubicBezTo>
                  <a:cubicBezTo>
                    <a:pt x="7150" y="8184"/>
                    <a:pt x="7500" y="7798"/>
                    <a:pt x="7642" y="7537"/>
                  </a:cubicBezTo>
                  <a:lnTo>
                    <a:pt x="7642" y="7537"/>
                  </a:lnTo>
                  <a:cubicBezTo>
                    <a:pt x="7737" y="7442"/>
                    <a:pt x="7844" y="7335"/>
                    <a:pt x="8030" y="7149"/>
                  </a:cubicBezTo>
                  <a:lnTo>
                    <a:pt x="8140" y="7039"/>
                  </a:lnTo>
                  <a:lnTo>
                    <a:pt x="8140" y="7039"/>
                  </a:lnTo>
                  <a:cubicBezTo>
                    <a:pt x="8041" y="7119"/>
                    <a:pt x="7913" y="7226"/>
                    <a:pt x="7850" y="7301"/>
                  </a:cubicBezTo>
                  <a:lnTo>
                    <a:pt x="7850" y="7301"/>
                  </a:lnTo>
                  <a:cubicBezTo>
                    <a:pt x="7967" y="7125"/>
                    <a:pt x="8152" y="7027"/>
                    <a:pt x="8250" y="6929"/>
                  </a:cubicBezTo>
                  <a:cubicBezTo>
                    <a:pt x="8690" y="6709"/>
                    <a:pt x="9020" y="6489"/>
                    <a:pt x="9460" y="6379"/>
                  </a:cubicBezTo>
                  <a:cubicBezTo>
                    <a:pt x="10230" y="5939"/>
                    <a:pt x="10780" y="5169"/>
                    <a:pt x="11000" y="4290"/>
                  </a:cubicBezTo>
                  <a:cubicBezTo>
                    <a:pt x="11550" y="2530"/>
                    <a:pt x="10450" y="550"/>
                    <a:pt x="8580" y="110"/>
                  </a:cubicBezTo>
                  <a:cubicBezTo>
                    <a:pt x="8287" y="37"/>
                    <a:pt x="7993" y="0"/>
                    <a:pt x="77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44"/>
            <p:cNvSpPr/>
            <p:nvPr/>
          </p:nvSpPr>
          <p:spPr>
            <a:xfrm>
              <a:off x="3548775" y="1559050"/>
              <a:ext cx="452800" cy="511950"/>
            </a:xfrm>
            <a:custGeom>
              <a:avLst/>
              <a:gdLst/>
              <a:ahLst/>
              <a:cxnLst/>
              <a:rect l="l" t="t" r="r" b="b"/>
              <a:pathLst>
                <a:path w="18112" h="20478" extrusionOk="0">
                  <a:moveTo>
                    <a:pt x="11439" y="6842"/>
                  </a:moveTo>
                  <a:cubicBezTo>
                    <a:pt x="11542" y="6842"/>
                    <a:pt x="11635" y="6853"/>
                    <a:pt x="11723" y="6868"/>
                  </a:cubicBezTo>
                  <a:lnTo>
                    <a:pt x="11723" y="6868"/>
                  </a:lnTo>
                  <a:cubicBezTo>
                    <a:pt x="11594" y="6853"/>
                    <a:pt x="11473" y="6842"/>
                    <a:pt x="11439" y="6842"/>
                  </a:cubicBezTo>
                  <a:close/>
                  <a:moveTo>
                    <a:pt x="8319" y="12900"/>
                  </a:moveTo>
                  <a:lnTo>
                    <a:pt x="8319" y="12900"/>
                  </a:lnTo>
                  <a:cubicBezTo>
                    <a:pt x="8371" y="12977"/>
                    <a:pt x="8408" y="13034"/>
                    <a:pt x="8398" y="13034"/>
                  </a:cubicBezTo>
                  <a:cubicBezTo>
                    <a:pt x="8394" y="13034"/>
                    <a:pt x="8382" y="13024"/>
                    <a:pt x="8359" y="13002"/>
                  </a:cubicBezTo>
                  <a:lnTo>
                    <a:pt x="8319" y="12900"/>
                  </a:lnTo>
                  <a:close/>
                  <a:moveTo>
                    <a:pt x="11226" y="1"/>
                  </a:moveTo>
                  <a:cubicBezTo>
                    <a:pt x="9977" y="1"/>
                    <a:pt x="8728" y="198"/>
                    <a:pt x="7479" y="573"/>
                  </a:cubicBezTo>
                  <a:cubicBezTo>
                    <a:pt x="5500" y="1343"/>
                    <a:pt x="3630" y="2773"/>
                    <a:pt x="2420" y="4533"/>
                  </a:cubicBezTo>
                  <a:cubicBezTo>
                    <a:pt x="220" y="7832"/>
                    <a:pt x="0" y="12012"/>
                    <a:pt x="1760" y="15421"/>
                  </a:cubicBezTo>
                  <a:cubicBezTo>
                    <a:pt x="2860" y="17511"/>
                    <a:pt x="4510" y="19051"/>
                    <a:pt x="6599" y="19931"/>
                  </a:cubicBezTo>
                  <a:cubicBezTo>
                    <a:pt x="7201" y="20307"/>
                    <a:pt x="7802" y="20477"/>
                    <a:pt x="8438" y="20477"/>
                  </a:cubicBezTo>
                  <a:cubicBezTo>
                    <a:pt x="8733" y="20477"/>
                    <a:pt x="9036" y="20440"/>
                    <a:pt x="9349" y="20371"/>
                  </a:cubicBezTo>
                  <a:cubicBezTo>
                    <a:pt x="10119" y="20151"/>
                    <a:pt x="10889" y="19491"/>
                    <a:pt x="11329" y="18721"/>
                  </a:cubicBezTo>
                  <a:cubicBezTo>
                    <a:pt x="12209" y="17291"/>
                    <a:pt x="11879" y="14871"/>
                    <a:pt x="10119" y="14102"/>
                  </a:cubicBezTo>
                  <a:lnTo>
                    <a:pt x="10229" y="13992"/>
                  </a:lnTo>
                  <a:cubicBezTo>
                    <a:pt x="9789" y="13882"/>
                    <a:pt x="9459" y="13772"/>
                    <a:pt x="9129" y="13552"/>
                  </a:cubicBezTo>
                  <a:lnTo>
                    <a:pt x="8799" y="13222"/>
                  </a:lnTo>
                  <a:cubicBezTo>
                    <a:pt x="8682" y="13143"/>
                    <a:pt x="8620" y="13107"/>
                    <a:pt x="8596" y="13098"/>
                  </a:cubicBezTo>
                  <a:lnTo>
                    <a:pt x="8596" y="13098"/>
                  </a:lnTo>
                  <a:cubicBezTo>
                    <a:pt x="8473" y="12987"/>
                    <a:pt x="8381" y="12869"/>
                    <a:pt x="8249" y="12672"/>
                  </a:cubicBezTo>
                  <a:lnTo>
                    <a:pt x="8213" y="12635"/>
                  </a:lnTo>
                  <a:lnTo>
                    <a:pt x="8139" y="12452"/>
                  </a:lnTo>
                  <a:cubicBezTo>
                    <a:pt x="7986" y="12299"/>
                    <a:pt x="7886" y="12145"/>
                    <a:pt x="7803" y="11955"/>
                  </a:cubicBezTo>
                  <a:lnTo>
                    <a:pt x="7803" y="11955"/>
                  </a:lnTo>
                  <a:cubicBezTo>
                    <a:pt x="7779" y="11836"/>
                    <a:pt x="7699" y="11649"/>
                    <a:pt x="7699" y="11462"/>
                  </a:cubicBezTo>
                  <a:cubicBezTo>
                    <a:pt x="7679" y="11442"/>
                    <a:pt x="7663" y="11414"/>
                    <a:pt x="7649" y="11381"/>
                  </a:cubicBezTo>
                  <a:lnTo>
                    <a:pt x="7649" y="11381"/>
                  </a:lnTo>
                  <a:cubicBezTo>
                    <a:pt x="7661" y="11448"/>
                    <a:pt x="7663" y="11476"/>
                    <a:pt x="7659" y="11476"/>
                  </a:cubicBezTo>
                  <a:cubicBezTo>
                    <a:pt x="7651" y="11476"/>
                    <a:pt x="7621" y="11367"/>
                    <a:pt x="7603" y="11223"/>
                  </a:cubicBezTo>
                  <a:lnTo>
                    <a:pt x="7603" y="11223"/>
                  </a:lnTo>
                  <a:cubicBezTo>
                    <a:pt x="7616" y="11284"/>
                    <a:pt x="7630" y="11338"/>
                    <a:pt x="7649" y="11381"/>
                  </a:cubicBezTo>
                  <a:lnTo>
                    <a:pt x="7649" y="11381"/>
                  </a:lnTo>
                  <a:cubicBezTo>
                    <a:pt x="7639" y="11326"/>
                    <a:pt x="7621" y="11245"/>
                    <a:pt x="7593" y="11131"/>
                  </a:cubicBezTo>
                  <a:lnTo>
                    <a:pt x="7593" y="11131"/>
                  </a:lnTo>
                  <a:cubicBezTo>
                    <a:pt x="7596" y="11163"/>
                    <a:pt x="7599" y="11194"/>
                    <a:pt x="7603" y="11223"/>
                  </a:cubicBezTo>
                  <a:lnTo>
                    <a:pt x="7603" y="11223"/>
                  </a:lnTo>
                  <a:cubicBezTo>
                    <a:pt x="7584" y="11141"/>
                    <a:pt x="7568" y="11045"/>
                    <a:pt x="7546" y="10943"/>
                  </a:cubicBezTo>
                  <a:lnTo>
                    <a:pt x="7546" y="10943"/>
                  </a:lnTo>
                  <a:cubicBezTo>
                    <a:pt x="7564" y="11014"/>
                    <a:pt x="7580" y="11076"/>
                    <a:pt x="7593" y="11131"/>
                  </a:cubicBezTo>
                  <a:lnTo>
                    <a:pt x="7593" y="11131"/>
                  </a:lnTo>
                  <a:cubicBezTo>
                    <a:pt x="7591" y="11095"/>
                    <a:pt x="7589" y="11059"/>
                    <a:pt x="7589" y="11022"/>
                  </a:cubicBezTo>
                  <a:cubicBezTo>
                    <a:pt x="7479" y="10692"/>
                    <a:pt x="7589" y="10692"/>
                    <a:pt x="7589" y="10582"/>
                  </a:cubicBezTo>
                  <a:lnTo>
                    <a:pt x="7589" y="9702"/>
                  </a:lnTo>
                  <a:cubicBezTo>
                    <a:pt x="7583" y="9773"/>
                    <a:pt x="7578" y="9836"/>
                    <a:pt x="7573" y="9894"/>
                  </a:cubicBezTo>
                  <a:lnTo>
                    <a:pt x="7573" y="9894"/>
                  </a:lnTo>
                  <a:cubicBezTo>
                    <a:pt x="7582" y="9748"/>
                    <a:pt x="7589" y="9594"/>
                    <a:pt x="7589" y="9482"/>
                  </a:cubicBezTo>
                  <a:cubicBezTo>
                    <a:pt x="7644" y="9372"/>
                    <a:pt x="7699" y="9235"/>
                    <a:pt x="7754" y="9097"/>
                  </a:cubicBezTo>
                  <a:lnTo>
                    <a:pt x="7754" y="9097"/>
                  </a:lnTo>
                  <a:cubicBezTo>
                    <a:pt x="7782" y="9070"/>
                    <a:pt x="7809" y="9042"/>
                    <a:pt x="7809" y="9042"/>
                  </a:cubicBezTo>
                  <a:lnTo>
                    <a:pt x="8029" y="8602"/>
                  </a:lnTo>
                  <a:cubicBezTo>
                    <a:pt x="8174" y="8384"/>
                    <a:pt x="8511" y="7975"/>
                    <a:pt x="8471" y="7975"/>
                  </a:cubicBezTo>
                  <a:cubicBezTo>
                    <a:pt x="8449" y="7975"/>
                    <a:pt x="8328" y="8083"/>
                    <a:pt x="8029" y="8382"/>
                  </a:cubicBezTo>
                  <a:cubicBezTo>
                    <a:pt x="8249" y="8162"/>
                    <a:pt x="8469" y="7942"/>
                    <a:pt x="8689" y="7722"/>
                  </a:cubicBezTo>
                  <a:lnTo>
                    <a:pt x="8799" y="7612"/>
                  </a:lnTo>
                  <a:cubicBezTo>
                    <a:pt x="9019" y="7392"/>
                    <a:pt x="9349" y="7282"/>
                    <a:pt x="9569" y="7172"/>
                  </a:cubicBezTo>
                  <a:cubicBezTo>
                    <a:pt x="9593" y="7156"/>
                    <a:pt x="9614" y="7142"/>
                    <a:pt x="9632" y="7129"/>
                  </a:cubicBezTo>
                  <a:lnTo>
                    <a:pt x="9632" y="7129"/>
                  </a:lnTo>
                  <a:lnTo>
                    <a:pt x="9899" y="7062"/>
                  </a:lnTo>
                  <a:lnTo>
                    <a:pt x="10449" y="6952"/>
                  </a:lnTo>
                  <a:lnTo>
                    <a:pt x="10669" y="6952"/>
                  </a:lnTo>
                  <a:cubicBezTo>
                    <a:pt x="10787" y="6913"/>
                    <a:pt x="10835" y="6888"/>
                    <a:pt x="10837" y="6873"/>
                  </a:cubicBezTo>
                  <a:lnTo>
                    <a:pt x="10837" y="6873"/>
                  </a:lnTo>
                  <a:cubicBezTo>
                    <a:pt x="10872" y="6871"/>
                    <a:pt x="10908" y="6870"/>
                    <a:pt x="10944" y="6870"/>
                  </a:cubicBezTo>
                  <a:cubicBezTo>
                    <a:pt x="11136" y="6870"/>
                    <a:pt x="11329" y="6897"/>
                    <a:pt x="11549" y="6952"/>
                  </a:cubicBezTo>
                  <a:lnTo>
                    <a:pt x="11879" y="6952"/>
                  </a:lnTo>
                  <a:cubicBezTo>
                    <a:pt x="12033" y="6952"/>
                    <a:pt x="12097" y="6946"/>
                    <a:pt x="12103" y="6937"/>
                  </a:cubicBezTo>
                  <a:lnTo>
                    <a:pt x="12103" y="6937"/>
                  </a:lnTo>
                  <a:cubicBezTo>
                    <a:pt x="12171" y="6946"/>
                    <a:pt x="12242" y="6952"/>
                    <a:pt x="12319" y="6952"/>
                  </a:cubicBezTo>
                  <a:cubicBezTo>
                    <a:pt x="12685" y="7053"/>
                    <a:pt x="13034" y="7100"/>
                    <a:pt x="13362" y="7100"/>
                  </a:cubicBezTo>
                  <a:cubicBezTo>
                    <a:pt x="16969" y="7100"/>
                    <a:pt x="18112" y="1462"/>
                    <a:pt x="14079" y="353"/>
                  </a:cubicBezTo>
                  <a:cubicBezTo>
                    <a:pt x="13128" y="115"/>
                    <a:pt x="12177" y="1"/>
                    <a:pt x="11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44"/>
            <p:cNvSpPr/>
            <p:nvPr/>
          </p:nvSpPr>
          <p:spPr>
            <a:xfrm>
              <a:off x="4230700" y="15596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094" y="7019"/>
                  </a:moveTo>
                  <a:lnTo>
                    <a:pt x="8094" y="7019"/>
                  </a:lnTo>
                  <a:cubicBezTo>
                    <a:pt x="7963" y="7105"/>
                    <a:pt x="7861" y="7207"/>
                    <a:pt x="7699" y="7369"/>
                  </a:cubicBezTo>
                  <a:cubicBezTo>
                    <a:pt x="7758" y="7311"/>
                    <a:pt x="7972" y="7127"/>
                    <a:pt x="8094" y="7019"/>
                  </a:cubicBezTo>
                  <a:close/>
                  <a:moveTo>
                    <a:pt x="7040" y="8469"/>
                  </a:moveTo>
                  <a:lnTo>
                    <a:pt x="7040" y="8469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40" y="8469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4" y="13197"/>
                    <a:pt x="8954" y="13250"/>
                  </a:cubicBezTo>
                  <a:lnTo>
                    <a:pt x="8954" y="13250"/>
                  </a:lnTo>
                  <a:cubicBezTo>
                    <a:pt x="8903" y="13233"/>
                    <a:pt x="8851" y="13216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40" y="440"/>
                  </a:cubicBezTo>
                  <a:lnTo>
                    <a:pt x="6050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20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9" y="20383"/>
                    <a:pt x="12561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6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229" y="13529"/>
                  </a:lnTo>
                  <a:cubicBezTo>
                    <a:pt x="10153" y="13521"/>
                    <a:pt x="10084" y="13514"/>
                    <a:pt x="10023" y="13509"/>
                  </a:cubicBezTo>
                  <a:lnTo>
                    <a:pt x="10023" y="13509"/>
                  </a:lnTo>
                  <a:cubicBezTo>
                    <a:pt x="10105" y="13529"/>
                    <a:pt x="10167" y="13529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ubicBezTo>
                    <a:pt x="9665" y="13480"/>
                    <a:pt x="9791" y="13487"/>
                    <a:pt x="10023" y="13509"/>
                  </a:cubicBezTo>
                  <a:lnTo>
                    <a:pt x="10023" y="13509"/>
                  </a:lnTo>
                  <a:cubicBezTo>
                    <a:pt x="9960" y="13493"/>
                    <a:pt x="9885" y="13466"/>
                    <a:pt x="9789" y="13419"/>
                  </a:cubicBezTo>
                  <a:cubicBezTo>
                    <a:pt x="9562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89" y="13089"/>
                  </a:lnTo>
                  <a:cubicBezTo>
                    <a:pt x="8579" y="12979"/>
                    <a:pt x="8469" y="12869"/>
                    <a:pt x="8359" y="12869"/>
                  </a:cubicBezTo>
                  <a:lnTo>
                    <a:pt x="8359" y="12869"/>
                  </a:lnTo>
                  <a:lnTo>
                    <a:pt x="8359" y="12869"/>
                  </a:lnTo>
                  <a:cubicBezTo>
                    <a:pt x="8028" y="12538"/>
                    <a:pt x="8009" y="125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7"/>
                    <a:pt x="7699" y="12253"/>
                    <a:pt x="7699" y="12209"/>
                  </a:cubicBezTo>
                  <a:cubicBezTo>
                    <a:pt x="7589" y="12209"/>
                    <a:pt x="7369" y="11769"/>
                    <a:pt x="7259" y="11549"/>
                  </a:cubicBezTo>
                  <a:cubicBezTo>
                    <a:pt x="7174" y="11378"/>
                    <a:pt x="7155" y="11273"/>
                    <a:pt x="7099" y="11184"/>
                  </a:cubicBezTo>
                  <a:lnTo>
                    <a:pt x="7099" y="11184"/>
                  </a:lnTo>
                  <a:cubicBezTo>
                    <a:pt x="7008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2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2" y="8758"/>
                    <a:pt x="6942" y="8758"/>
                  </a:cubicBezTo>
                  <a:cubicBezTo>
                    <a:pt x="6939" y="8758"/>
                    <a:pt x="7040" y="8433"/>
                    <a:pt x="7040" y="8359"/>
                  </a:cubicBezTo>
                  <a:cubicBezTo>
                    <a:pt x="7040" y="8306"/>
                    <a:pt x="7078" y="8233"/>
                    <a:pt x="7135" y="8150"/>
                  </a:cubicBezTo>
                  <a:lnTo>
                    <a:pt x="7135" y="8150"/>
                  </a:lnTo>
                  <a:cubicBezTo>
                    <a:pt x="7093" y="8238"/>
                    <a:pt x="7040" y="8380"/>
                    <a:pt x="7040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8" y="8104"/>
                    <a:pt x="7151" y="8128"/>
                    <a:pt x="7135" y="8150"/>
                  </a:cubicBezTo>
                  <a:lnTo>
                    <a:pt x="7135" y="8150"/>
                  </a:lnTo>
                  <a:cubicBezTo>
                    <a:pt x="7158" y="8104"/>
                    <a:pt x="7177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6" y="8075"/>
                    <a:pt x="7186" y="8081"/>
                  </a:cubicBezTo>
                  <a:lnTo>
                    <a:pt x="7186" y="8081"/>
                  </a:lnTo>
                  <a:cubicBezTo>
                    <a:pt x="7338" y="7879"/>
                    <a:pt x="7557" y="7638"/>
                    <a:pt x="7596" y="7473"/>
                  </a:cubicBezTo>
                  <a:lnTo>
                    <a:pt x="7596" y="7473"/>
                  </a:lnTo>
                  <a:lnTo>
                    <a:pt x="7919" y="7149"/>
                  </a:lnTo>
                  <a:lnTo>
                    <a:pt x="8029" y="7039"/>
                  </a:lnTo>
                  <a:cubicBezTo>
                    <a:pt x="8129" y="6965"/>
                    <a:pt x="8172" y="6935"/>
                    <a:pt x="8178" y="6935"/>
                  </a:cubicBezTo>
                  <a:lnTo>
                    <a:pt x="8178" y="6935"/>
                  </a:lnTo>
                  <a:cubicBezTo>
                    <a:pt x="8185" y="6935"/>
                    <a:pt x="8149" y="6969"/>
                    <a:pt x="8094" y="7019"/>
                  </a:cubicBezTo>
                  <a:lnTo>
                    <a:pt x="8094" y="7019"/>
                  </a:lnTo>
                  <a:cubicBezTo>
                    <a:pt x="8141" y="6987"/>
                    <a:pt x="8191" y="6958"/>
                    <a:pt x="8249" y="6929"/>
                  </a:cubicBezTo>
                  <a:cubicBezTo>
                    <a:pt x="8579" y="6709"/>
                    <a:pt x="9019" y="6489"/>
                    <a:pt x="9349" y="6379"/>
                  </a:cubicBezTo>
                  <a:cubicBezTo>
                    <a:pt x="10119" y="5939"/>
                    <a:pt x="10779" y="5169"/>
                    <a:pt x="10999" y="4290"/>
                  </a:cubicBezTo>
                  <a:cubicBezTo>
                    <a:pt x="11439" y="2530"/>
                    <a:pt x="10449" y="550"/>
                    <a:pt x="8579" y="110"/>
                  </a:cubicBezTo>
                  <a:cubicBezTo>
                    <a:pt x="8286" y="37"/>
                    <a:pt x="7981" y="0"/>
                    <a:pt x="7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44"/>
            <p:cNvSpPr/>
            <p:nvPr/>
          </p:nvSpPr>
          <p:spPr>
            <a:xfrm>
              <a:off x="4879625" y="1559050"/>
              <a:ext cx="452800" cy="509275"/>
            </a:xfrm>
            <a:custGeom>
              <a:avLst/>
              <a:gdLst/>
              <a:ahLst/>
              <a:cxnLst/>
              <a:rect l="l" t="t" r="r" b="b"/>
              <a:pathLst>
                <a:path w="18112" h="20371" extrusionOk="0">
                  <a:moveTo>
                    <a:pt x="11439" y="6842"/>
                  </a:moveTo>
                  <a:cubicBezTo>
                    <a:pt x="11543" y="6842"/>
                    <a:pt x="11635" y="6853"/>
                    <a:pt x="11723" y="6868"/>
                  </a:cubicBezTo>
                  <a:lnTo>
                    <a:pt x="11723" y="6868"/>
                  </a:lnTo>
                  <a:cubicBezTo>
                    <a:pt x="11594" y="6853"/>
                    <a:pt x="11474" y="6842"/>
                    <a:pt x="11439" y="6842"/>
                  </a:cubicBezTo>
                  <a:close/>
                  <a:moveTo>
                    <a:pt x="8319" y="12900"/>
                  </a:moveTo>
                  <a:cubicBezTo>
                    <a:pt x="8372" y="12977"/>
                    <a:pt x="8408" y="13034"/>
                    <a:pt x="8398" y="13034"/>
                  </a:cubicBezTo>
                  <a:cubicBezTo>
                    <a:pt x="8394" y="13034"/>
                    <a:pt x="8382" y="13024"/>
                    <a:pt x="8360" y="13002"/>
                  </a:cubicBezTo>
                  <a:lnTo>
                    <a:pt x="8319" y="12900"/>
                  </a:ln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3"/>
                    <a:pt x="2420" y="4533"/>
                  </a:cubicBezTo>
                  <a:cubicBezTo>
                    <a:pt x="220" y="7832"/>
                    <a:pt x="1" y="12012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6" y="20334"/>
                    <a:pt x="9240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2"/>
                  </a:cubicBezTo>
                  <a:lnTo>
                    <a:pt x="10229" y="13992"/>
                  </a:lnTo>
                  <a:cubicBezTo>
                    <a:pt x="9789" y="13882"/>
                    <a:pt x="9460" y="13772"/>
                    <a:pt x="9130" y="13552"/>
                  </a:cubicBezTo>
                  <a:lnTo>
                    <a:pt x="8800" y="13222"/>
                  </a:lnTo>
                  <a:cubicBezTo>
                    <a:pt x="8682" y="13143"/>
                    <a:pt x="8620" y="13107"/>
                    <a:pt x="8596" y="13098"/>
                  </a:cubicBezTo>
                  <a:lnTo>
                    <a:pt x="8596" y="13098"/>
                  </a:lnTo>
                  <a:cubicBezTo>
                    <a:pt x="8473" y="12987"/>
                    <a:pt x="8381" y="12869"/>
                    <a:pt x="8250" y="12672"/>
                  </a:cubicBezTo>
                  <a:lnTo>
                    <a:pt x="8213" y="12635"/>
                  </a:lnTo>
                  <a:lnTo>
                    <a:pt x="8140" y="12452"/>
                  </a:lnTo>
                  <a:cubicBezTo>
                    <a:pt x="7986" y="12299"/>
                    <a:pt x="7887" y="12145"/>
                    <a:pt x="7803" y="11955"/>
                  </a:cubicBezTo>
                  <a:lnTo>
                    <a:pt x="7803" y="11955"/>
                  </a:lnTo>
                  <a:cubicBezTo>
                    <a:pt x="7779" y="11836"/>
                    <a:pt x="7700" y="11649"/>
                    <a:pt x="7700" y="11462"/>
                  </a:cubicBezTo>
                  <a:cubicBezTo>
                    <a:pt x="7680" y="11442"/>
                    <a:pt x="7663" y="11414"/>
                    <a:pt x="7649" y="11381"/>
                  </a:cubicBezTo>
                  <a:lnTo>
                    <a:pt x="7649" y="11381"/>
                  </a:lnTo>
                  <a:cubicBezTo>
                    <a:pt x="7662" y="11448"/>
                    <a:pt x="7664" y="11476"/>
                    <a:pt x="7660" y="11476"/>
                  </a:cubicBezTo>
                  <a:cubicBezTo>
                    <a:pt x="7652" y="11476"/>
                    <a:pt x="7621" y="11367"/>
                    <a:pt x="7603" y="11223"/>
                  </a:cubicBezTo>
                  <a:lnTo>
                    <a:pt x="7603" y="11223"/>
                  </a:lnTo>
                  <a:cubicBezTo>
                    <a:pt x="7617" y="11284"/>
                    <a:pt x="7631" y="11338"/>
                    <a:pt x="7649" y="11381"/>
                  </a:cubicBezTo>
                  <a:lnTo>
                    <a:pt x="7649" y="11381"/>
                  </a:lnTo>
                  <a:cubicBezTo>
                    <a:pt x="7639" y="11326"/>
                    <a:pt x="7621" y="11245"/>
                    <a:pt x="7594" y="11131"/>
                  </a:cubicBezTo>
                  <a:lnTo>
                    <a:pt x="7594" y="11131"/>
                  </a:lnTo>
                  <a:cubicBezTo>
                    <a:pt x="7596" y="11163"/>
                    <a:pt x="7599" y="11194"/>
                    <a:pt x="7603" y="11223"/>
                  </a:cubicBezTo>
                  <a:lnTo>
                    <a:pt x="7603" y="11223"/>
                  </a:lnTo>
                  <a:cubicBezTo>
                    <a:pt x="7585" y="11141"/>
                    <a:pt x="7568" y="11045"/>
                    <a:pt x="7547" y="10943"/>
                  </a:cubicBezTo>
                  <a:lnTo>
                    <a:pt x="7547" y="10943"/>
                  </a:lnTo>
                  <a:cubicBezTo>
                    <a:pt x="7565" y="11014"/>
                    <a:pt x="7581" y="11076"/>
                    <a:pt x="7594" y="11131"/>
                  </a:cubicBezTo>
                  <a:lnTo>
                    <a:pt x="7594" y="11131"/>
                  </a:lnTo>
                  <a:cubicBezTo>
                    <a:pt x="7591" y="11095"/>
                    <a:pt x="7590" y="1105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9702"/>
                  </a:lnTo>
                  <a:cubicBezTo>
                    <a:pt x="7584" y="9773"/>
                    <a:pt x="7579" y="9836"/>
                    <a:pt x="7574" y="9894"/>
                  </a:cubicBezTo>
                  <a:lnTo>
                    <a:pt x="7574" y="9894"/>
                  </a:lnTo>
                  <a:cubicBezTo>
                    <a:pt x="7583" y="9748"/>
                    <a:pt x="7590" y="9594"/>
                    <a:pt x="7590" y="9482"/>
                  </a:cubicBezTo>
                  <a:cubicBezTo>
                    <a:pt x="7645" y="9372"/>
                    <a:pt x="7700" y="9235"/>
                    <a:pt x="7755" y="9097"/>
                  </a:cubicBezTo>
                  <a:lnTo>
                    <a:pt x="7755" y="9097"/>
                  </a:lnTo>
                  <a:cubicBezTo>
                    <a:pt x="7782" y="9070"/>
                    <a:pt x="7810" y="9042"/>
                    <a:pt x="7810" y="9042"/>
                  </a:cubicBezTo>
                  <a:lnTo>
                    <a:pt x="8030" y="8602"/>
                  </a:lnTo>
                  <a:cubicBezTo>
                    <a:pt x="8175" y="8384"/>
                    <a:pt x="8512" y="7975"/>
                    <a:pt x="8471" y="7975"/>
                  </a:cubicBezTo>
                  <a:cubicBezTo>
                    <a:pt x="8450" y="7975"/>
                    <a:pt x="8329" y="8083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800" y="7612"/>
                  </a:lnTo>
                  <a:cubicBezTo>
                    <a:pt x="9020" y="7392"/>
                    <a:pt x="9350" y="7282"/>
                    <a:pt x="9570" y="7172"/>
                  </a:cubicBezTo>
                  <a:cubicBezTo>
                    <a:pt x="9593" y="7156"/>
                    <a:pt x="9614" y="7142"/>
                    <a:pt x="9633" y="7129"/>
                  </a:cubicBezTo>
                  <a:lnTo>
                    <a:pt x="9633" y="7129"/>
                  </a:lnTo>
                  <a:lnTo>
                    <a:pt x="9899" y="7062"/>
                  </a:lnTo>
                  <a:lnTo>
                    <a:pt x="10449" y="6952"/>
                  </a:lnTo>
                  <a:lnTo>
                    <a:pt x="10669" y="6952"/>
                  </a:lnTo>
                  <a:cubicBezTo>
                    <a:pt x="10788" y="6913"/>
                    <a:pt x="10835" y="6888"/>
                    <a:pt x="10837" y="6873"/>
                  </a:cubicBezTo>
                  <a:lnTo>
                    <a:pt x="10837" y="6873"/>
                  </a:lnTo>
                  <a:cubicBezTo>
                    <a:pt x="10873" y="6871"/>
                    <a:pt x="10909" y="6870"/>
                    <a:pt x="10944" y="6870"/>
                  </a:cubicBezTo>
                  <a:cubicBezTo>
                    <a:pt x="11137" y="6870"/>
                    <a:pt x="11329" y="6897"/>
                    <a:pt x="11549" y="6952"/>
                  </a:cubicBezTo>
                  <a:lnTo>
                    <a:pt x="11879" y="6952"/>
                  </a:lnTo>
                  <a:cubicBezTo>
                    <a:pt x="12033" y="6952"/>
                    <a:pt x="12097" y="6946"/>
                    <a:pt x="12104" y="6937"/>
                  </a:cubicBezTo>
                  <a:lnTo>
                    <a:pt x="12104" y="6937"/>
                  </a:lnTo>
                  <a:cubicBezTo>
                    <a:pt x="12172" y="6946"/>
                    <a:pt x="12242" y="6952"/>
                    <a:pt x="12319" y="6952"/>
                  </a:cubicBezTo>
                  <a:cubicBezTo>
                    <a:pt x="12686" y="7053"/>
                    <a:pt x="13034" y="7100"/>
                    <a:pt x="13362" y="7100"/>
                  </a:cubicBezTo>
                  <a:cubicBezTo>
                    <a:pt x="16969" y="7100"/>
                    <a:pt x="18112" y="1462"/>
                    <a:pt x="14079" y="353"/>
                  </a:cubicBezTo>
                  <a:cubicBezTo>
                    <a:pt x="13128" y="115"/>
                    <a:pt x="12177" y="1"/>
                    <a:pt x="11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44"/>
            <p:cNvSpPr/>
            <p:nvPr/>
          </p:nvSpPr>
          <p:spPr>
            <a:xfrm>
              <a:off x="5561550" y="15596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7040" y="8469"/>
                  </a:moveTo>
                  <a:cubicBezTo>
                    <a:pt x="7007" y="8536"/>
                    <a:pt x="6984" y="8612"/>
                    <a:pt x="6964" y="8695"/>
                  </a:cubicBezTo>
                  <a:lnTo>
                    <a:pt x="6964" y="8695"/>
                  </a:lnTo>
                  <a:cubicBezTo>
                    <a:pt x="6980" y="8650"/>
                    <a:pt x="7004" y="8577"/>
                    <a:pt x="7040" y="8469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7"/>
                    <a:pt x="8955" y="13250"/>
                  </a:cubicBezTo>
                  <a:lnTo>
                    <a:pt x="8955" y="13250"/>
                  </a:lnTo>
                  <a:cubicBezTo>
                    <a:pt x="8903" y="13233"/>
                    <a:pt x="8851" y="13216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40" y="440"/>
                  </a:cubicBezTo>
                  <a:lnTo>
                    <a:pt x="6050" y="440"/>
                  </a:lnTo>
                  <a:cubicBezTo>
                    <a:pt x="2310" y="2090"/>
                    <a:pt x="1" y="5829"/>
                    <a:pt x="1" y="9899"/>
                  </a:cubicBezTo>
                  <a:cubicBezTo>
                    <a:pt x="1" y="13859"/>
                    <a:pt x="2200" y="17488"/>
                    <a:pt x="5720" y="19248"/>
                  </a:cubicBezTo>
                  <a:cubicBezTo>
                    <a:pt x="7253" y="20014"/>
                    <a:pt x="8918" y="20383"/>
                    <a:pt x="10603" y="20383"/>
                  </a:cubicBezTo>
                  <a:cubicBezTo>
                    <a:pt x="11579" y="20383"/>
                    <a:pt x="12562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3" y="13315"/>
                    <a:pt x="11956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340" y="13529"/>
                  </a:lnTo>
                  <a:cubicBezTo>
                    <a:pt x="10202" y="13516"/>
                    <a:pt x="10087" y="13506"/>
                    <a:pt x="9992" y="13499"/>
                  </a:cubicBezTo>
                  <a:lnTo>
                    <a:pt x="9992" y="13499"/>
                  </a:lnTo>
                  <a:cubicBezTo>
                    <a:pt x="10102" y="13529"/>
                    <a:pt x="10198" y="13529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43" y="13480"/>
                  </a:cubicBezTo>
                  <a:cubicBezTo>
                    <a:pt x="9699" y="13480"/>
                    <a:pt x="9809" y="13485"/>
                    <a:pt x="9992" y="13499"/>
                  </a:cubicBezTo>
                  <a:lnTo>
                    <a:pt x="9992" y="13499"/>
                  </a:lnTo>
                  <a:cubicBezTo>
                    <a:pt x="9932" y="13483"/>
                    <a:pt x="9868" y="13458"/>
                    <a:pt x="9790" y="13419"/>
                  </a:cubicBezTo>
                  <a:cubicBezTo>
                    <a:pt x="9563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90" y="13089"/>
                  </a:lnTo>
                  <a:cubicBezTo>
                    <a:pt x="8580" y="12979"/>
                    <a:pt x="8470" y="12869"/>
                    <a:pt x="8360" y="12869"/>
                  </a:cubicBezTo>
                  <a:lnTo>
                    <a:pt x="8360" y="12869"/>
                  </a:lnTo>
                  <a:lnTo>
                    <a:pt x="8360" y="12869"/>
                  </a:lnTo>
                  <a:cubicBezTo>
                    <a:pt x="8028" y="12538"/>
                    <a:pt x="8010" y="125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7" y="12297"/>
                    <a:pt x="7700" y="12253"/>
                    <a:pt x="7700" y="12209"/>
                  </a:cubicBezTo>
                  <a:cubicBezTo>
                    <a:pt x="7590" y="12209"/>
                    <a:pt x="7370" y="11769"/>
                    <a:pt x="7260" y="11549"/>
                  </a:cubicBezTo>
                  <a:cubicBezTo>
                    <a:pt x="7260" y="11549"/>
                    <a:pt x="7260" y="11458"/>
                    <a:pt x="7178" y="11359"/>
                  </a:cubicBezTo>
                  <a:lnTo>
                    <a:pt x="7178" y="11359"/>
                  </a:lnTo>
                  <a:cubicBezTo>
                    <a:pt x="7151" y="11290"/>
                    <a:pt x="7131" y="11234"/>
                    <a:pt x="7100" y="11184"/>
                  </a:cubicBezTo>
                  <a:lnTo>
                    <a:pt x="7100" y="11184"/>
                  </a:lnTo>
                  <a:cubicBezTo>
                    <a:pt x="7009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3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7" y="9119"/>
                    <a:pt x="6920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3" y="8758"/>
                    <a:pt x="6942" y="8758"/>
                  </a:cubicBezTo>
                  <a:cubicBezTo>
                    <a:pt x="6940" y="8758"/>
                    <a:pt x="7040" y="8433"/>
                    <a:pt x="7040" y="8359"/>
                  </a:cubicBezTo>
                  <a:cubicBezTo>
                    <a:pt x="7040" y="8306"/>
                    <a:pt x="7079" y="8233"/>
                    <a:pt x="7136" y="8150"/>
                  </a:cubicBezTo>
                  <a:lnTo>
                    <a:pt x="7136" y="8150"/>
                  </a:lnTo>
                  <a:cubicBezTo>
                    <a:pt x="7094" y="8238"/>
                    <a:pt x="7040" y="8380"/>
                    <a:pt x="7040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9" y="8104"/>
                    <a:pt x="7152" y="8128"/>
                    <a:pt x="7136" y="8150"/>
                  </a:cubicBezTo>
                  <a:lnTo>
                    <a:pt x="7136" y="8150"/>
                  </a:lnTo>
                  <a:cubicBezTo>
                    <a:pt x="7158" y="8104"/>
                    <a:pt x="7178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5"/>
                    <a:pt x="7186" y="8081"/>
                  </a:cubicBezTo>
                  <a:lnTo>
                    <a:pt x="7186" y="8081"/>
                  </a:lnTo>
                  <a:cubicBezTo>
                    <a:pt x="7331" y="7889"/>
                    <a:pt x="7536" y="7661"/>
                    <a:pt x="7589" y="7497"/>
                  </a:cubicBezTo>
                  <a:lnTo>
                    <a:pt x="7589" y="7497"/>
                  </a:lnTo>
                  <a:cubicBezTo>
                    <a:pt x="7689" y="7421"/>
                    <a:pt x="7811" y="7331"/>
                    <a:pt x="7892" y="7198"/>
                  </a:cubicBezTo>
                  <a:lnTo>
                    <a:pt x="7892" y="7198"/>
                  </a:lnTo>
                  <a:cubicBezTo>
                    <a:pt x="7807" y="7271"/>
                    <a:pt x="7731" y="7338"/>
                    <a:pt x="7700" y="7369"/>
                  </a:cubicBezTo>
                  <a:cubicBezTo>
                    <a:pt x="7783" y="7286"/>
                    <a:pt x="7850" y="7219"/>
                    <a:pt x="7914" y="7161"/>
                  </a:cubicBezTo>
                  <a:lnTo>
                    <a:pt x="7914" y="7161"/>
                  </a:lnTo>
                  <a:cubicBezTo>
                    <a:pt x="7916" y="7157"/>
                    <a:pt x="7918" y="7153"/>
                    <a:pt x="7920" y="7149"/>
                  </a:cubicBezTo>
                  <a:lnTo>
                    <a:pt x="7936" y="7141"/>
                  </a:lnTo>
                  <a:lnTo>
                    <a:pt x="7936" y="7141"/>
                  </a:lnTo>
                  <a:cubicBezTo>
                    <a:pt x="7929" y="7148"/>
                    <a:pt x="7921" y="7154"/>
                    <a:pt x="7914" y="7161"/>
                  </a:cubicBezTo>
                  <a:lnTo>
                    <a:pt x="7914" y="7161"/>
                  </a:lnTo>
                  <a:cubicBezTo>
                    <a:pt x="7907" y="7174"/>
                    <a:pt x="7900" y="7186"/>
                    <a:pt x="7892" y="7198"/>
                  </a:cubicBezTo>
                  <a:lnTo>
                    <a:pt x="7892" y="7198"/>
                  </a:lnTo>
                  <a:cubicBezTo>
                    <a:pt x="7927" y="7169"/>
                    <a:pt x="7962" y="7139"/>
                    <a:pt x="7997" y="7111"/>
                  </a:cubicBezTo>
                  <a:lnTo>
                    <a:pt x="7997" y="7111"/>
                  </a:lnTo>
                  <a:lnTo>
                    <a:pt x="7936" y="7141"/>
                  </a:lnTo>
                  <a:lnTo>
                    <a:pt x="7936" y="7141"/>
                  </a:lnTo>
                  <a:cubicBezTo>
                    <a:pt x="8013" y="7073"/>
                    <a:pt x="8086" y="7019"/>
                    <a:pt x="8177" y="6968"/>
                  </a:cubicBezTo>
                  <a:lnTo>
                    <a:pt x="8177" y="6968"/>
                  </a:lnTo>
                  <a:cubicBezTo>
                    <a:pt x="8133" y="7000"/>
                    <a:pt x="8067" y="7053"/>
                    <a:pt x="7997" y="7111"/>
                  </a:cubicBezTo>
                  <a:lnTo>
                    <a:pt x="7997" y="7111"/>
                  </a:lnTo>
                  <a:lnTo>
                    <a:pt x="8140" y="7039"/>
                  </a:lnTo>
                  <a:cubicBezTo>
                    <a:pt x="8199" y="6980"/>
                    <a:pt x="8226" y="6949"/>
                    <a:pt x="8231" y="6939"/>
                  </a:cubicBezTo>
                  <a:lnTo>
                    <a:pt x="8231" y="6939"/>
                  </a:lnTo>
                  <a:cubicBezTo>
                    <a:pt x="8237" y="6936"/>
                    <a:pt x="8243" y="6932"/>
                    <a:pt x="8250" y="6929"/>
                  </a:cubicBezTo>
                  <a:cubicBezTo>
                    <a:pt x="8580" y="6709"/>
                    <a:pt x="9020" y="6489"/>
                    <a:pt x="9350" y="6379"/>
                  </a:cubicBezTo>
                  <a:cubicBezTo>
                    <a:pt x="10120" y="5939"/>
                    <a:pt x="10780" y="5169"/>
                    <a:pt x="10999" y="4290"/>
                  </a:cubicBezTo>
                  <a:cubicBezTo>
                    <a:pt x="11439" y="2530"/>
                    <a:pt x="10450" y="550"/>
                    <a:pt x="8580" y="110"/>
                  </a:cubicBezTo>
                  <a:cubicBezTo>
                    <a:pt x="8286" y="37"/>
                    <a:pt x="7981" y="0"/>
                    <a:pt x="76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44"/>
            <p:cNvSpPr/>
            <p:nvPr/>
          </p:nvSpPr>
          <p:spPr>
            <a:xfrm>
              <a:off x="6210475" y="1559050"/>
              <a:ext cx="452825" cy="509275"/>
            </a:xfrm>
            <a:custGeom>
              <a:avLst/>
              <a:gdLst/>
              <a:ahLst/>
              <a:cxnLst/>
              <a:rect l="l" t="t" r="r" b="b"/>
              <a:pathLst>
                <a:path w="18113" h="20371" extrusionOk="0">
                  <a:moveTo>
                    <a:pt x="11440" y="6842"/>
                  </a:moveTo>
                  <a:cubicBezTo>
                    <a:pt x="11562" y="6842"/>
                    <a:pt x="11668" y="6857"/>
                    <a:pt x="11766" y="6876"/>
                  </a:cubicBezTo>
                  <a:lnTo>
                    <a:pt x="11766" y="6876"/>
                  </a:lnTo>
                  <a:cubicBezTo>
                    <a:pt x="11626" y="6857"/>
                    <a:pt x="11480" y="6842"/>
                    <a:pt x="11440" y="6842"/>
                  </a:cubicBezTo>
                  <a:close/>
                  <a:moveTo>
                    <a:pt x="8320" y="12900"/>
                  </a:moveTo>
                  <a:cubicBezTo>
                    <a:pt x="8372" y="12977"/>
                    <a:pt x="8408" y="13034"/>
                    <a:pt x="8399" y="13034"/>
                  </a:cubicBezTo>
                  <a:cubicBezTo>
                    <a:pt x="8395" y="13034"/>
                    <a:pt x="8382" y="13024"/>
                    <a:pt x="8360" y="13002"/>
                  </a:cubicBezTo>
                  <a:lnTo>
                    <a:pt x="8320" y="12900"/>
                  </a:ln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1" y="2773"/>
                    <a:pt x="2421" y="4533"/>
                  </a:cubicBezTo>
                  <a:cubicBezTo>
                    <a:pt x="221" y="7832"/>
                    <a:pt x="1" y="12012"/>
                    <a:pt x="1761" y="15421"/>
                  </a:cubicBezTo>
                  <a:cubicBezTo>
                    <a:pt x="2861" y="17511"/>
                    <a:pt x="4510" y="19051"/>
                    <a:pt x="6600" y="19931"/>
                  </a:cubicBezTo>
                  <a:cubicBezTo>
                    <a:pt x="7114" y="20224"/>
                    <a:pt x="7725" y="20371"/>
                    <a:pt x="8336" y="20371"/>
                  </a:cubicBezTo>
                  <a:cubicBezTo>
                    <a:pt x="8641" y="20371"/>
                    <a:pt x="8947" y="20334"/>
                    <a:pt x="924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2"/>
                  </a:cubicBezTo>
                  <a:cubicBezTo>
                    <a:pt x="9790" y="13882"/>
                    <a:pt x="9460" y="13772"/>
                    <a:pt x="9130" y="13552"/>
                  </a:cubicBezTo>
                  <a:lnTo>
                    <a:pt x="8800" y="13222"/>
                  </a:lnTo>
                  <a:cubicBezTo>
                    <a:pt x="8683" y="13143"/>
                    <a:pt x="8621" y="13107"/>
                    <a:pt x="8597" y="13098"/>
                  </a:cubicBezTo>
                  <a:lnTo>
                    <a:pt x="8597" y="13098"/>
                  </a:lnTo>
                  <a:cubicBezTo>
                    <a:pt x="8474" y="12987"/>
                    <a:pt x="8381" y="12869"/>
                    <a:pt x="8250" y="12672"/>
                  </a:cubicBezTo>
                  <a:lnTo>
                    <a:pt x="8213" y="12635"/>
                  </a:lnTo>
                  <a:lnTo>
                    <a:pt x="8140" y="12452"/>
                  </a:lnTo>
                  <a:cubicBezTo>
                    <a:pt x="7986" y="12298"/>
                    <a:pt x="7886" y="12144"/>
                    <a:pt x="7803" y="11953"/>
                  </a:cubicBezTo>
                  <a:lnTo>
                    <a:pt x="7803" y="11953"/>
                  </a:lnTo>
                  <a:cubicBezTo>
                    <a:pt x="7788" y="11886"/>
                    <a:pt x="7751" y="11797"/>
                    <a:pt x="7706" y="11698"/>
                  </a:cubicBezTo>
                  <a:lnTo>
                    <a:pt x="7706" y="11698"/>
                  </a:lnTo>
                  <a:cubicBezTo>
                    <a:pt x="7704" y="11693"/>
                    <a:pt x="7702" y="11687"/>
                    <a:pt x="7700" y="11682"/>
                  </a:cubicBezTo>
                  <a:cubicBezTo>
                    <a:pt x="7694" y="11669"/>
                    <a:pt x="7689" y="11661"/>
                    <a:pt x="7687" y="11658"/>
                  </a:cubicBezTo>
                  <a:lnTo>
                    <a:pt x="7687" y="11658"/>
                  </a:lnTo>
                  <a:cubicBezTo>
                    <a:pt x="7656" y="11594"/>
                    <a:pt x="7623" y="11528"/>
                    <a:pt x="7590" y="11462"/>
                  </a:cubicBezTo>
                  <a:cubicBezTo>
                    <a:pt x="7590" y="11426"/>
                    <a:pt x="7590" y="11368"/>
                    <a:pt x="7586" y="11294"/>
                  </a:cubicBezTo>
                  <a:lnTo>
                    <a:pt x="7586" y="11294"/>
                  </a:lnTo>
                  <a:cubicBezTo>
                    <a:pt x="7608" y="11424"/>
                    <a:pt x="7617" y="11476"/>
                    <a:pt x="7618" y="11476"/>
                  </a:cubicBezTo>
                  <a:cubicBezTo>
                    <a:pt x="7619" y="11476"/>
                    <a:pt x="7590" y="1124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9702"/>
                  </a:lnTo>
                  <a:cubicBezTo>
                    <a:pt x="7584" y="9773"/>
                    <a:pt x="7579" y="9836"/>
                    <a:pt x="7574" y="9894"/>
                  </a:cubicBezTo>
                  <a:lnTo>
                    <a:pt x="7574" y="9894"/>
                  </a:lnTo>
                  <a:cubicBezTo>
                    <a:pt x="7583" y="9748"/>
                    <a:pt x="7590" y="9594"/>
                    <a:pt x="7590" y="9482"/>
                  </a:cubicBezTo>
                  <a:cubicBezTo>
                    <a:pt x="7645" y="9372"/>
                    <a:pt x="7700" y="9235"/>
                    <a:pt x="7755" y="9097"/>
                  </a:cubicBezTo>
                  <a:lnTo>
                    <a:pt x="7755" y="9097"/>
                  </a:lnTo>
                  <a:cubicBezTo>
                    <a:pt x="7783" y="9070"/>
                    <a:pt x="7810" y="9042"/>
                    <a:pt x="7810" y="9042"/>
                  </a:cubicBezTo>
                  <a:lnTo>
                    <a:pt x="8030" y="8602"/>
                  </a:lnTo>
                  <a:cubicBezTo>
                    <a:pt x="8175" y="8384"/>
                    <a:pt x="8512" y="7975"/>
                    <a:pt x="8471" y="7975"/>
                  </a:cubicBezTo>
                  <a:cubicBezTo>
                    <a:pt x="8450" y="7975"/>
                    <a:pt x="8329" y="8083"/>
                    <a:pt x="8030" y="8382"/>
                  </a:cubicBezTo>
                  <a:cubicBezTo>
                    <a:pt x="8250" y="8162"/>
                    <a:pt x="8360" y="7942"/>
                    <a:pt x="8580" y="7722"/>
                  </a:cubicBezTo>
                  <a:lnTo>
                    <a:pt x="8630" y="7685"/>
                  </a:lnTo>
                  <a:lnTo>
                    <a:pt x="8630" y="7685"/>
                  </a:lnTo>
                  <a:cubicBezTo>
                    <a:pt x="8660" y="7678"/>
                    <a:pt x="8714" y="7655"/>
                    <a:pt x="8800" y="7612"/>
                  </a:cubicBezTo>
                  <a:cubicBezTo>
                    <a:pt x="9020" y="7392"/>
                    <a:pt x="9350" y="7282"/>
                    <a:pt x="9570" y="7172"/>
                  </a:cubicBezTo>
                  <a:cubicBezTo>
                    <a:pt x="9605" y="7149"/>
                    <a:pt x="9635" y="7128"/>
                    <a:pt x="9659" y="7110"/>
                  </a:cubicBezTo>
                  <a:lnTo>
                    <a:pt x="9659" y="7110"/>
                  </a:lnTo>
                  <a:lnTo>
                    <a:pt x="9900" y="7062"/>
                  </a:lnTo>
                  <a:lnTo>
                    <a:pt x="10450" y="6952"/>
                  </a:lnTo>
                  <a:lnTo>
                    <a:pt x="10670" y="6952"/>
                  </a:lnTo>
                  <a:cubicBezTo>
                    <a:pt x="10763" y="6915"/>
                    <a:pt x="10799" y="6890"/>
                    <a:pt x="10798" y="6875"/>
                  </a:cubicBezTo>
                  <a:lnTo>
                    <a:pt x="10798" y="6875"/>
                  </a:lnTo>
                  <a:cubicBezTo>
                    <a:pt x="10847" y="6872"/>
                    <a:pt x="10896" y="6870"/>
                    <a:pt x="10945" y="6870"/>
                  </a:cubicBezTo>
                  <a:cubicBezTo>
                    <a:pt x="11137" y="6870"/>
                    <a:pt x="11330" y="6897"/>
                    <a:pt x="11550" y="6952"/>
                  </a:cubicBezTo>
                  <a:lnTo>
                    <a:pt x="11880" y="6952"/>
                  </a:lnTo>
                  <a:cubicBezTo>
                    <a:pt x="12004" y="6952"/>
                    <a:pt x="12055" y="6947"/>
                    <a:pt x="12059" y="6938"/>
                  </a:cubicBezTo>
                  <a:lnTo>
                    <a:pt x="12059" y="6938"/>
                  </a:lnTo>
                  <a:cubicBezTo>
                    <a:pt x="12110" y="6947"/>
                    <a:pt x="12160" y="6952"/>
                    <a:pt x="12210" y="6952"/>
                  </a:cubicBezTo>
                  <a:cubicBezTo>
                    <a:pt x="12585" y="7053"/>
                    <a:pt x="12942" y="7100"/>
                    <a:pt x="13278" y="7100"/>
                  </a:cubicBezTo>
                  <a:cubicBezTo>
                    <a:pt x="16970" y="7100"/>
                    <a:pt x="18112" y="1462"/>
                    <a:pt x="14079" y="353"/>
                  </a:cubicBezTo>
                  <a:cubicBezTo>
                    <a:pt x="13129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44"/>
            <p:cNvSpPr/>
            <p:nvPr/>
          </p:nvSpPr>
          <p:spPr>
            <a:xfrm>
              <a:off x="6892425" y="15596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6924" y="9061"/>
                  </a:moveTo>
                  <a:cubicBezTo>
                    <a:pt x="6914" y="9142"/>
                    <a:pt x="6890" y="9323"/>
                    <a:pt x="6868" y="9474"/>
                  </a:cubicBezTo>
                  <a:lnTo>
                    <a:pt x="6868" y="9474"/>
                  </a:lnTo>
                  <a:cubicBezTo>
                    <a:pt x="6869" y="9397"/>
                    <a:pt x="6819" y="9423"/>
                    <a:pt x="6819" y="9349"/>
                  </a:cubicBezTo>
                  <a:cubicBezTo>
                    <a:pt x="6854" y="9244"/>
                    <a:pt x="6889" y="9151"/>
                    <a:pt x="6924" y="9061"/>
                  </a:cubicBezTo>
                  <a:close/>
                  <a:moveTo>
                    <a:pt x="6856" y="9553"/>
                  </a:moveTo>
                  <a:cubicBezTo>
                    <a:pt x="6842" y="9646"/>
                    <a:pt x="6829" y="9714"/>
                    <a:pt x="6823" y="9714"/>
                  </a:cubicBezTo>
                  <a:cubicBezTo>
                    <a:pt x="6821" y="9714"/>
                    <a:pt x="6819" y="9703"/>
                    <a:pt x="6819" y="9679"/>
                  </a:cubicBezTo>
                  <a:cubicBezTo>
                    <a:pt x="6837" y="9627"/>
                    <a:pt x="6849" y="9585"/>
                    <a:pt x="6856" y="9553"/>
                  </a:cubicBezTo>
                  <a:close/>
                  <a:moveTo>
                    <a:pt x="7747" y="12336"/>
                  </a:moveTo>
                  <a:lnTo>
                    <a:pt x="7747" y="12336"/>
                  </a:lnTo>
                  <a:cubicBezTo>
                    <a:pt x="7838" y="12444"/>
                    <a:pt x="7919" y="12539"/>
                    <a:pt x="7919" y="12539"/>
                  </a:cubicBezTo>
                  <a:cubicBezTo>
                    <a:pt x="7888" y="12508"/>
                    <a:pt x="7853" y="12473"/>
                    <a:pt x="7809" y="12429"/>
                  </a:cubicBezTo>
                  <a:lnTo>
                    <a:pt x="7747" y="12336"/>
                  </a:lnTo>
                  <a:close/>
                  <a:moveTo>
                    <a:pt x="7699" y="0"/>
                  </a:moveTo>
                  <a:cubicBezTo>
                    <a:pt x="7113" y="0"/>
                    <a:pt x="6526" y="147"/>
                    <a:pt x="5939" y="440"/>
                  </a:cubicBezTo>
                  <a:lnTo>
                    <a:pt x="6049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19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8" y="20383"/>
                    <a:pt x="12561" y="20260"/>
                    <a:pt x="13529" y="20018"/>
                  </a:cubicBezTo>
                  <a:cubicBezTo>
                    <a:pt x="15398" y="19578"/>
                    <a:pt x="16388" y="17598"/>
                    <a:pt x="15948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6" y="13349"/>
                    <a:pt x="11659" y="13419"/>
                  </a:cubicBezTo>
                  <a:cubicBezTo>
                    <a:pt x="11439" y="13419"/>
                    <a:pt x="11219" y="13529"/>
                    <a:pt x="10999" y="13529"/>
                  </a:cubicBezTo>
                  <a:cubicBezTo>
                    <a:pt x="10883" y="13552"/>
                    <a:pt x="10860" y="13560"/>
                    <a:pt x="10889" y="13560"/>
                  </a:cubicBezTo>
                  <a:cubicBezTo>
                    <a:pt x="10968" y="13560"/>
                    <a:pt x="11433" y="13497"/>
                    <a:pt x="11439" y="13497"/>
                  </a:cubicBezTo>
                  <a:lnTo>
                    <a:pt x="11439" y="13497"/>
                  </a:lnTo>
                  <a:cubicBezTo>
                    <a:pt x="11441" y="13497"/>
                    <a:pt x="11382" y="13505"/>
                    <a:pt x="11219" y="13529"/>
                  </a:cubicBezTo>
                  <a:cubicBezTo>
                    <a:pt x="10999" y="13584"/>
                    <a:pt x="10806" y="13611"/>
                    <a:pt x="10614" y="13611"/>
                  </a:cubicBezTo>
                  <a:cubicBezTo>
                    <a:pt x="10421" y="13611"/>
                    <a:pt x="10229" y="13584"/>
                    <a:pt x="10009" y="13529"/>
                  </a:cubicBezTo>
                  <a:lnTo>
                    <a:pt x="9789" y="13529"/>
                  </a:lnTo>
                  <a:cubicBezTo>
                    <a:pt x="9775" y="13524"/>
                    <a:pt x="9760" y="13519"/>
                    <a:pt x="9746" y="13514"/>
                  </a:cubicBezTo>
                  <a:lnTo>
                    <a:pt x="9746" y="13514"/>
                  </a:lnTo>
                  <a:cubicBezTo>
                    <a:pt x="9833" y="13522"/>
                    <a:pt x="9930" y="13529"/>
                    <a:pt x="10009" y="13529"/>
                  </a:cubicBezTo>
                  <a:lnTo>
                    <a:pt x="10229" y="13529"/>
                  </a:lnTo>
                  <a:cubicBezTo>
                    <a:pt x="9940" y="13502"/>
                    <a:pt x="9758" y="13489"/>
                    <a:pt x="9652" y="13483"/>
                  </a:cubicBezTo>
                  <a:lnTo>
                    <a:pt x="9652" y="13483"/>
                  </a:lnTo>
                  <a:cubicBezTo>
                    <a:pt x="9683" y="13493"/>
                    <a:pt x="9715" y="13504"/>
                    <a:pt x="9746" y="13514"/>
                  </a:cubicBezTo>
                  <a:lnTo>
                    <a:pt x="9746" y="13514"/>
                  </a:lnTo>
                  <a:cubicBezTo>
                    <a:pt x="9591" y="13500"/>
                    <a:pt x="9472" y="13480"/>
                    <a:pt x="9561" y="13480"/>
                  </a:cubicBezTo>
                  <a:cubicBezTo>
                    <a:pt x="9581" y="13480"/>
                    <a:pt x="9610" y="13481"/>
                    <a:pt x="9652" y="13483"/>
                  </a:cubicBezTo>
                  <a:lnTo>
                    <a:pt x="9652" y="13483"/>
                  </a:lnTo>
                  <a:cubicBezTo>
                    <a:pt x="9404" y="13400"/>
                    <a:pt x="9157" y="13318"/>
                    <a:pt x="8909" y="13235"/>
                  </a:cubicBezTo>
                  <a:lnTo>
                    <a:pt x="8909" y="13235"/>
                  </a:lnTo>
                  <a:lnTo>
                    <a:pt x="8689" y="13089"/>
                  </a:lnTo>
                  <a:cubicBezTo>
                    <a:pt x="8508" y="12998"/>
                    <a:pt x="8402" y="12982"/>
                    <a:pt x="8309" y="12918"/>
                  </a:cubicBezTo>
                  <a:lnTo>
                    <a:pt x="8309" y="12918"/>
                  </a:lnTo>
                  <a:cubicBezTo>
                    <a:pt x="8397" y="12992"/>
                    <a:pt x="8470" y="13054"/>
                    <a:pt x="8465" y="13054"/>
                  </a:cubicBezTo>
                  <a:cubicBezTo>
                    <a:pt x="8462" y="13054"/>
                    <a:pt x="8431" y="13032"/>
                    <a:pt x="8359" y="12979"/>
                  </a:cubicBezTo>
                  <a:cubicBezTo>
                    <a:pt x="8318" y="12937"/>
                    <a:pt x="8281" y="12901"/>
                    <a:pt x="8249" y="12869"/>
                  </a:cubicBezTo>
                  <a:lnTo>
                    <a:pt x="8249" y="12869"/>
                  </a:lnTo>
                  <a:cubicBezTo>
                    <a:pt x="8269" y="12888"/>
                    <a:pt x="8289" y="12904"/>
                    <a:pt x="8309" y="12918"/>
                  </a:cubicBezTo>
                  <a:lnTo>
                    <a:pt x="8309" y="12918"/>
                  </a:lnTo>
                  <a:cubicBezTo>
                    <a:pt x="8289" y="12902"/>
                    <a:pt x="8269" y="12885"/>
                    <a:pt x="8249" y="12869"/>
                  </a:cubicBezTo>
                  <a:lnTo>
                    <a:pt x="8249" y="12869"/>
                  </a:lnTo>
                  <a:cubicBezTo>
                    <a:pt x="8077" y="12696"/>
                    <a:pt x="8023" y="12642"/>
                    <a:pt x="7919" y="12539"/>
                  </a:cubicBezTo>
                  <a:cubicBezTo>
                    <a:pt x="7919" y="12429"/>
                    <a:pt x="7699" y="12319"/>
                    <a:pt x="7699" y="12209"/>
                  </a:cubicBezTo>
                  <a:cubicBezTo>
                    <a:pt x="7699" y="12209"/>
                    <a:pt x="7369" y="11769"/>
                    <a:pt x="7259" y="11549"/>
                  </a:cubicBezTo>
                  <a:cubicBezTo>
                    <a:pt x="7259" y="11361"/>
                    <a:pt x="7179" y="11253"/>
                    <a:pt x="7087" y="11157"/>
                  </a:cubicBezTo>
                  <a:lnTo>
                    <a:pt x="7087" y="11157"/>
                  </a:lnTo>
                  <a:cubicBezTo>
                    <a:pt x="7033" y="10954"/>
                    <a:pt x="7014" y="10702"/>
                    <a:pt x="6929" y="10449"/>
                  </a:cubicBezTo>
                  <a:lnTo>
                    <a:pt x="6929" y="9459"/>
                  </a:lnTo>
                  <a:lnTo>
                    <a:pt x="6929" y="9048"/>
                  </a:lnTo>
                  <a:lnTo>
                    <a:pt x="6929" y="9048"/>
                  </a:lnTo>
                  <a:cubicBezTo>
                    <a:pt x="7003" y="8860"/>
                    <a:pt x="7076" y="8689"/>
                    <a:pt x="7149" y="8469"/>
                  </a:cubicBezTo>
                  <a:lnTo>
                    <a:pt x="7149" y="8469"/>
                  </a:lnTo>
                  <a:cubicBezTo>
                    <a:pt x="7042" y="8683"/>
                    <a:pt x="7005" y="8758"/>
                    <a:pt x="7003" y="8758"/>
                  </a:cubicBezTo>
                  <a:cubicBezTo>
                    <a:pt x="6999" y="8758"/>
                    <a:pt x="7149" y="8433"/>
                    <a:pt x="7149" y="8359"/>
                  </a:cubicBezTo>
                  <a:cubicBezTo>
                    <a:pt x="7149" y="8343"/>
                    <a:pt x="7161" y="8314"/>
                    <a:pt x="7182" y="8277"/>
                  </a:cubicBezTo>
                  <a:lnTo>
                    <a:pt x="7182" y="8277"/>
                  </a:lnTo>
                  <a:cubicBezTo>
                    <a:pt x="7164" y="8341"/>
                    <a:pt x="7149" y="8412"/>
                    <a:pt x="7149" y="8469"/>
                  </a:cubicBezTo>
                  <a:cubicBezTo>
                    <a:pt x="7195" y="8333"/>
                    <a:pt x="7222" y="8243"/>
                    <a:pt x="7235" y="8189"/>
                  </a:cubicBezTo>
                  <a:lnTo>
                    <a:pt x="7235" y="8189"/>
                  </a:lnTo>
                  <a:cubicBezTo>
                    <a:pt x="7214" y="8222"/>
                    <a:pt x="7196" y="8252"/>
                    <a:pt x="7182" y="8277"/>
                  </a:cubicBezTo>
                  <a:lnTo>
                    <a:pt x="7182" y="8277"/>
                  </a:lnTo>
                  <a:cubicBezTo>
                    <a:pt x="7206" y="8191"/>
                    <a:pt x="7237" y="8121"/>
                    <a:pt x="7245" y="8121"/>
                  </a:cubicBezTo>
                  <a:lnTo>
                    <a:pt x="7245" y="8121"/>
                  </a:lnTo>
                  <a:cubicBezTo>
                    <a:pt x="7249" y="8121"/>
                    <a:pt x="7247" y="8141"/>
                    <a:pt x="7235" y="8189"/>
                  </a:cubicBezTo>
                  <a:lnTo>
                    <a:pt x="7235" y="8189"/>
                  </a:lnTo>
                  <a:cubicBezTo>
                    <a:pt x="7352" y="8006"/>
                    <a:pt x="7558" y="7725"/>
                    <a:pt x="7651" y="7527"/>
                  </a:cubicBezTo>
                  <a:lnTo>
                    <a:pt x="7651" y="7527"/>
                  </a:lnTo>
                  <a:lnTo>
                    <a:pt x="7919" y="7259"/>
                  </a:lnTo>
                  <a:lnTo>
                    <a:pt x="8139" y="7149"/>
                  </a:lnTo>
                  <a:cubicBezTo>
                    <a:pt x="8174" y="7103"/>
                    <a:pt x="8198" y="7067"/>
                    <a:pt x="8212" y="7041"/>
                  </a:cubicBezTo>
                  <a:lnTo>
                    <a:pt x="8212" y="7041"/>
                  </a:lnTo>
                  <a:cubicBezTo>
                    <a:pt x="8224" y="7040"/>
                    <a:pt x="8237" y="7039"/>
                    <a:pt x="8249" y="7039"/>
                  </a:cubicBezTo>
                  <a:cubicBezTo>
                    <a:pt x="8579" y="6819"/>
                    <a:pt x="9019" y="6599"/>
                    <a:pt x="9459" y="6379"/>
                  </a:cubicBezTo>
                  <a:cubicBezTo>
                    <a:pt x="10229" y="5939"/>
                    <a:pt x="10779" y="5169"/>
                    <a:pt x="10999" y="4400"/>
                  </a:cubicBezTo>
                  <a:cubicBezTo>
                    <a:pt x="11549" y="2530"/>
                    <a:pt x="10449" y="660"/>
                    <a:pt x="8579" y="110"/>
                  </a:cubicBezTo>
                  <a:cubicBezTo>
                    <a:pt x="8286" y="37"/>
                    <a:pt x="7993" y="0"/>
                    <a:pt x="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44"/>
            <p:cNvSpPr/>
            <p:nvPr/>
          </p:nvSpPr>
          <p:spPr>
            <a:xfrm>
              <a:off x="6551450" y="2043350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8864" y="8323"/>
                  </a:moveTo>
                  <a:lnTo>
                    <a:pt x="8910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5" y="10309"/>
                  </a:moveTo>
                  <a:cubicBezTo>
                    <a:pt x="9568" y="10333"/>
                    <a:pt x="9569" y="10348"/>
                    <a:pt x="9569" y="10348"/>
                  </a:cubicBezTo>
                  <a:cubicBezTo>
                    <a:pt x="9569" y="10335"/>
                    <a:pt x="9568" y="10322"/>
                    <a:pt x="9565" y="10309"/>
                  </a:cubicBezTo>
                  <a:close/>
                  <a:moveTo>
                    <a:pt x="9676" y="10753"/>
                  </a:moveTo>
                  <a:cubicBezTo>
                    <a:pt x="9678" y="10753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5" y="11222"/>
                    <a:pt x="9610" y="11316"/>
                    <a:pt x="9575" y="11406"/>
                  </a:cubicBezTo>
                  <a:lnTo>
                    <a:pt x="9575" y="11406"/>
                  </a:lnTo>
                  <a:cubicBezTo>
                    <a:pt x="9594" y="11255"/>
                    <a:pt x="9659" y="10753"/>
                    <a:pt x="9676" y="10753"/>
                  </a:cubicBezTo>
                  <a:close/>
                  <a:moveTo>
                    <a:pt x="8690" y="13098"/>
                  </a:moveTo>
                  <a:cubicBezTo>
                    <a:pt x="8647" y="13119"/>
                    <a:pt x="8608" y="13140"/>
                    <a:pt x="8572" y="13162"/>
                  </a:cubicBezTo>
                  <a:lnTo>
                    <a:pt x="8572" y="13162"/>
                  </a:lnTo>
                  <a:cubicBezTo>
                    <a:pt x="8624" y="13124"/>
                    <a:pt x="8668" y="13098"/>
                    <a:pt x="8690" y="13098"/>
                  </a:cubicBezTo>
                  <a:close/>
                  <a:moveTo>
                    <a:pt x="5627" y="0"/>
                  </a:moveTo>
                  <a:cubicBezTo>
                    <a:pt x="4704" y="0"/>
                    <a:pt x="3775" y="110"/>
                    <a:pt x="2860" y="339"/>
                  </a:cubicBezTo>
                  <a:cubicBezTo>
                    <a:pt x="990" y="889"/>
                    <a:pt x="0" y="2759"/>
                    <a:pt x="440" y="4628"/>
                  </a:cubicBezTo>
                  <a:cubicBezTo>
                    <a:pt x="908" y="6126"/>
                    <a:pt x="2332" y="7145"/>
                    <a:pt x="3830" y="7145"/>
                  </a:cubicBezTo>
                  <a:cubicBezTo>
                    <a:pt x="4092" y="7145"/>
                    <a:pt x="4357" y="7114"/>
                    <a:pt x="4620" y="7048"/>
                  </a:cubicBezTo>
                  <a:lnTo>
                    <a:pt x="5172" y="6864"/>
                  </a:lnTo>
                  <a:lnTo>
                    <a:pt x="5172" y="6864"/>
                  </a:lnTo>
                  <a:cubicBezTo>
                    <a:pt x="5079" y="6872"/>
                    <a:pt x="4981" y="6877"/>
                    <a:pt x="4930" y="6877"/>
                  </a:cubicBezTo>
                  <a:cubicBezTo>
                    <a:pt x="4852" y="6877"/>
                    <a:pt x="4877" y="6865"/>
                    <a:pt x="5170" y="6828"/>
                  </a:cubicBezTo>
                  <a:lnTo>
                    <a:pt x="5280" y="6828"/>
                  </a:lnTo>
                  <a:lnTo>
                    <a:pt x="5172" y="6864"/>
                  </a:lnTo>
                  <a:lnTo>
                    <a:pt x="5172" y="6864"/>
                  </a:lnTo>
                  <a:cubicBezTo>
                    <a:pt x="5356" y="6850"/>
                    <a:pt x="5524" y="6828"/>
                    <a:pt x="5280" y="6828"/>
                  </a:cubicBezTo>
                  <a:lnTo>
                    <a:pt x="6270" y="6828"/>
                  </a:lnTo>
                  <a:cubicBezTo>
                    <a:pt x="6563" y="6828"/>
                    <a:pt x="6905" y="6926"/>
                    <a:pt x="6742" y="6926"/>
                  </a:cubicBezTo>
                  <a:cubicBezTo>
                    <a:pt x="6661" y="6926"/>
                    <a:pt x="6453" y="6902"/>
                    <a:pt x="6050" y="6828"/>
                  </a:cubicBezTo>
                  <a:lnTo>
                    <a:pt x="605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8030" y="7598"/>
                  </a:lnTo>
                  <a:lnTo>
                    <a:pt x="8138" y="7652"/>
                  </a:lnTo>
                  <a:lnTo>
                    <a:pt x="8138" y="7652"/>
                  </a:lnTo>
                  <a:cubicBezTo>
                    <a:pt x="8369" y="7827"/>
                    <a:pt x="8404" y="7863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690" y="8258"/>
                    <a:pt x="9020" y="8698"/>
                    <a:pt x="9130" y="8918"/>
                  </a:cubicBezTo>
                  <a:cubicBezTo>
                    <a:pt x="9216" y="9005"/>
                    <a:pt x="9235" y="9160"/>
                    <a:pt x="9292" y="9275"/>
                  </a:cubicBezTo>
                  <a:lnTo>
                    <a:pt x="9292" y="9275"/>
                  </a:lnTo>
                  <a:cubicBezTo>
                    <a:pt x="9354" y="9480"/>
                    <a:pt x="9371" y="9730"/>
                    <a:pt x="9460" y="9908"/>
                  </a:cubicBezTo>
                  <a:cubicBezTo>
                    <a:pt x="9460" y="10102"/>
                    <a:pt x="9545" y="10210"/>
                    <a:pt x="9565" y="10309"/>
                  </a:cubicBezTo>
                  <a:lnTo>
                    <a:pt x="9565" y="10309"/>
                  </a:lnTo>
                  <a:cubicBezTo>
                    <a:pt x="9550" y="10166"/>
                    <a:pt x="9501" y="9685"/>
                    <a:pt x="9529" y="9685"/>
                  </a:cubicBezTo>
                  <a:lnTo>
                    <a:pt x="9529" y="9685"/>
                  </a:lnTo>
                  <a:cubicBezTo>
                    <a:pt x="9537" y="9685"/>
                    <a:pt x="9550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13"/>
                    <a:pt x="9569" y="11218"/>
                    <a:pt x="9569" y="11419"/>
                  </a:cubicBezTo>
                  <a:lnTo>
                    <a:pt x="9569" y="11419"/>
                  </a:lnTo>
                  <a:cubicBezTo>
                    <a:pt x="9496" y="11607"/>
                    <a:pt x="9423" y="11778"/>
                    <a:pt x="9350" y="11998"/>
                  </a:cubicBezTo>
                  <a:cubicBezTo>
                    <a:pt x="9457" y="11783"/>
                    <a:pt x="9494" y="11708"/>
                    <a:pt x="9496" y="11708"/>
                  </a:cubicBezTo>
                  <a:lnTo>
                    <a:pt x="9496" y="11708"/>
                  </a:lnTo>
                  <a:cubicBezTo>
                    <a:pt x="9500" y="11708"/>
                    <a:pt x="9350" y="12033"/>
                    <a:pt x="9350" y="12108"/>
                  </a:cubicBezTo>
                  <a:cubicBezTo>
                    <a:pt x="9341" y="12116"/>
                    <a:pt x="9331" y="12127"/>
                    <a:pt x="9318" y="12140"/>
                  </a:cubicBezTo>
                  <a:lnTo>
                    <a:pt x="9318" y="12140"/>
                  </a:lnTo>
                  <a:cubicBezTo>
                    <a:pt x="9335" y="12082"/>
                    <a:pt x="9350" y="12026"/>
                    <a:pt x="9350" y="11998"/>
                  </a:cubicBezTo>
                  <a:lnTo>
                    <a:pt x="9350" y="11998"/>
                  </a:lnTo>
                  <a:cubicBezTo>
                    <a:pt x="9327" y="12064"/>
                    <a:pt x="9310" y="12118"/>
                    <a:pt x="9296" y="12162"/>
                  </a:cubicBezTo>
                  <a:lnTo>
                    <a:pt x="9296" y="12162"/>
                  </a:lnTo>
                  <a:cubicBezTo>
                    <a:pt x="9304" y="12154"/>
                    <a:pt x="9311" y="12146"/>
                    <a:pt x="9318" y="12140"/>
                  </a:cubicBezTo>
                  <a:lnTo>
                    <a:pt x="9318" y="12140"/>
                  </a:lnTo>
                  <a:cubicBezTo>
                    <a:pt x="9291" y="12227"/>
                    <a:pt x="9257" y="12317"/>
                    <a:pt x="9252" y="12317"/>
                  </a:cubicBezTo>
                  <a:cubicBezTo>
                    <a:pt x="9249" y="12317"/>
                    <a:pt x="9260" y="12275"/>
                    <a:pt x="9296" y="12162"/>
                  </a:cubicBezTo>
                  <a:lnTo>
                    <a:pt x="9296" y="12162"/>
                  </a:lnTo>
                  <a:cubicBezTo>
                    <a:pt x="9147" y="12314"/>
                    <a:pt x="8817" y="12669"/>
                    <a:pt x="8787" y="12890"/>
                  </a:cubicBezTo>
                  <a:lnTo>
                    <a:pt x="8787" y="12890"/>
                  </a:lnTo>
                  <a:lnTo>
                    <a:pt x="8470" y="13208"/>
                  </a:lnTo>
                  <a:lnTo>
                    <a:pt x="8415" y="13263"/>
                  </a:lnTo>
                  <a:lnTo>
                    <a:pt x="8415" y="13263"/>
                  </a:lnTo>
                  <a:cubicBezTo>
                    <a:pt x="8332" y="13318"/>
                    <a:pt x="8250" y="13373"/>
                    <a:pt x="8140" y="13428"/>
                  </a:cubicBezTo>
                  <a:cubicBezTo>
                    <a:pt x="7810" y="13648"/>
                    <a:pt x="7370" y="13867"/>
                    <a:pt x="7040" y="14087"/>
                  </a:cubicBezTo>
                  <a:cubicBezTo>
                    <a:pt x="6270" y="1452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30" y="20384"/>
                    <a:pt x="8257" y="20398"/>
                    <a:pt x="8485" y="20398"/>
                  </a:cubicBezTo>
                  <a:cubicBezTo>
                    <a:pt x="9171" y="20398"/>
                    <a:pt x="9872" y="20274"/>
                    <a:pt x="10449" y="20027"/>
                  </a:cubicBezTo>
                  <a:lnTo>
                    <a:pt x="10339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69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44"/>
            <p:cNvSpPr/>
            <p:nvPr/>
          </p:nvSpPr>
          <p:spPr>
            <a:xfrm>
              <a:off x="5859450" y="2043550"/>
              <a:ext cx="455550" cy="510200"/>
            </a:xfrm>
            <a:custGeom>
              <a:avLst/>
              <a:gdLst/>
              <a:ahLst/>
              <a:cxnLst/>
              <a:rect l="l" t="t" r="r" b="b"/>
              <a:pathLst>
                <a:path w="18222" h="20408" extrusionOk="0">
                  <a:moveTo>
                    <a:pt x="10037" y="7897"/>
                  </a:moveTo>
                  <a:lnTo>
                    <a:pt x="10082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6" y="7988"/>
                    <a:pt x="10082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lnTo>
                    <a:pt x="10528" y="9394"/>
                  </a:lnTo>
                  <a:cubicBezTo>
                    <a:pt x="10554" y="9537"/>
                    <a:pt x="10581" y="9687"/>
                    <a:pt x="10632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4" y="12533"/>
                    <a:pt x="9666" y="12533"/>
                  </a:cubicBezTo>
                  <a:cubicBezTo>
                    <a:pt x="9667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2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2" y="6820"/>
                    <a:pt x="8982" y="6930"/>
                  </a:cubicBezTo>
                  <a:lnTo>
                    <a:pt x="9312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5" y="7487"/>
                    <a:pt x="9673" y="7526"/>
                    <a:pt x="9862" y="7810"/>
                  </a:cubicBezTo>
                  <a:lnTo>
                    <a:pt x="9972" y="8030"/>
                  </a:lnTo>
                  <a:cubicBezTo>
                    <a:pt x="10126" y="8183"/>
                    <a:pt x="10225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2" y="8833"/>
                    <a:pt x="10412" y="9020"/>
                  </a:cubicBezTo>
                  <a:cubicBezTo>
                    <a:pt x="10433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6" y="9045"/>
                    <a:pt x="10462" y="9045"/>
                  </a:cubicBezTo>
                  <a:lnTo>
                    <a:pt x="10462" y="9045"/>
                  </a:lnTo>
                  <a:cubicBezTo>
                    <a:pt x="10483" y="9045"/>
                    <a:pt x="10574" y="9284"/>
                    <a:pt x="10632" y="9460"/>
                  </a:cubicBezTo>
                  <a:cubicBezTo>
                    <a:pt x="10742" y="9790"/>
                    <a:pt x="10632" y="9790"/>
                    <a:pt x="10632" y="10010"/>
                  </a:cubicBezTo>
                  <a:lnTo>
                    <a:pt x="10632" y="10402"/>
                  </a:lnTo>
                  <a:lnTo>
                    <a:pt x="10632" y="10402"/>
                  </a:lnTo>
                  <a:cubicBezTo>
                    <a:pt x="10603" y="10589"/>
                    <a:pt x="10563" y="10839"/>
                    <a:pt x="10522" y="11000"/>
                  </a:cubicBezTo>
                  <a:cubicBezTo>
                    <a:pt x="10412" y="11220"/>
                    <a:pt x="10302" y="11550"/>
                    <a:pt x="10192" y="11770"/>
                  </a:cubicBezTo>
                  <a:cubicBezTo>
                    <a:pt x="10192" y="11770"/>
                    <a:pt x="10329" y="11495"/>
                    <a:pt x="10412" y="11330"/>
                  </a:cubicBezTo>
                  <a:lnTo>
                    <a:pt x="10412" y="11330"/>
                  </a:lnTo>
                  <a:lnTo>
                    <a:pt x="10412" y="11550"/>
                  </a:lnTo>
                  <a:cubicBezTo>
                    <a:pt x="10302" y="11660"/>
                    <a:pt x="10192" y="11770"/>
                    <a:pt x="10082" y="11880"/>
                  </a:cubicBezTo>
                  <a:cubicBezTo>
                    <a:pt x="10033" y="12077"/>
                    <a:pt x="9851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2" y="12100"/>
                  </a:cubicBezTo>
                  <a:lnTo>
                    <a:pt x="10082" y="12100"/>
                  </a:lnTo>
                  <a:cubicBezTo>
                    <a:pt x="9972" y="12320"/>
                    <a:pt x="9752" y="12540"/>
                    <a:pt x="9532" y="12760"/>
                  </a:cubicBezTo>
                  <a:lnTo>
                    <a:pt x="9422" y="12870"/>
                  </a:lnTo>
                  <a:lnTo>
                    <a:pt x="9422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5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802" y="15949"/>
                  </a:cubicBezTo>
                  <a:cubicBezTo>
                    <a:pt x="18002" y="12650"/>
                    <a:pt x="18221" y="8470"/>
                    <a:pt x="16352" y="4950"/>
                  </a:cubicBezTo>
                  <a:cubicBezTo>
                    <a:pt x="15362" y="2861"/>
                    <a:pt x="13602" y="132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44"/>
            <p:cNvSpPr/>
            <p:nvPr/>
          </p:nvSpPr>
          <p:spPr>
            <a:xfrm>
              <a:off x="5220600" y="2043350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8864" y="8323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7" y="8396"/>
                    <a:pt x="8864" y="8323"/>
                  </a:cubicBezTo>
                  <a:close/>
                  <a:moveTo>
                    <a:pt x="9565" y="10309"/>
                  </a:moveTo>
                  <a:cubicBezTo>
                    <a:pt x="9567" y="10333"/>
                    <a:pt x="9569" y="10348"/>
                    <a:pt x="9569" y="10348"/>
                  </a:cubicBezTo>
                  <a:cubicBezTo>
                    <a:pt x="9569" y="10335"/>
                    <a:pt x="9568" y="10322"/>
                    <a:pt x="9565" y="10309"/>
                  </a:cubicBezTo>
                  <a:close/>
                  <a:moveTo>
                    <a:pt x="9675" y="10753"/>
                  </a:moveTo>
                  <a:cubicBezTo>
                    <a:pt x="9678" y="10753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2" y="11229"/>
                    <a:pt x="9605" y="11327"/>
                    <a:pt x="9572" y="11421"/>
                  </a:cubicBezTo>
                  <a:lnTo>
                    <a:pt x="9572" y="11421"/>
                  </a:lnTo>
                  <a:cubicBezTo>
                    <a:pt x="9589" y="11294"/>
                    <a:pt x="9658" y="10753"/>
                    <a:pt x="9675" y="10753"/>
                  </a:cubicBezTo>
                  <a:close/>
                  <a:moveTo>
                    <a:pt x="9459" y="11998"/>
                  </a:moveTo>
                  <a:lnTo>
                    <a:pt x="9459" y="11998"/>
                  </a:lnTo>
                  <a:cubicBezTo>
                    <a:pt x="9459" y="12068"/>
                    <a:pt x="9325" y="12317"/>
                    <a:pt x="9313" y="12317"/>
                  </a:cubicBezTo>
                  <a:cubicBezTo>
                    <a:pt x="9307" y="12317"/>
                    <a:pt x="9340" y="12237"/>
                    <a:pt x="9459" y="11998"/>
                  </a:cubicBezTo>
                  <a:close/>
                  <a:moveTo>
                    <a:pt x="5627" y="0"/>
                  </a:moveTo>
                  <a:cubicBezTo>
                    <a:pt x="4703" y="0"/>
                    <a:pt x="3775" y="110"/>
                    <a:pt x="2860" y="339"/>
                  </a:cubicBezTo>
                  <a:cubicBezTo>
                    <a:pt x="990" y="889"/>
                    <a:pt x="0" y="2759"/>
                    <a:pt x="440" y="4628"/>
                  </a:cubicBezTo>
                  <a:cubicBezTo>
                    <a:pt x="908" y="6126"/>
                    <a:pt x="2331" y="7145"/>
                    <a:pt x="3897" y="7145"/>
                  </a:cubicBezTo>
                  <a:cubicBezTo>
                    <a:pt x="4172" y="7145"/>
                    <a:pt x="4451" y="7114"/>
                    <a:pt x="4730" y="7048"/>
                  </a:cubicBezTo>
                  <a:lnTo>
                    <a:pt x="5184" y="6866"/>
                  </a:lnTo>
                  <a:lnTo>
                    <a:pt x="5184" y="6866"/>
                  </a:lnTo>
                  <a:cubicBezTo>
                    <a:pt x="5106" y="6873"/>
                    <a:pt x="5025" y="6877"/>
                    <a:pt x="4978" y="6877"/>
                  </a:cubicBezTo>
                  <a:cubicBezTo>
                    <a:pt x="4901" y="6877"/>
                    <a:pt x="4913" y="6865"/>
                    <a:pt x="5170" y="6828"/>
                  </a:cubicBezTo>
                  <a:lnTo>
                    <a:pt x="5280" y="6828"/>
                  </a:lnTo>
                  <a:lnTo>
                    <a:pt x="5184" y="6866"/>
                  </a:lnTo>
                  <a:lnTo>
                    <a:pt x="5184" y="6866"/>
                  </a:lnTo>
                  <a:cubicBezTo>
                    <a:pt x="5364" y="6852"/>
                    <a:pt x="5534" y="6828"/>
                    <a:pt x="5280" y="6828"/>
                  </a:cubicBezTo>
                  <a:lnTo>
                    <a:pt x="6379" y="6828"/>
                  </a:lnTo>
                  <a:cubicBezTo>
                    <a:pt x="6599" y="6828"/>
                    <a:pt x="6917" y="6926"/>
                    <a:pt x="6779" y="6926"/>
                  </a:cubicBezTo>
                  <a:cubicBezTo>
                    <a:pt x="6709" y="6926"/>
                    <a:pt x="6526" y="6902"/>
                    <a:pt x="6159" y="6828"/>
                  </a:cubicBezTo>
                  <a:lnTo>
                    <a:pt x="6159" y="6828"/>
                  </a:lnTo>
                  <a:lnTo>
                    <a:pt x="6599" y="6938"/>
                  </a:lnTo>
                  <a:cubicBezTo>
                    <a:pt x="6819" y="7012"/>
                    <a:pt x="7039" y="7085"/>
                    <a:pt x="7259" y="7158"/>
                  </a:cubicBezTo>
                  <a:lnTo>
                    <a:pt x="7259" y="7158"/>
                  </a:lnTo>
                  <a:lnTo>
                    <a:pt x="7699" y="7378"/>
                  </a:lnTo>
                  <a:lnTo>
                    <a:pt x="7919" y="7488"/>
                  </a:lnTo>
                  <a:lnTo>
                    <a:pt x="7919" y="7488"/>
                  </a:lnTo>
                  <a:cubicBezTo>
                    <a:pt x="8359" y="7818"/>
                    <a:pt x="8359" y="7818"/>
                    <a:pt x="8579" y="8038"/>
                  </a:cubicBezTo>
                  <a:lnTo>
                    <a:pt x="8689" y="8148"/>
                  </a:lnTo>
                  <a:lnTo>
                    <a:pt x="8689" y="8148"/>
                  </a:lnTo>
                  <a:cubicBezTo>
                    <a:pt x="8799" y="8258"/>
                    <a:pt x="9019" y="8698"/>
                    <a:pt x="9129" y="8918"/>
                  </a:cubicBezTo>
                  <a:cubicBezTo>
                    <a:pt x="9229" y="9018"/>
                    <a:pt x="9238" y="9210"/>
                    <a:pt x="9322" y="9326"/>
                  </a:cubicBezTo>
                  <a:lnTo>
                    <a:pt x="9322" y="9326"/>
                  </a:lnTo>
                  <a:cubicBezTo>
                    <a:pt x="9399" y="9521"/>
                    <a:pt x="9459" y="9745"/>
                    <a:pt x="9459" y="9908"/>
                  </a:cubicBezTo>
                  <a:cubicBezTo>
                    <a:pt x="9459" y="10102"/>
                    <a:pt x="9545" y="10210"/>
                    <a:pt x="9565" y="10309"/>
                  </a:cubicBezTo>
                  <a:lnTo>
                    <a:pt x="9565" y="10309"/>
                  </a:lnTo>
                  <a:cubicBezTo>
                    <a:pt x="9550" y="10166"/>
                    <a:pt x="9500" y="9685"/>
                    <a:pt x="9529" y="9685"/>
                  </a:cubicBezTo>
                  <a:lnTo>
                    <a:pt x="9529" y="9685"/>
                  </a:lnTo>
                  <a:cubicBezTo>
                    <a:pt x="9536" y="9685"/>
                    <a:pt x="9549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15"/>
                    <a:pt x="9569" y="11222"/>
                    <a:pt x="9569" y="11431"/>
                  </a:cubicBezTo>
                  <a:lnTo>
                    <a:pt x="9569" y="11431"/>
                  </a:lnTo>
                  <a:cubicBezTo>
                    <a:pt x="9514" y="11589"/>
                    <a:pt x="9472" y="11737"/>
                    <a:pt x="9462" y="11914"/>
                  </a:cubicBezTo>
                  <a:lnTo>
                    <a:pt x="9462" y="11914"/>
                  </a:lnTo>
                  <a:cubicBezTo>
                    <a:pt x="9424" y="11994"/>
                    <a:pt x="9382" y="12075"/>
                    <a:pt x="9349" y="12108"/>
                  </a:cubicBezTo>
                  <a:cubicBezTo>
                    <a:pt x="9259" y="12197"/>
                    <a:pt x="8950" y="12581"/>
                    <a:pt x="8839" y="12838"/>
                  </a:cubicBezTo>
                  <a:lnTo>
                    <a:pt x="8839" y="12838"/>
                  </a:lnTo>
                  <a:lnTo>
                    <a:pt x="8469" y="13208"/>
                  </a:lnTo>
                  <a:lnTo>
                    <a:pt x="8414" y="13263"/>
                  </a:lnTo>
                  <a:lnTo>
                    <a:pt x="8414" y="13263"/>
                  </a:lnTo>
                  <a:cubicBezTo>
                    <a:pt x="8332" y="13318"/>
                    <a:pt x="8249" y="13373"/>
                    <a:pt x="8139" y="13428"/>
                  </a:cubicBezTo>
                  <a:cubicBezTo>
                    <a:pt x="7809" y="13648"/>
                    <a:pt x="7369" y="13867"/>
                    <a:pt x="7039" y="14087"/>
                  </a:cubicBezTo>
                  <a:cubicBezTo>
                    <a:pt x="6269" y="14527"/>
                    <a:pt x="5609" y="15187"/>
                    <a:pt x="5390" y="16067"/>
                  </a:cubicBezTo>
                  <a:cubicBezTo>
                    <a:pt x="5170" y="16947"/>
                    <a:pt x="5280" y="17937"/>
                    <a:pt x="5829" y="18707"/>
                  </a:cubicBezTo>
                  <a:cubicBezTo>
                    <a:pt x="6269" y="19477"/>
                    <a:pt x="6929" y="20027"/>
                    <a:pt x="7809" y="20357"/>
                  </a:cubicBezTo>
                  <a:cubicBezTo>
                    <a:pt x="8029" y="20384"/>
                    <a:pt x="8256" y="20398"/>
                    <a:pt x="8485" y="20398"/>
                  </a:cubicBezTo>
                  <a:cubicBezTo>
                    <a:pt x="9170" y="20398"/>
                    <a:pt x="9872" y="20274"/>
                    <a:pt x="10449" y="20027"/>
                  </a:cubicBezTo>
                  <a:lnTo>
                    <a:pt x="10339" y="19917"/>
                  </a:lnTo>
                  <a:cubicBezTo>
                    <a:pt x="14079" y="18267"/>
                    <a:pt x="16388" y="14527"/>
                    <a:pt x="16388" y="10458"/>
                  </a:cubicBezTo>
                  <a:cubicBezTo>
                    <a:pt x="16388" y="6498"/>
                    <a:pt x="14189" y="2979"/>
                    <a:pt x="10669" y="1109"/>
                  </a:cubicBezTo>
                  <a:cubicBezTo>
                    <a:pt x="9088" y="390"/>
                    <a:pt x="7366" y="0"/>
                    <a:pt x="5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44"/>
            <p:cNvSpPr/>
            <p:nvPr/>
          </p:nvSpPr>
          <p:spPr>
            <a:xfrm>
              <a:off x="4528575" y="2043550"/>
              <a:ext cx="455575" cy="510200"/>
            </a:xfrm>
            <a:custGeom>
              <a:avLst/>
              <a:gdLst/>
              <a:ahLst/>
              <a:cxnLst/>
              <a:rect l="l" t="t" r="r" b="b"/>
              <a:pathLst>
                <a:path w="18223" h="20408" extrusionOk="0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7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lnTo>
                    <a:pt x="10528" y="9394"/>
                  </a:lnTo>
                  <a:cubicBezTo>
                    <a:pt x="10554" y="9537"/>
                    <a:pt x="10582" y="9687"/>
                    <a:pt x="10633" y="9790"/>
                  </a:cubicBezTo>
                  <a:cubicBezTo>
                    <a:pt x="10589" y="9628"/>
                    <a:pt x="10554" y="9498"/>
                    <a:pt x="10528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9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5" y="12533"/>
                    <a:pt x="9666" y="12533"/>
                  </a:cubicBezTo>
                  <a:cubicBezTo>
                    <a:pt x="9668" y="12533"/>
                    <a:pt x="9700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9" y="7264"/>
                    <a:pt x="9324" y="7268"/>
                    <a:pt x="9330" y="7271"/>
                  </a:cubicBezTo>
                  <a:lnTo>
                    <a:pt x="9330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863" y="7810"/>
                  </a:lnTo>
                  <a:lnTo>
                    <a:pt x="9973" y="8030"/>
                  </a:lnTo>
                  <a:cubicBezTo>
                    <a:pt x="10126" y="8183"/>
                    <a:pt x="10226" y="8336"/>
                    <a:pt x="10310" y="8527"/>
                  </a:cubicBezTo>
                  <a:lnTo>
                    <a:pt x="10310" y="8527"/>
                  </a:lnTo>
                  <a:cubicBezTo>
                    <a:pt x="10334" y="8646"/>
                    <a:pt x="10413" y="8833"/>
                    <a:pt x="10413" y="9020"/>
                  </a:cubicBezTo>
                  <a:cubicBezTo>
                    <a:pt x="10434" y="9041"/>
                    <a:pt x="10451" y="9074"/>
                    <a:pt x="10465" y="9114"/>
                  </a:cubicBezTo>
                  <a:lnTo>
                    <a:pt x="10465" y="9114"/>
                  </a:lnTo>
                  <a:cubicBezTo>
                    <a:pt x="10457" y="9065"/>
                    <a:pt x="10457" y="9045"/>
                    <a:pt x="10463" y="9045"/>
                  </a:cubicBezTo>
                  <a:lnTo>
                    <a:pt x="10463" y="9045"/>
                  </a:ln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3" y="10589"/>
                    <a:pt x="10563" y="10839"/>
                    <a:pt x="10523" y="11000"/>
                  </a:cubicBezTo>
                  <a:cubicBezTo>
                    <a:pt x="10415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4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7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4" y="13327"/>
                    <a:pt x="8414" y="13420"/>
                    <a:pt x="8213" y="13420"/>
                  </a:cubicBezTo>
                  <a:cubicBezTo>
                    <a:pt x="7995" y="13529"/>
                    <a:pt x="7885" y="13530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40"/>
                  </a:cubicBezTo>
                  <a:lnTo>
                    <a:pt x="7663" y="13640"/>
                  </a:lnTo>
                  <a:cubicBezTo>
                    <a:pt x="7665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7" y="13319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3" y="1321"/>
                    <a:pt x="11513" y="441"/>
                  </a:cubicBezTo>
                  <a:cubicBezTo>
                    <a:pt x="11000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44"/>
            <p:cNvSpPr/>
            <p:nvPr/>
          </p:nvSpPr>
          <p:spPr>
            <a:xfrm>
              <a:off x="3889725" y="2043350"/>
              <a:ext cx="409725" cy="509925"/>
            </a:xfrm>
            <a:custGeom>
              <a:avLst/>
              <a:gdLst/>
              <a:ahLst/>
              <a:cxnLst/>
              <a:rect l="l" t="t" r="r" b="b"/>
              <a:pathLst>
                <a:path w="16389" h="20397" extrusionOk="0">
                  <a:moveTo>
                    <a:pt x="8864" y="8323"/>
                  </a:moveTo>
                  <a:lnTo>
                    <a:pt x="8910" y="8368"/>
                  </a:lnTo>
                  <a:cubicBezTo>
                    <a:pt x="8949" y="8426"/>
                    <a:pt x="8963" y="8450"/>
                    <a:pt x="8962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5" y="10307"/>
                  </a:moveTo>
                  <a:cubicBezTo>
                    <a:pt x="9568" y="10321"/>
                    <a:pt x="9570" y="10334"/>
                    <a:pt x="9570" y="10348"/>
                  </a:cubicBezTo>
                  <a:cubicBezTo>
                    <a:pt x="9570" y="10348"/>
                    <a:pt x="9568" y="10333"/>
                    <a:pt x="9565" y="10307"/>
                  </a:cubicBezTo>
                  <a:close/>
                  <a:moveTo>
                    <a:pt x="9350" y="11998"/>
                  </a:moveTo>
                  <a:cubicBezTo>
                    <a:pt x="9350" y="12068"/>
                    <a:pt x="9215" y="12317"/>
                    <a:pt x="9204" y="12317"/>
                  </a:cubicBezTo>
                  <a:cubicBezTo>
                    <a:pt x="9197" y="12317"/>
                    <a:pt x="9230" y="12237"/>
                    <a:pt x="9350" y="11998"/>
                  </a:cubicBezTo>
                  <a:close/>
                  <a:moveTo>
                    <a:pt x="8580" y="13098"/>
                  </a:moveTo>
                  <a:cubicBezTo>
                    <a:pt x="8557" y="13120"/>
                    <a:pt x="8530" y="13142"/>
                    <a:pt x="8501" y="13165"/>
                  </a:cubicBezTo>
                  <a:lnTo>
                    <a:pt x="8501" y="13165"/>
                  </a:lnTo>
                  <a:cubicBezTo>
                    <a:pt x="8548" y="13125"/>
                    <a:pt x="8580" y="13098"/>
                    <a:pt x="8580" y="13098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0" y="339"/>
                  </a:cubicBezTo>
                  <a:cubicBezTo>
                    <a:pt x="991" y="889"/>
                    <a:pt x="1" y="2759"/>
                    <a:pt x="441" y="4628"/>
                  </a:cubicBezTo>
                  <a:cubicBezTo>
                    <a:pt x="909" y="6126"/>
                    <a:pt x="2332" y="7145"/>
                    <a:pt x="3830" y="7145"/>
                  </a:cubicBezTo>
                  <a:cubicBezTo>
                    <a:pt x="4093" y="7145"/>
                    <a:pt x="4358" y="7114"/>
                    <a:pt x="4620" y="7048"/>
                  </a:cubicBezTo>
                  <a:lnTo>
                    <a:pt x="5172" y="6864"/>
                  </a:lnTo>
                  <a:lnTo>
                    <a:pt x="5172" y="6864"/>
                  </a:lnTo>
                  <a:cubicBezTo>
                    <a:pt x="5079" y="6872"/>
                    <a:pt x="4982" y="6877"/>
                    <a:pt x="4930" y="6877"/>
                  </a:cubicBezTo>
                  <a:cubicBezTo>
                    <a:pt x="4852" y="6877"/>
                    <a:pt x="4877" y="6865"/>
                    <a:pt x="5170" y="6828"/>
                  </a:cubicBezTo>
                  <a:lnTo>
                    <a:pt x="5280" y="6828"/>
                  </a:lnTo>
                  <a:lnTo>
                    <a:pt x="5172" y="6864"/>
                  </a:lnTo>
                  <a:lnTo>
                    <a:pt x="5172" y="6864"/>
                  </a:lnTo>
                  <a:cubicBezTo>
                    <a:pt x="5357" y="6850"/>
                    <a:pt x="5524" y="6828"/>
                    <a:pt x="5280" y="6828"/>
                  </a:cubicBez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5"/>
                    <a:pt x="9460" y="9908"/>
                  </a:cubicBezTo>
                  <a:lnTo>
                    <a:pt x="9460" y="10018"/>
                  </a:lnTo>
                  <a:cubicBezTo>
                    <a:pt x="9460" y="10348"/>
                    <a:pt x="9460" y="10678"/>
                    <a:pt x="9460" y="11008"/>
                  </a:cubicBezTo>
                  <a:cubicBezTo>
                    <a:pt x="9460" y="11118"/>
                    <a:pt x="9460" y="11228"/>
                    <a:pt x="9460" y="11448"/>
                  </a:cubicBezTo>
                  <a:cubicBezTo>
                    <a:pt x="9460" y="11448"/>
                    <a:pt x="9547" y="10753"/>
                    <a:pt x="9566" y="10753"/>
                  </a:cubicBezTo>
                  <a:cubicBezTo>
                    <a:pt x="9568" y="10753"/>
                    <a:pt x="9570" y="10763"/>
                    <a:pt x="9570" y="10788"/>
                  </a:cubicBezTo>
                  <a:cubicBezTo>
                    <a:pt x="9570" y="10898"/>
                    <a:pt x="9570" y="11008"/>
                    <a:pt x="9570" y="11118"/>
                  </a:cubicBezTo>
                  <a:cubicBezTo>
                    <a:pt x="9486" y="11369"/>
                    <a:pt x="9466" y="11557"/>
                    <a:pt x="9413" y="11778"/>
                  </a:cubicBezTo>
                  <a:lnTo>
                    <a:pt x="9413" y="11778"/>
                  </a:lnTo>
                  <a:cubicBezTo>
                    <a:pt x="9370" y="11878"/>
                    <a:pt x="9292" y="12055"/>
                    <a:pt x="9240" y="12108"/>
                  </a:cubicBezTo>
                  <a:cubicBezTo>
                    <a:pt x="9150" y="12197"/>
                    <a:pt x="8840" y="12581"/>
                    <a:pt x="8729" y="12838"/>
                  </a:cubicBezTo>
                  <a:lnTo>
                    <a:pt x="8729" y="12838"/>
                  </a:lnTo>
                  <a:lnTo>
                    <a:pt x="8360" y="13208"/>
                  </a:lnTo>
                  <a:lnTo>
                    <a:pt x="8250" y="13318"/>
                  </a:lnTo>
                  <a:cubicBezTo>
                    <a:pt x="8215" y="13352"/>
                    <a:pt x="8188" y="13380"/>
                    <a:pt x="8168" y="13402"/>
                  </a:cubicBezTo>
                  <a:lnTo>
                    <a:pt x="8168" y="13402"/>
                  </a:lnTo>
                  <a:cubicBezTo>
                    <a:pt x="8158" y="13410"/>
                    <a:pt x="8148" y="13419"/>
                    <a:pt x="8140" y="13428"/>
                  </a:cubicBezTo>
                  <a:cubicBezTo>
                    <a:pt x="7700" y="13648"/>
                    <a:pt x="7370" y="13867"/>
                    <a:pt x="6930" y="14087"/>
                  </a:cubicBezTo>
                  <a:cubicBezTo>
                    <a:pt x="6160" y="14417"/>
                    <a:pt x="5500" y="15187"/>
                    <a:pt x="5280" y="16067"/>
                  </a:cubicBezTo>
                  <a:cubicBezTo>
                    <a:pt x="5060" y="16947"/>
                    <a:pt x="5170" y="17937"/>
                    <a:pt x="5610" y="18707"/>
                  </a:cubicBezTo>
                  <a:cubicBezTo>
                    <a:pt x="6050" y="19477"/>
                    <a:pt x="6820" y="20027"/>
                    <a:pt x="7700" y="20357"/>
                  </a:cubicBezTo>
                  <a:cubicBezTo>
                    <a:pt x="7908" y="20383"/>
                    <a:pt x="8121" y="20396"/>
                    <a:pt x="8337" y="20396"/>
                  </a:cubicBezTo>
                  <a:cubicBezTo>
                    <a:pt x="9035" y="20396"/>
                    <a:pt x="9751" y="20253"/>
                    <a:pt x="10340" y="19917"/>
                  </a:cubicBez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44"/>
            <p:cNvSpPr/>
            <p:nvPr/>
          </p:nvSpPr>
          <p:spPr>
            <a:xfrm>
              <a:off x="3197725" y="2043550"/>
              <a:ext cx="455550" cy="510200"/>
            </a:xfrm>
            <a:custGeom>
              <a:avLst/>
              <a:gdLst/>
              <a:ahLst/>
              <a:cxnLst/>
              <a:rect l="l" t="t" r="r" b="b"/>
              <a:pathLst>
                <a:path w="18222" h="20408" extrusionOk="0"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cubicBezTo>
                    <a:pt x="10554" y="9537"/>
                    <a:pt x="10581" y="9687"/>
                    <a:pt x="10632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10302" y="11550"/>
                  </a:moveTo>
                  <a:cubicBezTo>
                    <a:pt x="10302" y="11619"/>
                    <a:pt x="10258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2" y="11550"/>
                  </a:cubicBezTo>
                  <a:close/>
                  <a:moveTo>
                    <a:pt x="9745" y="12445"/>
                  </a:moveTo>
                  <a:lnTo>
                    <a:pt x="9745" y="12445"/>
                  </a:lnTo>
                  <a:cubicBezTo>
                    <a:pt x="9687" y="12507"/>
                    <a:pt x="9665" y="12533"/>
                    <a:pt x="9666" y="12533"/>
                  </a:cubicBezTo>
                  <a:cubicBezTo>
                    <a:pt x="9667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6" y="7487"/>
                    <a:pt x="9673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2" y="8833"/>
                    <a:pt x="10412" y="9020"/>
                  </a:cubicBezTo>
                  <a:cubicBezTo>
                    <a:pt x="10433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6" y="9045"/>
                    <a:pt x="10463" y="9045"/>
                  </a:cubicBezTo>
                  <a:cubicBezTo>
                    <a:pt x="10484" y="9045"/>
                    <a:pt x="10574" y="9284"/>
                    <a:pt x="10632" y="9460"/>
                  </a:cubicBezTo>
                  <a:cubicBezTo>
                    <a:pt x="10742" y="9790"/>
                    <a:pt x="10632" y="9790"/>
                    <a:pt x="10632" y="10010"/>
                  </a:cubicBezTo>
                  <a:lnTo>
                    <a:pt x="10632" y="10402"/>
                  </a:lnTo>
                  <a:lnTo>
                    <a:pt x="10632" y="10402"/>
                  </a:lnTo>
                  <a:cubicBezTo>
                    <a:pt x="10603" y="10589"/>
                    <a:pt x="10563" y="10839"/>
                    <a:pt x="10522" y="11000"/>
                  </a:cubicBezTo>
                  <a:cubicBezTo>
                    <a:pt x="10414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3" y="12077"/>
                    <a:pt x="9851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2" y="132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44"/>
            <p:cNvSpPr/>
            <p:nvPr/>
          </p:nvSpPr>
          <p:spPr>
            <a:xfrm>
              <a:off x="2558875" y="2043350"/>
              <a:ext cx="412475" cy="509975"/>
            </a:xfrm>
            <a:custGeom>
              <a:avLst/>
              <a:gdLst/>
              <a:ahLst/>
              <a:cxnLst/>
              <a:rect l="l" t="t" r="r" b="b"/>
              <a:pathLst>
                <a:path w="16499" h="20399" extrusionOk="0">
                  <a:moveTo>
                    <a:pt x="8757" y="8138"/>
                  </a:moveTo>
                  <a:cubicBezTo>
                    <a:pt x="8771" y="8144"/>
                    <a:pt x="8785" y="8148"/>
                    <a:pt x="8799" y="8148"/>
                  </a:cubicBezTo>
                  <a:cubicBezTo>
                    <a:pt x="8799" y="8163"/>
                    <a:pt x="8805" y="8183"/>
                    <a:pt x="8815" y="8208"/>
                  </a:cubicBezTo>
                  <a:lnTo>
                    <a:pt x="8815" y="8208"/>
                  </a:lnTo>
                  <a:cubicBezTo>
                    <a:pt x="8796" y="8185"/>
                    <a:pt x="8776" y="8161"/>
                    <a:pt x="8757" y="8138"/>
                  </a:cubicBezTo>
                  <a:close/>
                  <a:moveTo>
                    <a:pt x="9178" y="8695"/>
                  </a:moveTo>
                  <a:cubicBezTo>
                    <a:pt x="9181" y="8695"/>
                    <a:pt x="9199" y="8728"/>
                    <a:pt x="9239" y="8808"/>
                  </a:cubicBezTo>
                  <a:lnTo>
                    <a:pt x="9307" y="9012"/>
                  </a:lnTo>
                  <a:lnTo>
                    <a:pt x="9307" y="9012"/>
                  </a:lnTo>
                  <a:cubicBezTo>
                    <a:pt x="9238" y="8851"/>
                    <a:pt x="9172" y="8695"/>
                    <a:pt x="9178" y="8695"/>
                  </a:cubicBezTo>
                  <a:close/>
                  <a:moveTo>
                    <a:pt x="9459" y="11998"/>
                  </a:moveTo>
                  <a:cubicBezTo>
                    <a:pt x="9459" y="12068"/>
                    <a:pt x="9370" y="12317"/>
                    <a:pt x="9362" y="12317"/>
                  </a:cubicBezTo>
                  <a:cubicBezTo>
                    <a:pt x="9358" y="12317"/>
                    <a:pt x="9380" y="12237"/>
                    <a:pt x="9459" y="11998"/>
                  </a:cubicBezTo>
                  <a:close/>
                  <a:moveTo>
                    <a:pt x="5657" y="0"/>
                  </a:moveTo>
                  <a:cubicBezTo>
                    <a:pt x="4717" y="0"/>
                    <a:pt x="3775" y="110"/>
                    <a:pt x="2860" y="339"/>
                  </a:cubicBezTo>
                  <a:cubicBezTo>
                    <a:pt x="1100" y="889"/>
                    <a:pt x="0" y="2759"/>
                    <a:pt x="550" y="4628"/>
                  </a:cubicBezTo>
                  <a:cubicBezTo>
                    <a:pt x="1018" y="6126"/>
                    <a:pt x="2441" y="7145"/>
                    <a:pt x="3939" y="7145"/>
                  </a:cubicBezTo>
                  <a:cubicBezTo>
                    <a:pt x="4202" y="7145"/>
                    <a:pt x="4467" y="7114"/>
                    <a:pt x="4730" y="7048"/>
                  </a:cubicBezTo>
                  <a:lnTo>
                    <a:pt x="5281" y="6864"/>
                  </a:lnTo>
                  <a:lnTo>
                    <a:pt x="5281" y="6864"/>
                  </a:lnTo>
                  <a:cubicBezTo>
                    <a:pt x="5188" y="6872"/>
                    <a:pt x="5091" y="6877"/>
                    <a:pt x="5039" y="6877"/>
                  </a:cubicBezTo>
                  <a:cubicBezTo>
                    <a:pt x="4962" y="6877"/>
                    <a:pt x="4986" y="6865"/>
                    <a:pt x="5280" y="6828"/>
                  </a:cubicBezTo>
                  <a:lnTo>
                    <a:pt x="5390" y="6828"/>
                  </a:lnTo>
                  <a:lnTo>
                    <a:pt x="5281" y="6864"/>
                  </a:lnTo>
                  <a:lnTo>
                    <a:pt x="5281" y="6864"/>
                  </a:lnTo>
                  <a:cubicBezTo>
                    <a:pt x="5466" y="6850"/>
                    <a:pt x="5634" y="6828"/>
                    <a:pt x="5390" y="6828"/>
                  </a:cubicBezTo>
                  <a:lnTo>
                    <a:pt x="6380" y="6828"/>
                  </a:lnTo>
                  <a:cubicBezTo>
                    <a:pt x="6600" y="6828"/>
                    <a:pt x="6966" y="6926"/>
                    <a:pt x="6828" y="6926"/>
                  </a:cubicBezTo>
                  <a:cubicBezTo>
                    <a:pt x="6758" y="6926"/>
                    <a:pt x="6563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98" y="7013"/>
                    <a:pt x="7145" y="7087"/>
                    <a:pt x="7377" y="7162"/>
                  </a:cubicBezTo>
                  <a:lnTo>
                    <a:pt x="7377" y="7162"/>
                  </a:lnTo>
                  <a:lnTo>
                    <a:pt x="7809" y="7378"/>
                  </a:lnTo>
                  <a:lnTo>
                    <a:pt x="8139" y="7598"/>
                  </a:lnTo>
                  <a:lnTo>
                    <a:pt x="8149" y="7603"/>
                  </a:lnTo>
                  <a:lnTo>
                    <a:pt x="8149" y="7603"/>
                  </a:lnTo>
                  <a:cubicBezTo>
                    <a:pt x="8389" y="7822"/>
                    <a:pt x="8484" y="7847"/>
                    <a:pt x="8579" y="8038"/>
                  </a:cubicBezTo>
                  <a:lnTo>
                    <a:pt x="8889" y="8348"/>
                  </a:lnTo>
                  <a:lnTo>
                    <a:pt x="8889" y="8348"/>
                  </a:lnTo>
                  <a:cubicBezTo>
                    <a:pt x="8995" y="8527"/>
                    <a:pt x="9166" y="8771"/>
                    <a:pt x="9239" y="8918"/>
                  </a:cubicBezTo>
                  <a:cubicBezTo>
                    <a:pt x="9239" y="8991"/>
                    <a:pt x="9288" y="9114"/>
                    <a:pt x="9354" y="9220"/>
                  </a:cubicBezTo>
                  <a:lnTo>
                    <a:pt x="9354" y="9220"/>
                  </a:lnTo>
                  <a:cubicBezTo>
                    <a:pt x="9375" y="9434"/>
                    <a:pt x="9472" y="9714"/>
                    <a:pt x="9569" y="9908"/>
                  </a:cubicBezTo>
                  <a:cubicBezTo>
                    <a:pt x="9569" y="9943"/>
                    <a:pt x="9569" y="9981"/>
                    <a:pt x="9569" y="10018"/>
                  </a:cubicBezTo>
                  <a:cubicBezTo>
                    <a:pt x="9679" y="10348"/>
                    <a:pt x="9679" y="10678"/>
                    <a:pt x="9569" y="11008"/>
                  </a:cubicBezTo>
                  <a:cubicBezTo>
                    <a:pt x="9569" y="11118"/>
                    <a:pt x="9569" y="11228"/>
                    <a:pt x="9569" y="11448"/>
                  </a:cubicBezTo>
                  <a:cubicBezTo>
                    <a:pt x="9569" y="11448"/>
                    <a:pt x="9638" y="11174"/>
                    <a:pt x="9679" y="10970"/>
                  </a:cubicBezTo>
                  <a:lnTo>
                    <a:pt x="9679" y="10970"/>
                  </a:lnTo>
                  <a:cubicBezTo>
                    <a:pt x="9679" y="11019"/>
                    <a:pt x="9679" y="11068"/>
                    <a:pt x="9679" y="11118"/>
                  </a:cubicBezTo>
                  <a:cubicBezTo>
                    <a:pt x="9679" y="11410"/>
                    <a:pt x="9593" y="11617"/>
                    <a:pt x="9496" y="11890"/>
                  </a:cubicBezTo>
                  <a:lnTo>
                    <a:pt x="9496" y="11890"/>
                  </a:lnTo>
                  <a:cubicBezTo>
                    <a:pt x="9444" y="11978"/>
                    <a:pt x="9385" y="12072"/>
                    <a:pt x="9349" y="12108"/>
                  </a:cubicBezTo>
                  <a:cubicBezTo>
                    <a:pt x="9349" y="12218"/>
                    <a:pt x="8799" y="12768"/>
                    <a:pt x="8799" y="12988"/>
                  </a:cubicBezTo>
                  <a:cubicBezTo>
                    <a:pt x="8758" y="13028"/>
                    <a:pt x="8723" y="13064"/>
                    <a:pt x="8689" y="13098"/>
                  </a:cubicBezTo>
                  <a:lnTo>
                    <a:pt x="8689" y="13098"/>
                  </a:lnTo>
                  <a:cubicBezTo>
                    <a:pt x="8688" y="13099"/>
                    <a:pt x="8661" y="13126"/>
                    <a:pt x="8621" y="13165"/>
                  </a:cubicBezTo>
                  <a:lnTo>
                    <a:pt x="8621" y="13165"/>
                  </a:lnTo>
                  <a:cubicBezTo>
                    <a:pt x="8644" y="13143"/>
                    <a:pt x="8666" y="13121"/>
                    <a:pt x="8688" y="13099"/>
                  </a:cubicBezTo>
                  <a:lnTo>
                    <a:pt x="8688" y="13099"/>
                  </a:lnTo>
                  <a:cubicBezTo>
                    <a:pt x="8649" y="13138"/>
                    <a:pt x="8614" y="13173"/>
                    <a:pt x="8579" y="13208"/>
                  </a:cubicBezTo>
                  <a:lnTo>
                    <a:pt x="8575" y="13210"/>
                  </a:lnTo>
                  <a:lnTo>
                    <a:pt x="8575" y="13210"/>
                  </a:lnTo>
                  <a:cubicBezTo>
                    <a:pt x="8592" y="13194"/>
                    <a:pt x="8607" y="13178"/>
                    <a:pt x="8621" y="13165"/>
                  </a:cubicBezTo>
                  <a:lnTo>
                    <a:pt x="8621" y="13165"/>
                  </a:lnTo>
                  <a:cubicBezTo>
                    <a:pt x="8605" y="13181"/>
                    <a:pt x="8588" y="13196"/>
                    <a:pt x="8570" y="13212"/>
                  </a:cubicBezTo>
                  <a:lnTo>
                    <a:pt x="8570" y="13212"/>
                  </a:lnTo>
                  <a:lnTo>
                    <a:pt x="8359" y="13318"/>
                  </a:lnTo>
                  <a:cubicBezTo>
                    <a:pt x="8333" y="13352"/>
                    <a:pt x="8314" y="13380"/>
                    <a:pt x="8299" y="13402"/>
                  </a:cubicBezTo>
                  <a:lnTo>
                    <a:pt x="8299" y="13402"/>
                  </a:lnTo>
                  <a:cubicBezTo>
                    <a:pt x="8283" y="13410"/>
                    <a:pt x="8267" y="13419"/>
                    <a:pt x="8249" y="13428"/>
                  </a:cubicBezTo>
                  <a:cubicBezTo>
                    <a:pt x="7919" y="13648"/>
                    <a:pt x="7479" y="13867"/>
                    <a:pt x="7040" y="14087"/>
                  </a:cubicBezTo>
                  <a:cubicBezTo>
                    <a:pt x="6270" y="14527"/>
                    <a:pt x="5720" y="15187"/>
                    <a:pt x="5500" y="16067"/>
                  </a:cubicBezTo>
                  <a:cubicBezTo>
                    <a:pt x="5280" y="16947"/>
                    <a:pt x="5390" y="17937"/>
                    <a:pt x="5830" y="18707"/>
                  </a:cubicBezTo>
                  <a:cubicBezTo>
                    <a:pt x="6270" y="19477"/>
                    <a:pt x="7040" y="20027"/>
                    <a:pt x="7919" y="20357"/>
                  </a:cubicBezTo>
                  <a:cubicBezTo>
                    <a:pt x="8139" y="20384"/>
                    <a:pt x="8359" y="20398"/>
                    <a:pt x="8579" y="20398"/>
                  </a:cubicBezTo>
                  <a:cubicBezTo>
                    <a:pt x="9239" y="20398"/>
                    <a:pt x="9899" y="20274"/>
                    <a:pt x="10559" y="20027"/>
                  </a:cubicBezTo>
                  <a:lnTo>
                    <a:pt x="10449" y="19917"/>
                  </a:lnTo>
                  <a:cubicBezTo>
                    <a:pt x="14079" y="18267"/>
                    <a:pt x="16499" y="14527"/>
                    <a:pt x="16499" y="10458"/>
                  </a:cubicBezTo>
                  <a:cubicBezTo>
                    <a:pt x="16389" y="6498"/>
                    <a:pt x="14299" y="2979"/>
                    <a:pt x="10779" y="1109"/>
                  </a:cubicBezTo>
                  <a:cubicBezTo>
                    <a:pt x="9198" y="390"/>
                    <a:pt x="743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44"/>
            <p:cNvSpPr/>
            <p:nvPr/>
          </p:nvSpPr>
          <p:spPr>
            <a:xfrm>
              <a:off x="1866850" y="2043550"/>
              <a:ext cx="455575" cy="510200"/>
            </a:xfrm>
            <a:custGeom>
              <a:avLst/>
              <a:gdLst/>
              <a:ahLst/>
              <a:cxnLst/>
              <a:rect l="l" t="t" r="r" b="b"/>
              <a:pathLst>
                <a:path w="18223" h="20408" extrusionOk="0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7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5" y="9169"/>
                    <a:pt x="10495" y="9259"/>
                    <a:pt x="10529" y="9394"/>
                  </a:cubicBezTo>
                  <a:lnTo>
                    <a:pt x="10529" y="9394"/>
                  </a:lnTo>
                  <a:cubicBezTo>
                    <a:pt x="10510" y="9289"/>
                    <a:pt x="10491" y="9188"/>
                    <a:pt x="10465" y="9114"/>
                  </a:cubicBezTo>
                  <a:close/>
                  <a:moveTo>
                    <a:pt x="10529" y="9394"/>
                  </a:moveTo>
                  <a:cubicBezTo>
                    <a:pt x="10554" y="9537"/>
                    <a:pt x="10582" y="9687"/>
                    <a:pt x="10633" y="9790"/>
                  </a:cubicBezTo>
                  <a:cubicBezTo>
                    <a:pt x="10589" y="9628"/>
                    <a:pt x="10555" y="9498"/>
                    <a:pt x="10529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9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6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8" y="12507"/>
                    <a:pt x="9665" y="12533"/>
                    <a:pt x="9666" y="12533"/>
                  </a:cubicBezTo>
                  <a:cubicBezTo>
                    <a:pt x="9668" y="12533"/>
                    <a:pt x="9700" y="12500"/>
                    <a:pt x="9745" y="12445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4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9" y="7264"/>
                    <a:pt x="9324" y="7268"/>
                    <a:pt x="9330" y="7271"/>
                  </a:cubicBezTo>
                  <a:lnTo>
                    <a:pt x="9330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10" y="8527"/>
                  </a:cubicBezTo>
                  <a:lnTo>
                    <a:pt x="10310" y="8527"/>
                  </a:lnTo>
                  <a:cubicBezTo>
                    <a:pt x="10334" y="8646"/>
                    <a:pt x="10413" y="8833"/>
                    <a:pt x="10413" y="9020"/>
                  </a:cubicBezTo>
                  <a:cubicBezTo>
                    <a:pt x="10434" y="9041"/>
                    <a:pt x="10451" y="9074"/>
                    <a:pt x="10465" y="9114"/>
                  </a:cubicBezTo>
                  <a:lnTo>
                    <a:pt x="10465" y="9114"/>
                  </a:lnTo>
                  <a:cubicBezTo>
                    <a:pt x="10457" y="9065"/>
                    <a:pt x="10457" y="9045"/>
                    <a:pt x="10463" y="9045"/>
                  </a:cubicBez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4" y="10589"/>
                    <a:pt x="10563" y="10839"/>
                    <a:pt x="10523" y="11000"/>
                  </a:cubicBezTo>
                  <a:cubicBezTo>
                    <a:pt x="10415" y="11216"/>
                    <a:pt x="10307" y="11539"/>
                    <a:pt x="10198" y="11759"/>
                  </a:cubicBezTo>
                  <a:lnTo>
                    <a:pt x="10198" y="11759"/>
                  </a:lnTo>
                  <a:cubicBezTo>
                    <a:pt x="10164" y="11799"/>
                    <a:pt x="10123" y="11839"/>
                    <a:pt x="10083" y="11880"/>
                  </a:cubicBezTo>
                  <a:cubicBezTo>
                    <a:pt x="10034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10" y="12377"/>
                    <a:pt x="9917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2" y="13051"/>
                    <a:pt x="8955" y="13157"/>
                    <a:pt x="8709" y="13312"/>
                  </a:cubicBezTo>
                  <a:lnTo>
                    <a:pt x="8709" y="13312"/>
                  </a:lnTo>
                  <a:cubicBezTo>
                    <a:pt x="8524" y="13327"/>
                    <a:pt x="8415" y="13420"/>
                    <a:pt x="8213" y="13420"/>
                  </a:cubicBezTo>
                  <a:cubicBezTo>
                    <a:pt x="7995" y="13529"/>
                    <a:pt x="7885" y="13530"/>
                    <a:pt x="7668" y="13637"/>
                  </a:cubicBezTo>
                  <a:lnTo>
                    <a:pt x="7668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40"/>
                  </a:cubicBezTo>
                  <a:lnTo>
                    <a:pt x="7663" y="13640"/>
                  </a:lnTo>
                  <a:cubicBezTo>
                    <a:pt x="7665" y="13639"/>
                    <a:pt x="7666" y="13638"/>
                    <a:pt x="7668" y="13637"/>
                  </a:cubicBezTo>
                  <a:lnTo>
                    <a:pt x="7668" y="13637"/>
                  </a:lnTo>
                  <a:cubicBezTo>
                    <a:pt x="7662" y="13638"/>
                    <a:pt x="7656" y="13639"/>
                    <a:pt x="7650" y="13640"/>
                  </a:cubicBezTo>
                  <a:lnTo>
                    <a:pt x="6673" y="13640"/>
                  </a:lnTo>
                  <a:cubicBezTo>
                    <a:pt x="6673" y="13640"/>
                    <a:pt x="6014" y="13420"/>
                    <a:pt x="5904" y="13420"/>
                  </a:cubicBezTo>
                  <a:cubicBezTo>
                    <a:pt x="5537" y="13319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3" y="17709"/>
                    <a:pt x="15693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3" y="2861"/>
                    <a:pt x="13603" y="1321"/>
                    <a:pt x="11513" y="441"/>
                  </a:cubicBezTo>
                  <a:cubicBezTo>
                    <a:pt x="11000" y="148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44"/>
            <p:cNvSpPr/>
            <p:nvPr/>
          </p:nvSpPr>
          <p:spPr>
            <a:xfrm>
              <a:off x="1228000" y="2043350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8864" y="8323"/>
                  </a:moveTo>
                  <a:lnTo>
                    <a:pt x="8910" y="8368"/>
                  </a:lnTo>
                  <a:cubicBezTo>
                    <a:pt x="8949" y="8426"/>
                    <a:pt x="8964" y="8450"/>
                    <a:pt x="8962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6" y="10309"/>
                  </a:moveTo>
                  <a:cubicBezTo>
                    <a:pt x="9568" y="10333"/>
                    <a:pt x="9570" y="10348"/>
                    <a:pt x="9570" y="10348"/>
                  </a:cubicBezTo>
                  <a:cubicBezTo>
                    <a:pt x="9570" y="10335"/>
                    <a:pt x="9568" y="10322"/>
                    <a:pt x="9566" y="10309"/>
                  </a:cubicBezTo>
                  <a:close/>
                  <a:moveTo>
                    <a:pt x="9676" y="10753"/>
                  </a:moveTo>
                  <a:cubicBezTo>
                    <a:pt x="9678" y="10753"/>
                    <a:pt x="9680" y="10763"/>
                    <a:pt x="9680" y="10788"/>
                  </a:cubicBezTo>
                  <a:cubicBezTo>
                    <a:pt x="9680" y="10898"/>
                    <a:pt x="9680" y="11008"/>
                    <a:pt x="9680" y="11118"/>
                  </a:cubicBezTo>
                  <a:cubicBezTo>
                    <a:pt x="9643" y="11229"/>
                    <a:pt x="9606" y="11327"/>
                    <a:pt x="9573" y="11421"/>
                  </a:cubicBezTo>
                  <a:lnTo>
                    <a:pt x="9573" y="11421"/>
                  </a:lnTo>
                  <a:cubicBezTo>
                    <a:pt x="9589" y="11294"/>
                    <a:pt x="9659" y="10753"/>
                    <a:pt x="9676" y="10753"/>
                  </a:cubicBezTo>
                  <a:close/>
                  <a:moveTo>
                    <a:pt x="9460" y="11998"/>
                  </a:moveTo>
                  <a:cubicBezTo>
                    <a:pt x="9460" y="12068"/>
                    <a:pt x="9326" y="12317"/>
                    <a:pt x="9314" y="12317"/>
                  </a:cubicBezTo>
                  <a:cubicBezTo>
                    <a:pt x="9307" y="12317"/>
                    <a:pt x="9340" y="12237"/>
                    <a:pt x="9460" y="11998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1" y="339"/>
                  </a:cubicBezTo>
                  <a:cubicBezTo>
                    <a:pt x="991" y="889"/>
                    <a:pt x="1" y="2759"/>
                    <a:pt x="441" y="4628"/>
                  </a:cubicBezTo>
                  <a:cubicBezTo>
                    <a:pt x="909" y="6126"/>
                    <a:pt x="2332" y="7145"/>
                    <a:pt x="3898" y="7145"/>
                  </a:cubicBezTo>
                  <a:cubicBezTo>
                    <a:pt x="4172" y="7145"/>
                    <a:pt x="4451" y="7114"/>
                    <a:pt x="4730" y="7048"/>
                  </a:cubicBezTo>
                  <a:lnTo>
                    <a:pt x="5185" y="6866"/>
                  </a:lnTo>
                  <a:lnTo>
                    <a:pt x="5185" y="6866"/>
                  </a:lnTo>
                  <a:cubicBezTo>
                    <a:pt x="5106" y="6873"/>
                    <a:pt x="5026" y="6877"/>
                    <a:pt x="4979" y="6877"/>
                  </a:cubicBezTo>
                  <a:cubicBezTo>
                    <a:pt x="4901" y="6877"/>
                    <a:pt x="4914" y="6865"/>
                    <a:pt x="5170" y="6828"/>
                  </a:cubicBezTo>
                  <a:lnTo>
                    <a:pt x="5280" y="6828"/>
                  </a:lnTo>
                  <a:lnTo>
                    <a:pt x="5185" y="6866"/>
                  </a:lnTo>
                  <a:lnTo>
                    <a:pt x="5185" y="6866"/>
                  </a:lnTo>
                  <a:cubicBezTo>
                    <a:pt x="5365" y="6852"/>
                    <a:pt x="5535" y="6828"/>
                    <a:pt x="5280" y="6828"/>
                  </a:cubicBez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5"/>
                    <a:pt x="9460" y="9908"/>
                  </a:cubicBezTo>
                  <a:cubicBezTo>
                    <a:pt x="9460" y="10102"/>
                    <a:pt x="9545" y="10210"/>
                    <a:pt x="9566" y="10309"/>
                  </a:cubicBezTo>
                  <a:lnTo>
                    <a:pt x="9566" y="10309"/>
                  </a:lnTo>
                  <a:cubicBezTo>
                    <a:pt x="9550" y="10166"/>
                    <a:pt x="9501" y="9685"/>
                    <a:pt x="9530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10018"/>
                  </a:lnTo>
                  <a:cubicBezTo>
                    <a:pt x="9570" y="10348"/>
                    <a:pt x="9570" y="10678"/>
                    <a:pt x="9570" y="11008"/>
                  </a:cubicBezTo>
                  <a:cubicBezTo>
                    <a:pt x="9570" y="11115"/>
                    <a:pt x="9570" y="11222"/>
                    <a:pt x="9570" y="11431"/>
                  </a:cubicBezTo>
                  <a:lnTo>
                    <a:pt x="9570" y="11431"/>
                  </a:lnTo>
                  <a:cubicBezTo>
                    <a:pt x="9515" y="11589"/>
                    <a:pt x="9473" y="11737"/>
                    <a:pt x="9462" y="11914"/>
                  </a:cubicBezTo>
                  <a:lnTo>
                    <a:pt x="9462" y="11914"/>
                  </a:lnTo>
                  <a:cubicBezTo>
                    <a:pt x="9425" y="11994"/>
                    <a:pt x="9382" y="12075"/>
                    <a:pt x="9350" y="12108"/>
                  </a:cubicBezTo>
                  <a:cubicBezTo>
                    <a:pt x="9260" y="12197"/>
                    <a:pt x="8950" y="12581"/>
                    <a:pt x="8840" y="12838"/>
                  </a:cubicBezTo>
                  <a:lnTo>
                    <a:pt x="8840" y="12838"/>
                  </a:lnTo>
                  <a:lnTo>
                    <a:pt x="8470" y="13208"/>
                  </a:lnTo>
                  <a:lnTo>
                    <a:pt x="8415" y="13263"/>
                  </a:lnTo>
                  <a:lnTo>
                    <a:pt x="8415" y="13263"/>
                  </a:lnTo>
                  <a:cubicBezTo>
                    <a:pt x="8332" y="13318"/>
                    <a:pt x="8250" y="13373"/>
                    <a:pt x="8140" y="13428"/>
                  </a:cubicBezTo>
                  <a:cubicBezTo>
                    <a:pt x="7810" y="13648"/>
                    <a:pt x="7370" y="13867"/>
                    <a:pt x="7040" y="14087"/>
                  </a:cubicBezTo>
                  <a:cubicBezTo>
                    <a:pt x="6270" y="1452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83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30" y="20384"/>
                    <a:pt x="8257" y="20398"/>
                    <a:pt x="8485" y="20398"/>
                  </a:cubicBezTo>
                  <a:cubicBezTo>
                    <a:pt x="9171" y="20398"/>
                    <a:pt x="9872" y="20274"/>
                    <a:pt x="10450" y="20027"/>
                  </a:cubicBezTo>
                  <a:lnTo>
                    <a:pt x="10340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44"/>
            <p:cNvSpPr/>
            <p:nvPr/>
          </p:nvSpPr>
          <p:spPr>
            <a:xfrm>
              <a:off x="536000" y="2043550"/>
              <a:ext cx="455550" cy="510200"/>
            </a:xfrm>
            <a:custGeom>
              <a:avLst/>
              <a:gdLst/>
              <a:ahLst/>
              <a:cxnLst/>
              <a:rect l="l" t="t" r="r" b="b"/>
              <a:pathLst>
                <a:path w="18222" h="20408" extrusionOk="0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6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lnTo>
                    <a:pt x="10465" y="9114"/>
                  </a:ln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cubicBezTo>
                    <a:pt x="10554" y="9537"/>
                    <a:pt x="10581" y="9687"/>
                    <a:pt x="10633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8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5" y="12533"/>
                    <a:pt x="9666" y="12533"/>
                  </a:cubicBezTo>
                  <a:cubicBezTo>
                    <a:pt x="9668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3" y="8833"/>
                    <a:pt x="10413" y="9020"/>
                  </a:cubicBezTo>
                  <a:cubicBezTo>
                    <a:pt x="10434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7" y="9045"/>
                    <a:pt x="10463" y="9045"/>
                  </a:cubicBez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3" y="10589"/>
                    <a:pt x="10563" y="10839"/>
                    <a:pt x="10523" y="11000"/>
                  </a:cubicBezTo>
                  <a:cubicBezTo>
                    <a:pt x="10414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3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7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2" y="1321"/>
                    <a:pt x="11513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44"/>
            <p:cNvSpPr/>
            <p:nvPr/>
          </p:nvSpPr>
          <p:spPr>
            <a:xfrm>
              <a:off x="238125" y="25275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184" y="8074"/>
                  </a:moveTo>
                  <a:cubicBezTo>
                    <a:pt x="7165" y="8074"/>
                    <a:pt x="7039" y="8334"/>
                    <a:pt x="7039" y="8470"/>
                  </a:cubicBezTo>
                  <a:cubicBezTo>
                    <a:pt x="7166" y="8175"/>
                    <a:pt x="7195" y="8074"/>
                    <a:pt x="7184" y="8074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227" y="12825"/>
                  </a:moveTo>
                  <a:lnTo>
                    <a:pt x="8227" y="12825"/>
                  </a:lnTo>
                  <a:cubicBezTo>
                    <a:pt x="8259" y="12853"/>
                    <a:pt x="8293" y="12881"/>
                    <a:pt x="8325" y="12908"/>
                  </a:cubicBezTo>
                  <a:lnTo>
                    <a:pt x="8325" y="12908"/>
                  </a:lnTo>
                  <a:lnTo>
                    <a:pt x="8249" y="12870"/>
                  </a:lnTo>
                  <a:lnTo>
                    <a:pt x="8227" y="12825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10" y="13481"/>
                  </a:moveTo>
                  <a:cubicBezTo>
                    <a:pt x="9679" y="13481"/>
                    <a:pt x="9862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10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5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469" y="12980"/>
                  </a:lnTo>
                  <a:cubicBezTo>
                    <a:pt x="8317" y="12828"/>
                    <a:pt x="8218" y="12728"/>
                    <a:pt x="8144" y="12659"/>
                  </a:cubicBezTo>
                  <a:lnTo>
                    <a:pt x="8144" y="12659"/>
                  </a:lnTo>
                  <a:lnTo>
                    <a:pt x="8139" y="12650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cubicBezTo>
                    <a:pt x="6929" y="10010"/>
                    <a:pt x="6929" y="9790"/>
                    <a:pt x="6929" y="9460"/>
                  </a:cubicBezTo>
                  <a:lnTo>
                    <a:pt x="6929" y="9020"/>
                  </a:lnTo>
                  <a:cubicBezTo>
                    <a:pt x="6929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38"/>
                    <a:pt x="6943" y="8756"/>
                    <a:pt x="6942" y="8756"/>
                  </a:cubicBezTo>
                  <a:cubicBezTo>
                    <a:pt x="6937" y="8756"/>
                    <a:pt x="7039" y="8400"/>
                    <a:pt x="7039" y="8250"/>
                  </a:cubicBezTo>
                  <a:cubicBezTo>
                    <a:pt x="7039" y="8158"/>
                    <a:pt x="7504" y="7755"/>
                    <a:pt x="7589" y="7498"/>
                  </a:cubicBezTo>
                  <a:lnTo>
                    <a:pt x="7589" y="7498"/>
                  </a:lnTo>
                  <a:cubicBezTo>
                    <a:pt x="7700" y="7412"/>
                    <a:pt x="7839" y="7310"/>
                    <a:pt x="7919" y="7150"/>
                  </a:cubicBezTo>
                  <a:lnTo>
                    <a:pt x="7960" y="7109"/>
                  </a:lnTo>
                  <a:lnTo>
                    <a:pt x="7960" y="7109"/>
                  </a:lnTo>
                  <a:cubicBezTo>
                    <a:pt x="7853" y="7186"/>
                    <a:pt x="7739" y="7260"/>
                    <a:pt x="7699" y="7260"/>
                  </a:cubicBezTo>
                  <a:cubicBezTo>
                    <a:pt x="7809" y="7205"/>
                    <a:pt x="7892" y="7150"/>
                    <a:pt x="7974" y="7095"/>
                  </a:cubicBezTo>
                  <a:lnTo>
                    <a:pt x="7974" y="7095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982" y="7094"/>
                    <a:pt x="8003" y="7078"/>
                    <a:pt x="8023" y="7063"/>
                  </a:cubicBezTo>
                  <a:lnTo>
                    <a:pt x="8023" y="7063"/>
                  </a:lnTo>
                  <a:cubicBezTo>
                    <a:pt x="8006" y="7074"/>
                    <a:pt x="7990" y="7084"/>
                    <a:pt x="7974" y="7095"/>
                  </a:cubicBezTo>
                  <a:lnTo>
                    <a:pt x="7974" y="7095"/>
                  </a:lnTo>
                  <a:lnTo>
                    <a:pt x="8029" y="7040"/>
                  </a:lnTo>
                  <a:cubicBezTo>
                    <a:pt x="8131" y="6964"/>
                    <a:pt x="8174" y="6935"/>
                    <a:pt x="8178" y="6935"/>
                  </a:cubicBezTo>
                  <a:cubicBezTo>
                    <a:pt x="8185" y="6935"/>
                    <a:pt x="8113" y="6995"/>
                    <a:pt x="8023" y="7063"/>
                  </a:cubicBezTo>
                  <a:lnTo>
                    <a:pt x="8023" y="7063"/>
                  </a:lnTo>
                  <a:cubicBezTo>
                    <a:pt x="8090" y="7019"/>
                    <a:pt x="8161" y="6974"/>
                    <a:pt x="8249" y="6930"/>
                  </a:cubicBezTo>
                  <a:cubicBezTo>
                    <a:pt x="8579" y="6710"/>
                    <a:pt x="9019" y="649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8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44"/>
            <p:cNvSpPr/>
            <p:nvPr/>
          </p:nvSpPr>
          <p:spPr>
            <a:xfrm>
              <a:off x="884300" y="2528800"/>
              <a:ext cx="455550" cy="510175"/>
            </a:xfrm>
            <a:custGeom>
              <a:avLst/>
              <a:gdLst/>
              <a:ahLst/>
              <a:cxnLst/>
              <a:rect l="l" t="t" r="r" b="b"/>
              <a:pathLst>
                <a:path w="18222" h="20407" extrusionOk="0">
                  <a:moveTo>
                    <a:pt x="7749" y="9068"/>
                  </a:moveTo>
                  <a:cubicBezTo>
                    <a:pt x="7716" y="9145"/>
                    <a:pt x="7689" y="9201"/>
                    <a:pt x="7680" y="9201"/>
                  </a:cubicBezTo>
                  <a:cubicBezTo>
                    <a:pt x="7673" y="9201"/>
                    <a:pt x="7677" y="9166"/>
                    <a:pt x="7699" y="9078"/>
                  </a:cubicBezTo>
                  <a:cubicBezTo>
                    <a:pt x="7719" y="9078"/>
                    <a:pt x="7736" y="9074"/>
                    <a:pt x="7749" y="9068"/>
                  </a:cubicBezTo>
                  <a:close/>
                  <a:moveTo>
                    <a:pt x="7589" y="10618"/>
                  </a:moveTo>
                  <a:cubicBezTo>
                    <a:pt x="7615" y="10711"/>
                    <a:pt x="7637" y="10795"/>
                    <a:pt x="7657" y="10870"/>
                  </a:cubicBezTo>
                  <a:lnTo>
                    <a:pt x="7657" y="10870"/>
                  </a:lnTo>
                  <a:cubicBezTo>
                    <a:pt x="7639" y="10788"/>
                    <a:pt x="7618" y="10703"/>
                    <a:pt x="7589" y="10618"/>
                  </a:cubicBezTo>
                  <a:close/>
                  <a:moveTo>
                    <a:pt x="7657" y="10870"/>
                  </a:moveTo>
                  <a:cubicBezTo>
                    <a:pt x="7693" y="11039"/>
                    <a:pt x="7714" y="11192"/>
                    <a:pt x="7754" y="11295"/>
                  </a:cubicBezTo>
                  <a:lnTo>
                    <a:pt x="7754" y="11295"/>
                  </a:lnTo>
                  <a:cubicBezTo>
                    <a:pt x="7740" y="11211"/>
                    <a:pt x="7709" y="11075"/>
                    <a:pt x="7657" y="10870"/>
                  </a:cubicBezTo>
                  <a:close/>
                  <a:moveTo>
                    <a:pt x="8429" y="12826"/>
                  </a:moveTo>
                  <a:cubicBezTo>
                    <a:pt x="8481" y="12903"/>
                    <a:pt x="8518" y="12960"/>
                    <a:pt x="8508" y="12960"/>
                  </a:cubicBezTo>
                  <a:cubicBezTo>
                    <a:pt x="8504" y="12960"/>
                    <a:pt x="8492" y="12950"/>
                    <a:pt x="8469" y="12928"/>
                  </a:cubicBezTo>
                  <a:lnTo>
                    <a:pt x="8429" y="12826"/>
                  </a:lnTo>
                  <a:close/>
                  <a:moveTo>
                    <a:pt x="11129" y="0"/>
                  </a:moveTo>
                  <a:cubicBezTo>
                    <a:pt x="9919" y="0"/>
                    <a:pt x="8722" y="192"/>
                    <a:pt x="7589" y="609"/>
                  </a:cubicBezTo>
                  <a:cubicBezTo>
                    <a:pt x="5500" y="1379"/>
                    <a:pt x="3740" y="2699"/>
                    <a:pt x="2420" y="456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620" y="1908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19" y="20370"/>
                    <a:pt x="9349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339" y="13917"/>
                  </a:lnTo>
                  <a:cubicBezTo>
                    <a:pt x="9899" y="13807"/>
                    <a:pt x="9569" y="13697"/>
                    <a:pt x="9239" y="13477"/>
                  </a:cubicBezTo>
                  <a:lnTo>
                    <a:pt x="8909" y="13148"/>
                  </a:lnTo>
                  <a:cubicBezTo>
                    <a:pt x="8792" y="13069"/>
                    <a:pt x="8730" y="13033"/>
                    <a:pt x="8706" y="13024"/>
                  </a:cubicBezTo>
                  <a:lnTo>
                    <a:pt x="8706" y="13024"/>
                  </a:lnTo>
                  <a:cubicBezTo>
                    <a:pt x="8583" y="12913"/>
                    <a:pt x="8491" y="12795"/>
                    <a:pt x="8359" y="12598"/>
                  </a:cubicBezTo>
                  <a:lnTo>
                    <a:pt x="8323" y="12561"/>
                  </a:lnTo>
                  <a:lnTo>
                    <a:pt x="8323" y="12561"/>
                  </a:lnTo>
                  <a:lnTo>
                    <a:pt x="8249" y="12378"/>
                  </a:lnTo>
                  <a:cubicBezTo>
                    <a:pt x="8096" y="12224"/>
                    <a:pt x="7996" y="12071"/>
                    <a:pt x="7913" y="11881"/>
                  </a:cubicBezTo>
                  <a:lnTo>
                    <a:pt x="7913" y="11881"/>
                  </a:lnTo>
                  <a:cubicBezTo>
                    <a:pt x="7889" y="11761"/>
                    <a:pt x="7809" y="11575"/>
                    <a:pt x="7809" y="11388"/>
                  </a:cubicBezTo>
                  <a:cubicBezTo>
                    <a:pt x="7787" y="11365"/>
                    <a:pt x="7769" y="11334"/>
                    <a:pt x="7754" y="11295"/>
                  </a:cubicBezTo>
                  <a:lnTo>
                    <a:pt x="7754" y="11295"/>
                  </a:lnTo>
                  <a:cubicBezTo>
                    <a:pt x="7767" y="11370"/>
                    <a:pt x="7766" y="11402"/>
                    <a:pt x="7757" y="11402"/>
                  </a:cubicBezTo>
                  <a:cubicBezTo>
                    <a:pt x="7732" y="11402"/>
                    <a:pt x="7646" y="11175"/>
                    <a:pt x="7589" y="10948"/>
                  </a:cubicBezTo>
                  <a:cubicBezTo>
                    <a:pt x="7480" y="10618"/>
                    <a:pt x="7589" y="10618"/>
                    <a:pt x="7589" y="10508"/>
                  </a:cubicBezTo>
                  <a:lnTo>
                    <a:pt x="7589" y="10005"/>
                  </a:lnTo>
                  <a:lnTo>
                    <a:pt x="7589" y="10005"/>
                  </a:lnTo>
                  <a:cubicBezTo>
                    <a:pt x="7619" y="9818"/>
                    <a:pt x="7659" y="9569"/>
                    <a:pt x="7699" y="9408"/>
                  </a:cubicBezTo>
                  <a:cubicBezTo>
                    <a:pt x="7789" y="9228"/>
                    <a:pt x="7879" y="8975"/>
                    <a:pt x="7909" y="8769"/>
                  </a:cubicBezTo>
                  <a:lnTo>
                    <a:pt x="7909" y="8769"/>
                  </a:lnTo>
                  <a:lnTo>
                    <a:pt x="8029" y="8528"/>
                  </a:lnTo>
                  <a:cubicBezTo>
                    <a:pt x="8175" y="8310"/>
                    <a:pt x="8560" y="7901"/>
                    <a:pt x="8520" y="7901"/>
                  </a:cubicBezTo>
                  <a:cubicBezTo>
                    <a:pt x="8499" y="7901"/>
                    <a:pt x="8366" y="8009"/>
                    <a:pt x="8029" y="8308"/>
                  </a:cubicBezTo>
                  <a:cubicBezTo>
                    <a:pt x="8249" y="8088"/>
                    <a:pt x="8469" y="7868"/>
                    <a:pt x="8689" y="7648"/>
                  </a:cubicBezTo>
                  <a:lnTo>
                    <a:pt x="8799" y="7538"/>
                  </a:lnTo>
                  <a:lnTo>
                    <a:pt x="8799" y="7538"/>
                  </a:lnTo>
                  <a:cubicBezTo>
                    <a:pt x="9129" y="7318"/>
                    <a:pt x="9349" y="7208"/>
                    <a:pt x="9679" y="7098"/>
                  </a:cubicBezTo>
                  <a:cubicBezTo>
                    <a:pt x="9715" y="7074"/>
                    <a:pt x="9744" y="7054"/>
                    <a:pt x="9768" y="7036"/>
                  </a:cubicBezTo>
                  <a:lnTo>
                    <a:pt x="9768" y="7036"/>
                  </a:lnTo>
                  <a:lnTo>
                    <a:pt x="10009" y="6988"/>
                  </a:lnTo>
                  <a:lnTo>
                    <a:pt x="10449" y="6878"/>
                  </a:lnTo>
                  <a:lnTo>
                    <a:pt x="10779" y="6878"/>
                  </a:lnTo>
                  <a:cubicBezTo>
                    <a:pt x="10880" y="6838"/>
                    <a:pt x="10911" y="6812"/>
                    <a:pt x="10897" y="6797"/>
                  </a:cubicBezTo>
                  <a:lnTo>
                    <a:pt x="10897" y="6797"/>
                  </a:lnTo>
                  <a:cubicBezTo>
                    <a:pt x="10926" y="6796"/>
                    <a:pt x="10956" y="6796"/>
                    <a:pt x="10985" y="6796"/>
                  </a:cubicBezTo>
                  <a:cubicBezTo>
                    <a:pt x="11192" y="6796"/>
                    <a:pt x="11384" y="6823"/>
                    <a:pt x="11549" y="6878"/>
                  </a:cubicBezTo>
                  <a:cubicBezTo>
                    <a:pt x="11769" y="6878"/>
                    <a:pt x="12099" y="6878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1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44"/>
            <p:cNvSpPr/>
            <p:nvPr/>
          </p:nvSpPr>
          <p:spPr>
            <a:xfrm>
              <a:off x="1566225" y="2529225"/>
              <a:ext cx="412475" cy="507900"/>
            </a:xfrm>
            <a:custGeom>
              <a:avLst/>
              <a:gdLst/>
              <a:ahLst/>
              <a:cxnLst/>
              <a:rect l="l" t="t" r="r" b="b"/>
              <a:pathLst>
                <a:path w="16499" h="20316" extrusionOk="0">
                  <a:moveTo>
                    <a:pt x="7296" y="8082"/>
                  </a:moveTo>
                  <a:cubicBezTo>
                    <a:pt x="7302" y="8082"/>
                    <a:pt x="7269" y="8162"/>
                    <a:pt x="7150" y="8401"/>
                  </a:cubicBezTo>
                  <a:cubicBezTo>
                    <a:pt x="7150" y="8331"/>
                    <a:pt x="7284" y="8082"/>
                    <a:pt x="7296" y="8082"/>
                  </a:cubicBezTo>
                  <a:close/>
                  <a:moveTo>
                    <a:pt x="7538" y="11948"/>
                  </a:moveTo>
                  <a:cubicBezTo>
                    <a:pt x="7541" y="11948"/>
                    <a:pt x="7581" y="12003"/>
                    <a:pt x="7635" y="12076"/>
                  </a:cubicBezTo>
                  <a:lnTo>
                    <a:pt x="7635" y="12076"/>
                  </a:lnTo>
                  <a:lnTo>
                    <a:pt x="7590" y="12031"/>
                  </a:lnTo>
                  <a:cubicBezTo>
                    <a:pt x="7551" y="11972"/>
                    <a:pt x="7536" y="11948"/>
                    <a:pt x="7538" y="11948"/>
                  </a:cubicBezTo>
                  <a:close/>
                  <a:moveTo>
                    <a:pt x="9671" y="13412"/>
                  </a:moveTo>
                  <a:cubicBezTo>
                    <a:pt x="9741" y="13412"/>
                    <a:pt x="9936" y="13424"/>
                    <a:pt x="10339" y="13460"/>
                  </a:cubicBezTo>
                  <a:lnTo>
                    <a:pt x="10119" y="13460"/>
                  </a:lnTo>
                  <a:cubicBezTo>
                    <a:pt x="9899" y="13460"/>
                    <a:pt x="9533" y="13412"/>
                    <a:pt x="9671" y="13412"/>
                  </a:cubicBezTo>
                  <a:close/>
                  <a:moveTo>
                    <a:pt x="11549" y="13429"/>
                  </a:moveTo>
                  <a:cubicBezTo>
                    <a:pt x="11551" y="13429"/>
                    <a:pt x="11492" y="13437"/>
                    <a:pt x="11329" y="13460"/>
                  </a:cubicBezTo>
                  <a:lnTo>
                    <a:pt x="11302" y="13460"/>
                  </a:lnTo>
                  <a:cubicBezTo>
                    <a:pt x="11429" y="13445"/>
                    <a:pt x="11547" y="13429"/>
                    <a:pt x="11549" y="13429"/>
                  </a:cubicBezTo>
                  <a:close/>
                  <a:moveTo>
                    <a:pt x="8030" y="1"/>
                  </a:moveTo>
                  <a:cubicBezTo>
                    <a:pt x="7370" y="1"/>
                    <a:pt x="6710" y="124"/>
                    <a:pt x="6050" y="372"/>
                  </a:cubicBezTo>
                  <a:lnTo>
                    <a:pt x="6160" y="372"/>
                  </a:lnTo>
                  <a:cubicBezTo>
                    <a:pt x="2420" y="2022"/>
                    <a:pt x="0" y="5761"/>
                    <a:pt x="110" y="9831"/>
                  </a:cubicBezTo>
                  <a:cubicBezTo>
                    <a:pt x="110" y="13790"/>
                    <a:pt x="2310" y="17420"/>
                    <a:pt x="5720" y="19180"/>
                  </a:cubicBezTo>
                  <a:cubicBezTo>
                    <a:pt x="7322" y="19946"/>
                    <a:pt x="9013" y="20315"/>
                    <a:pt x="10708" y="20315"/>
                  </a:cubicBezTo>
                  <a:cubicBezTo>
                    <a:pt x="11689" y="20315"/>
                    <a:pt x="12671" y="20192"/>
                    <a:pt x="13639" y="19950"/>
                  </a:cubicBezTo>
                  <a:cubicBezTo>
                    <a:pt x="15399" y="19510"/>
                    <a:pt x="16499" y="17530"/>
                    <a:pt x="16059" y="15770"/>
                  </a:cubicBezTo>
                  <a:cubicBezTo>
                    <a:pt x="15596" y="14197"/>
                    <a:pt x="14199" y="13247"/>
                    <a:pt x="12654" y="13247"/>
                  </a:cubicBezTo>
                  <a:cubicBezTo>
                    <a:pt x="12363" y="13247"/>
                    <a:pt x="12066" y="13281"/>
                    <a:pt x="11769" y="13350"/>
                  </a:cubicBezTo>
                  <a:lnTo>
                    <a:pt x="11109" y="13460"/>
                  </a:lnTo>
                  <a:lnTo>
                    <a:pt x="10339" y="13460"/>
                  </a:lnTo>
                  <a:lnTo>
                    <a:pt x="9899" y="13350"/>
                  </a:lnTo>
                  <a:cubicBezTo>
                    <a:pt x="9606" y="13350"/>
                    <a:pt x="9312" y="13263"/>
                    <a:pt x="9019" y="13167"/>
                  </a:cubicBezTo>
                  <a:lnTo>
                    <a:pt x="9019" y="13167"/>
                  </a:lnTo>
                  <a:lnTo>
                    <a:pt x="8800" y="13021"/>
                  </a:lnTo>
                  <a:lnTo>
                    <a:pt x="8360" y="12801"/>
                  </a:lnTo>
                  <a:lnTo>
                    <a:pt x="8360" y="12801"/>
                  </a:lnTo>
                  <a:cubicBezTo>
                    <a:pt x="8136" y="12577"/>
                    <a:pt x="8112" y="12553"/>
                    <a:pt x="7920" y="12361"/>
                  </a:cubicBezTo>
                  <a:lnTo>
                    <a:pt x="7810" y="12251"/>
                  </a:lnTo>
                  <a:lnTo>
                    <a:pt x="7810" y="12251"/>
                  </a:lnTo>
                  <a:cubicBezTo>
                    <a:pt x="7810" y="12251"/>
                    <a:pt x="7810" y="12251"/>
                    <a:pt x="7810" y="12251"/>
                  </a:cubicBezTo>
                  <a:cubicBezTo>
                    <a:pt x="7700" y="12141"/>
                    <a:pt x="7480" y="11701"/>
                    <a:pt x="7370" y="11481"/>
                  </a:cubicBezTo>
                  <a:cubicBezTo>
                    <a:pt x="7368" y="11479"/>
                    <a:pt x="7367" y="11478"/>
                    <a:pt x="7365" y="11476"/>
                  </a:cubicBezTo>
                  <a:lnTo>
                    <a:pt x="7365" y="11476"/>
                  </a:lnTo>
                  <a:cubicBezTo>
                    <a:pt x="7356" y="11404"/>
                    <a:pt x="7331" y="11332"/>
                    <a:pt x="7260" y="11261"/>
                  </a:cubicBezTo>
                  <a:cubicBezTo>
                    <a:pt x="7150" y="11041"/>
                    <a:pt x="7040" y="10711"/>
                    <a:pt x="7040" y="10491"/>
                  </a:cubicBezTo>
                  <a:cubicBezTo>
                    <a:pt x="7040" y="10463"/>
                    <a:pt x="7040" y="10436"/>
                    <a:pt x="7040" y="10381"/>
                  </a:cubicBezTo>
                  <a:lnTo>
                    <a:pt x="7040" y="9501"/>
                  </a:lnTo>
                  <a:lnTo>
                    <a:pt x="7040" y="8951"/>
                  </a:lnTo>
                  <a:cubicBezTo>
                    <a:pt x="7040" y="8951"/>
                    <a:pt x="6971" y="9225"/>
                    <a:pt x="6930" y="9429"/>
                  </a:cubicBezTo>
                  <a:lnTo>
                    <a:pt x="6930" y="9429"/>
                  </a:lnTo>
                  <a:cubicBezTo>
                    <a:pt x="6930" y="9391"/>
                    <a:pt x="6930" y="9391"/>
                    <a:pt x="6930" y="9391"/>
                  </a:cubicBezTo>
                  <a:cubicBezTo>
                    <a:pt x="6930" y="9095"/>
                    <a:pt x="7018" y="8800"/>
                    <a:pt x="7115" y="8504"/>
                  </a:cubicBezTo>
                  <a:lnTo>
                    <a:pt x="7115" y="8504"/>
                  </a:lnTo>
                  <a:cubicBezTo>
                    <a:pt x="7167" y="8418"/>
                    <a:pt x="7224" y="8326"/>
                    <a:pt x="7260" y="8291"/>
                  </a:cubicBezTo>
                  <a:cubicBezTo>
                    <a:pt x="7260" y="8181"/>
                    <a:pt x="7810" y="7631"/>
                    <a:pt x="7810" y="7411"/>
                  </a:cubicBezTo>
                  <a:lnTo>
                    <a:pt x="7810" y="7411"/>
                  </a:lnTo>
                  <a:lnTo>
                    <a:pt x="8030" y="7191"/>
                  </a:lnTo>
                  <a:lnTo>
                    <a:pt x="8034" y="7189"/>
                  </a:lnTo>
                  <a:lnTo>
                    <a:pt x="8034" y="7189"/>
                  </a:lnTo>
                  <a:cubicBezTo>
                    <a:pt x="7969" y="7252"/>
                    <a:pt x="7920" y="7301"/>
                    <a:pt x="7920" y="7301"/>
                  </a:cubicBezTo>
                  <a:cubicBezTo>
                    <a:pt x="7975" y="7246"/>
                    <a:pt x="8057" y="7191"/>
                    <a:pt x="8140" y="7136"/>
                  </a:cubicBezTo>
                  <a:lnTo>
                    <a:pt x="8140" y="7136"/>
                  </a:lnTo>
                  <a:lnTo>
                    <a:pt x="8250" y="7081"/>
                  </a:lnTo>
                  <a:cubicBezTo>
                    <a:pt x="8262" y="7065"/>
                    <a:pt x="8272" y="7051"/>
                    <a:pt x="8282" y="7037"/>
                  </a:cubicBezTo>
                  <a:lnTo>
                    <a:pt x="8282" y="7037"/>
                  </a:lnTo>
                  <a:cubicBezTo>
                    <a:pt x="8311" y="7015"/>
                    <a:pt x="8337" y="6993"/>
                    <a:pt x="8360" y="6971"/>
                  </a:cubicBezTo>
                  <a:cubicBezTo>
                    <a:pt x="8800" y="6751"/>
                    <a:pt x="9129" y="6531"/>
                    <a:pt x="9569" y="6311"/>
                  </a:cubicBezTo>
                  <a:cubicBezTo>
                    <a:pt x="10339" y="5871"/>
                    <a:pt x="10889" y="5211"/>
                    <a:pt x="11109" y="4331"/>
                  </a:cubicBezTo>
                  <a:cubicBezTo>
                    <a:pt x="11659" y="2462"/>
                    <a:pt x="10559" y="592"/>
                    <a:pt x="8690" y="42"/>
                  </a:cubicBezTo>
                  <a:cubicBezTo>
                    <a:pt x="8470" y="14"/>
                    <a:pt x="8250" y="1"/>
                    <a:pt x="80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44"/>
            <p:cNvSpPr/>
            <p:nvPr/>
          </p:nvSpPr>
          <p:spPr>
            <a:xfrm>
              <a:off x="2215150" y="2528800"/>
              <a:ext cx="455575" cy="510175"/>
            </a:xfrm>
            <a:custGeom>
              <a:avLst/>
              <a:gdLst/>
              <a:ahLst/>
              <a:cxnLst/>
              <a:rect l="l" t="t" r="r" b="b"/>
              <a:pathLst>
                <a:path w="18223" h="20407" extrusionOk="0">
                  <a:moveTo>
                    <a:pt x="7749" y="9068"/>
                  </a:moveTo>
                  <a:lnTo>
                    <a:pt x="7749" y="9068"/>
                  </a:lnTo>
                  <a:cubicBezTo>
                    <a:pt x="7716" y="9145"/>
                    <a:pt x="7689" y="9201"/>
                    <a:pt x="7681" y="9201"/>
                  </a:cubicBezTo>
                  <a:cubicBezTo>
                    <a:pt x="7673" y="9201"/>
                    <a:pt x="7678" y="9166"/>
                    <a:pt x="7700" y="9078"/>
                  </a:cubicBezTo>
                  <a:cubicBezTo>
                    <a:pt x="7720" y="9078"/>
                    <a:pt x="7736" y="9074"/>
                    <a:pt x="7749" y="9068"/>
                  </a:cubicBezTo>
                  <a:close/>
                  <a:moveTo>
                    <a:pt x="7590" y="10618"/>
                  </a:moveTo>
                  <a:cubicBezTo>
                    <a:pt x="7615" y="10711"/>
                    <a:pt x="7638" y="10795"/>
                    <a:pt x="7657" y="10870"/>
                  </a:cubicBezTo>
                  <a:lnTo>
                    <a:pt x="7657" y="10870"/>
                  </a:lnTo>
                  <a:cubicBezTo>
                    <a:pt x="7639" y="10788"/>
                    <a:pt x="7618" y="10703"/>
                    <a:pt x="7590" y="10618"/>
                  </a:cubicBezTo>
                  <a:close/>
                  <a:moveTo>
                    <a:pt x="7657" y="10870"/>
                  </a:moveTo>
                  <a:cubicBezTo>
                    <a:pt x="7693" y="11039"/>
                    <a:pt x="7714" y="11192"/>
                    <a:pt x="7754" y="11295"/>
                  </a:cubicBezTo>
                  <a:lnTo>
                    <a:pt x="7754" y="11295"/>
                  </a:lnTo>
                  <a:cubicBezTo>
                    <a:pt x="7740" y="11211"/>
                    <a:pt x="7710" y="11075"/>
                    <a:pt x="7657" y="10870"/>
                  </a:cubicBezTo>
                  <a:close/>
                  <a:moveTo>
                    <a:pt x="8429" y="12826"/>
                  </a:moveTo>
                  <a:cubicBezTo>
                    <a:pt x="8482" y="12903"/>
                    <a:pt x="8518" y="12960"/>
                    <a:pt x="8508" y="12960"/>
                  </a:cubicBezTo>
                  <a:cubicBezTo>
                    <a:pt x="8504" y="12960"/>
                    <a:pt x="8492" y="12950"/>
                    <a:pt x="8470" y="12928"/>
                  </a:cubicBezTo>
                  <a:lnTo>
                    <a:pt x="8429" y="12826"/>
                  </a:lnTo>
                  <a:close/>
                  <a:moveTo>
                    <a:pt x="11129" y="0"/>
                  </a:moveTo>
                  <a:cubicBezTo>
                    <a:pt x="9920" y="0"/>
                    <a:pt x="8722" y="192"/>
                    <a:pt x="7590" y="609"/>
                  </a:cubicBezTo>
                  <a:cubicBezTo>
                    <a:pt x="5500" y="1379"/>
                    <a:pt x="3740" y="2699"/>
                    <a:pt x="2420" y="456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0" y="17437"/>
                    <a:pt x="4620" y="1908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527"/>
                    <a:pt x="11330" y="18757"/>
                  </a:cubicBezTo>
                  <a:cubicBezTo>
                    <a:pt x="12099" y="17217"/>
                    <a:pt x="11879" y="14797"/>
                    <a:pt x="10120" y="14027"/>
                  </a:cubicBezTo>
                  <a:lnTo>
                    <a:pt x="10340" y="13917"/>
                  </a:lnTo>
                  <a:cubicBezTo>
                    <a:pt x="9900" y="13807"/>
                    <a:pt x="9570" y="13697"/>
                    <a:pt x="9240" y="13477"/>
                  </a:cubicBezTo>
                  <a:lnTo>
                    <a:pt x="8910" y="13148"/>
                  </a:lnTo>
                  <a:cubicBezTo>
                    <a:pt x="8792" y="13069"/>
                    <a:pt x="8731" y="13033"/>
                    <a:pt x="8707" y="13024"/>
                  </a:cubicBezTo>
                  <a:lnTo>
                    <a:pt x="8707" y="13024"/>
                  </a:lnTo>
                  <a:cubicBezTo>
                    <a:pt x="8583" y="12913"/>
                    <a:pt x="8491" y="12795"/>
                    <a:pt x="8360" y="12598"/>
                  </a:cubicBezTo>
                  <a:lnTo>
                    <a:pt x="8323" y="12561"/>
                  </a:lnTo>
                  <a:lnTo>
                    <a:pt x="8250" y="12378"/>
                  </a:lnTo>
                  <a:cubicBezTo>
                    <a:pt x="8097" y="12224"/>
                    <a:pt x="7997" y="12071"/>
                    <a:pt x="7913" y="11881"/>
                  </a:cubicBezTo>
                  <a:lnTo>
                    <a:pt x="7913" y="11881"/>
                  </a:lnTo>
                  <a:cubicBezTo>
                    <a:pt x="7889" y="11761"/>
                    <a:pt x="7810" y="11575"/>
                    <a:pt x="7810" y="11388"/>
                  </a:cubicBezTo>
                  <a:cubicBezTo>
                    <a:pt x="7787" y="11365"/>
                    <a:pt x="7770" y="11334"/>
                    <a:pt x="7754" y="11295"/>
                  </a:cubicBezTo>
                  <a:lnTo>
                    <a:pt x="7754" y="11295"/>
                  </a:lnTo>
                  <a:cubicBezTo>
                    <a:pt x="7767" y="11370"/>
                    <a:pt x="7767" y="11402"/>
                    <a:pt x="7757" y="11402"/>
                  </a:cubicBezTo>
                  <a:cubicBezTo>
                    <a:pt x="7733" y="11402"/>
                    <a:pt x="7647" y="1117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10005"/>
                  </a:lnTo>
                  <a:lnTo>
                    <a:pt x="7590" y="10005"/>
                  </a:lnTo>
                  <a:cubicBezTo>
                    <a:pt x="7619" y="9818"/>
                    <a:pt x="7660" y="9569"/>
                    <a:pt x="7700" y="9408"/>
                  </a:cubicBezTo>
                  <a:cubicBezTo>
                    <a:pt x="7790" y="9228"/>
                    <a:pt x="7880" y="8975"/>
                    <a:pt x="7909" y="8769"/>
                  </a:cubicBezTo>
                  <a:lnTo>
                    <a:pt x="7909" y="8769"/>
                  </a:lnTo>
                  <a:lnTo>
                    <a:pt x="8030" y="8528"/>
                  </a:lnTo>
                  <a:cubicBezTo>
                    <a:pt x="8175" y="8310"/>
                    <a:pt x="8560" y="7901"/>
                    <a:pt x="8520" y="7901"/>
                  </a:cubicBezTo>
                  <a:cubicBezTo>
                    <a:pt x="8499" y="7901"/>
                    <a:pt x="8366" y="8009"/>
                    <a:pt x="8030" y="8308"/>
                  </a:cubicBezTo>
                  <a:cubicBezTo>
                    <a:pt x="8250" y="8088"/>
                    <a:pt x="8470" y="7868"/>
                    <a:pt x="8690" y="7648"/>
                  </a:cubicBezTo>
                  <a:lnTo>
                    <a:pt x="8800" y="7538"/>
                  </a:lnTo>
                  <a:cubicBezTo>
                    <a:pt x="9130" y="7318"/>
                    <a:pt x="9350" y="7208"/>
                    <a:pt x="9680" y="7098"/>
                  </a:cubicBezTo>
                  <a:cubicBezTo>
                    <a:pt x="9715" y="7074"/>
                    <a:pt x="9745" y="7054"/>
                    <a:pt x="9769" y="7036"/>
                  </a:cubicBezTo>
                  <a:lnTo>
                    <a:pt x="9769" y="7036"/>
                  </a:lnTo>
                  <a:lnTo>
                    <a:pt x="10010" y="6988"/>
                  </a:lnTo>
                  <a:lnTo>
                    <a:pt x="10450" y="6878"/>
                  </a:lnTo>
                  <a:lnTo>
                    <a:pt x="10780" y="6878"/>
                  </a:lnTo>
                  <a:cubicBezTo>
                    <a:pt x="10881" y="6838"/>
                    <a:pt x="10911" y="6812"/>
                    <a:pt x="10897" y="6797"/>
                  </a:cubicBezTo>
                  <a:lnTo>
                    <a:pt x="10897" y="6797"/>
                  </a:lnTo>
                  <a:cubicBezTo>
                    <a:pt x="10927" y="6796"/>
                    <a:pt x="10956" y="6796"/>
                    <a:pt x="10986" y="6796"/>
                  </a:cubicBezTo>
                  <a:cubicBezTo>
                    <a:pt x="11192" y="6796"/>
                    <a:pt x="11385" y="6823"/>
                    <a:pt x="11549" y="6878"/>
                  </a:cubicBezTo>
                  <a:cubicBezTo>
                    <a:pt x="11769" y="6878"/>
                    <a:pt x="12099" y="6878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2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44"/>
            <p:cNvSpPr/>
            <p:nvPr/>
          </p:nvSpPr>
          <p:spPr>
            <a:xfrm>
              <a:off x="2899825" y="2527500"/>
              <a:ext cx="409750" cy="509625"/>
            </a:xfrm>
            <a:custGeom>
              <a:avLst/>
              <a:gdLst/>
              <a:ahLst/>
              <a:cxnLst/>
              <a:rect l="l" t="t" r="r" b="b"/>
              <a:pathLst>
                <a:path w="16390" h="20385" extrusionOk="0">
                  <a:moveTo>
                    <a:pt x="7184" y="8074"/>
                  </a:moveTo>
                  <a:cubicBezTo>
                    <a:pt x="7196" y="8074"/>
                    <a:pt x="7167" y="8175"/>
                    <a:pt x="7040" y="8470"/>
                  </a:cubicBezTo>
                  <a:cubicBezTo>
                    <a:pt x="7040" y="8334"/>
                    <a:pt x="7165" y="8074"/>
                    <a:pt x="7184" y="8074"/>
                  </a:cubicBezTo>
                  <a:close/>
                  <a:moveTo>
                    <a:pt x="7040" y="8470"/>
                  </a:moveTo>
                  <a:cubicBezTo>
                    <a:pt x="7003" y="8581"/>
                    <a:pt x="6978" y="8655"/>
                    <a:pt x="6964" y="8700"/>
                  </a:cubicBezTo>
                  <a:lnTo>
                    <a:pt x="6964" y="8700"/>
                  </a:lnTo>
                  <a:cubicBezTo>
                    <a:pt x="6983" y="8615"/>
                    <a:pt x="7006" y="8537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6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2" y="13217"/>
                    <a:pt x="8800" y="13200"/>
                  </a:cubicBezTo>
                  <a:cubicBezTo>
                    <a:pt x="8705" y="13162"/>
                    <a:pt x="8669" y="13146"/>
                    <a:pt x="8672" y="13146"/>
                  </a:cubicBezTo>
                  <a:close/>
                  <a:moveTo>
                    <a:pt x="9611" y="13481"/>
                  </a:moveTo>
                  <a:cubicBezTo>
                    <a:pt x="9680" y="13481"/>
                    <a:pt x="9863" y="13493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1"/>
                    <a:pt x="9611" y="13481"/>
                  </a:cubicBezTo>
                  <a:close/>
                  <a:moveTo>
                    <a:pt x="7700" y="1"/>
                  </a:moveTo>
                  <a:cubicBezTo>
                    <a:pt x="7113" y="1"/>
                    <a:pt x="6527" y="148"/>
                    <a:pt x="5940" y="441"/>
                  </a:cubicBezTo>
                  <a:lnTo>
                    <a:pt x="6050" y="441"/>
                  </a:lnTo>
                  <a:cubicBezTo>
                    <a:pt x="2311" y="2091"/>
                    <a:pt x="1" y="5830"/>
                    <a:pt x="1" y="9900"/>
                  </a:cubicBezTo>
                  <a:cubicBezTo>
                    <a:pt x="1" y="13859"/>
                    <a:pt x="2201" y="17489"/>
                    <a:pt x="5720" y="19249"/>
                  </a:cubicBezTo>
                  <a:cubicBezTo>
                    <a:pt x="7253" y="20015"/>
                    <a:pt x="8918" y="20384"/>
                    <a:pt x="10604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90" y="13316"/>
                    <a:pt x="12544" y="13316"/>
                  </a:cubicBezTo>
                  <a:cubicBezTo>
                    <a:pt x="12253" y="13316"/>
                    <a:pt x="11956" y="13350"/>
                    <a:pt x="11660" y="13419"/>
                  </a:cubicBezTo>
                  <a:lnTo>
                    <a:pt x="11110" y="13529"/>
                  </a:lnTo>
                  <a:lnTo>
                    <a:pt x="10230" y="13529"/>
                  </a:lnTo>
                  <a:lnTo>
                    <a:pt x="9790" y="13419"/>
                  </a:lnTo>
                  <a:cubicBezTo>
                    <a:pt x="9563" y="13419"/>
                    <a:pt x="9336" y="13368"/>
                    <a:pt x="9110" y="13299"/>
                  </a:cubicBezTo>
                  <a:lnTo>
                    <a:pt x="9110" y="13299"/>
                  </a:lnTo>
                  <a:lnTo>
                    <a:pt x="8690" y="13090"/>
                  </a:lnTo>
                  <a:lnTo>
                    <a:pt x="8360" y="12870"/>
                  </a:lnTo>
                  <a:lnTo>
                    <a:pt x="8140" y="12650"/>
                  </a:lnTo>
                  <a:cubicBezTo>
                    <a:pt x="8136" y="12648"/>
                    <a:pt x="8133" y="12646"/>
                    <a:pt x="8129" y="12644"/>
                  </a:cubicBezTo>
                  <a:lnTo>
                    <a:pt x="8129" y="12644"/>
                  </a:lnTo>
                  <a:cubicBezTo>
                    <a:pt x="8000" y="12525"/>
                    <a:pt x="7949" y="12499"/>
                    <a:pt x="7810" y="12430"/>
                  </a:cubicBezTo>
                  <a:lnTo>
                    <a:pt x="7739" y="12335"/>
                  </a:lnTo>
                  <a:lnTo>
                    <a:pt x="7739" y="12335"/>
                  </a:lnTo>
                  <a:cubicBezTo>
                    <a:pt x="7718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4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3" y="9131"/>
                    <a:pt x="6918" y="8912"/>
                    <a:pt x="6958" y="8726"/>
                  </a:cubicBezTo>
                  <a:lnTo>
                    <a:pt x="6958" y="8726"/>
                  </a:lnTo>
                  <a:cubicBezTo>
                    <a:pt x="6992" y="8637"/>
                    <a:pt x="7088" y="8374"/>
                    <a:pt x="7150" y="8250"/>
                  </a:cubicBezTo>
                  <a:cubicBezTo>
                    <a:pt x="7150" y="8162"/>
                    <a:pt x="7498" y="7796"/>
                    <a:pt x="7641" y="7539"/>
                  </a:cubicBezTo>
                  <a:lnTo>
                    <a:pt x="7641" y="7539"/>
                  </a:lnTo>
                  <a:lnTo>
                    <a:pt x="8030" y="7150"/>
                  </a:lnTo>
                  <a:lnTo>
                    <a:pt x="8140" y="7040"/>
                  </a:lnTo>
                  <a:cubicBezTo>
                    <a:pt x="8241" y="6964"/>
                    <a:pt x="8279" y="6935"/>
                    <a:pt x="8276" y="6935"/>
                  </a:cubicBezTo>
                  <a:lnTo>
                    <a:pt x="8276" y="6935"/>
                  </a:lnTo>
                  <a:cubicBezTo>
                    <a:pt x="8266" y="6935"/>
                    <a:pt x="7810" y="7260"/>
                    <a:pt x="7810" y="7260"/>
                  </a:cubicBezTo>
                  <a:cubicBezTo>
                    <a:pt x="7920" y="7150"/>
                    <a:pt x="8140" y="7040"/>
                    <a:pt x="8250" y="6930"/>
                  </a:cubicBezTo>
                  <a:cubicBezTo>
                    <a:pt x="8690" y="6710"/>
                    <a:pt x="9020" y="6490"/>
                    <a:pt x="9460" y="6380"/>
                  </a:cubicBezTo>
                  <a:cubicBezTo>
                    <a:pt x="10230" y="5940"/>
                    <a:pt x="10780" y="5170"/>
                    <a:pt x="11000" y="4290"/>
                  </a:cubicBezTo>
                  <a:cubicBezTo>
                    <a:pt x="11550" y="2531"/>
                    <a:pt x="10450" y="551"/>
                    <a:pt x="8580" y="111"/>
                  </a:cubicBezTo>
                  <a:cubicBezTo>
                    <a:pt x="8287" y="38"/>
                    <a:pt x="7993" y="1"/>
                    <a:pt x="7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44"/>
            <p:cNvSpPr/>
            <p:nvPr/>
          </p:nvSpPr>
          <p:spPr>
            <a:xfrm>
              <a:off x="3548775" y="2528800"/>
              <a:ext cx="452800" cy="510175"/>
            </a:xfrm>
            <a:custGeom>
              <a:avLst/>
              <a:gdLst/>
              <a:ahLst/>
              <a:cxnLst/>
              <a:rect l="l" t="t" r="r" b="b"/>
              <a:pathLst>
                <a:path w="18112" h="20407" extrusionOk="0">
                  <a:moveTo>
                    <a:pt x="8319" y="12826"/>
                  </a:moveTo>
                  <a:lnTo>
                    <a:pt x="8319" y="12826"/>
                  </a:lnTo>
                  <a:cubicBezTo>
                    <a:pt x="8371" y="12903"/>
                    <a:pt x="8408" y="12960"/>
                    <a:pt x="8398" y="12960"/>
                  </a:cubicBezTo>
                  <a:cubicBezTo>
                    <a:pt x="8394" y="12960"/>
                    <a:pt x="8382" y="12950"/>
                    <a:pt x="8359" y="12928"/>
                  </a:cubicBezTo>
                  <a:lnTo>
                    <a:pt x="8319" y="12826"/>
                  </a:ln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79" y="609"/>
                  </a:cubicBezTo>
                  <a:cubicBezTo>
                    <a:pt x="5500" y="1379"/>
                    <a:pt x="3630" y="2699"/>
                    <a:pt x="2420" y="456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510" y="19087"/>
                    <a:pt x="6599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0" y="20407"/>
                    <a:pt x="8946" y="20370"/>
                    <a:pt x="9239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3917"/>
                  </a:lnTo>
                  <a:cubicBezTo>
                    <a:pt x="9789" y="13807"/>
                    <a:pt x="9459" y="13697"/>
                    <a:pt x="9129" y="13477"/>
                  </a:cubicBezTo>
                  <a:lnTo>
                    <a:pt x="8799" y="13148"/>
                  </a:lnTo>
                  <a:cubicBezTo>
                    <a:pt x="8682" y="13069"/>
                    <a:pt x="8620" y="13033"/>
                    <a:pt x="8596" y="13024"/>
                  </a:cubicBezTo>
                  <a:lnTo>
                    <a:pt x="8596" y="13024"/>
                  </a:lnTo>
                  <a:cubicBezTo>
                    <a:pt x="8473" y="12913"/>
                    <a:pt x="8381" y="12795"/>
                    <a:pt x="8249" y="12598"/>
                  </a:cubicBezTo>
                  <a:lnTo>
                    <a:pt x="8213" y="12561"/>
                  </a:lnTo>
                  <a:lnTo>
                    <a:pt x="8139" y="12378"/>
                  </a:lnTo>
                  <a:cubicBezTo>
                    <a:pt x="7986" y="12224"/>
                    <a:pt x="7886" y="12071"/>
                    <a:pt x="7803" y="11881"/>
                  </a:cubicBezTo>
                  <a:lnTo>
                    <a:pt x="7803" y="11881"/>
                  </a:lnTo>
                  <a:cubicBezTo>
                    <a:pt x="7779" y="11761"/>
                    <a:pt x="7699" y="11575"/>
                    <a:pt x="7699" y="11388"/>
                  </a:cubicBezTo>
                  <a:cubicBezTo>
                    <a:pt x="7679" y="11368"/>
                    <a:pt x="7663" y="11340"/>
                    <a:pt x="7649" y="11307"/>
                  </a:cubicBezTo>
                  <a:lnTo>
                    <a:pt x="7649" y="11307"/>
                  </a:lnTo>
                  <a:cubicBezTo>
                    <a:pt x="7661" y="11374"/>
                    <a:pt x="7663" y="11402"/>
                    <a:pt x="7659" y="11402"/>
                  </a:cubicBezTo>
                  <a:cubicBezTo>
                    <a:pt x="7651" y="11402"/>
                    <a:pt x="7621" y="11292"/>
                    <a:pt x="7603" y="11149"/>
                  </a:cubicBezTo>
                  <a:lnTo>
                    <a:pt x="7603" y="11149"/>
                  </a:lnTo>
                  <a:cubicBezTo>
                    <a:pt x="7616" y="11210"/>
                    <a:pt x="7630" y="11264"/>
                    <a:pt x="7649" y="11307"/>
                  </a:cubicBezTo>
                  <a:lnTo>
                    <a:pt x="7649" y="11307"/>
                  </a:lnTo>
                  <a:cubicBezTo>
                    <a:pt x="7639" y="11252"/>
                    <a:pt x="7621" y="11171"/>
                    <a:pt x="7593" y="11057"/>
                  </a:cubicBezTo>
                  <a:lnTo>
                    <a:pt x="7593" y="11057"/>
                  </a:lnTo>
                  <a:cubicBezTo>
                    <a:pt x="7596" y="11089"/>
                    <a:pt x="7599" y="11120"/>
                    <a:pt x="7603" y="11149"/>
                  </a:cubicBezTo>
                  <a:lnTo>
                    <a:pt x="7603" y="11149"/>
                  </a:lnTo>
                  <a:cubicBezTo>
                    <a:pt x="7584" y="11067"/>
                    <a:pt x="7568" y="10971"/>
                    <a:pt x="7546" y="10869"/>
                  </a:cubicBezTo>
                  <a:lnTo>
                    <a:pt x="7546" y="10869"/>
                  </a:lnTo>
                  <a:cubicBezTo>
                    <a:pt x="7564" y="10939"/>
                    <a:pt x="7580" y="11002"/>
                    <a:pt x="7593" y="11057"/>
                  </a:cubicBezTo>
                  <a:lnTo>
                    <a:pt x="7593" y="11057"/>
                  </a:lnTo>
                  <a:cubicBezTo>
                    <a:pt x="7591" y="11021"/>
                    <a:pt x="7589" y="10985"/>
                    <a:pt x="7589" y="10948"/>
                  </a:cubicBezTo>
                  <a:cubicBezTo>
                    <a:pt x="7479" y="10618"/>
                    <a:pt x="7589" y="10618"/>
                    <a:pt x="7589" y="10508"/>
                  </a:cubicBezTo>
                  <a:lnTo>
                    <a:pt x="7589" y="9628"/>
                  </a:lnTo>
                  <a:cubicBezTo>
                    <a:pt x="7583" y="9699"/>
                    <a:pt x="7578" y="9762"/>
                    <a:pt x="7573" y="9820"/>
                  </a:cubicBezTo>
                  <a:lnTo>
                    <a:pt x="7573" y="9820"/>
                  </a:lnTo>
                  <a:cubicBezTo>
                    <a:pt x="7582" y="9673"/>
                    <a:pt x="7589" y="9519"/>
                    <a:pt x="7589" y="9408"/>
                  </a:cubicBezTo>
                  <a:cubicBezTo>
                    <a:pt x="7644" y="9298"/>
                    <a:pt x="7699" y="9160"/>
                    <a:pt x="7754" y="9023"/>
                  </a:cubicBezTo>
                  <a:lnTo>
                    <a:pt x="7754" y="9023"/>
                  </a:lnTo>
                  <a:cubicBezTo>
                    <a:pt x="7782" y="8995"/>
                    <a:pt x="7809" y="8968"/>
                    <a:pt x="7809" y="8968"/>
                  </a:cubicBezTo>
                  <a:lnTo>
                    <a:pt x="8029" y="8528"/>
                  </a:lnTo>
                  <a:cubicBezTo>
                    <a:pt x="8174" y="8310"/>
                    <a:pt x="8511" y="7901"/>
                    <a:pt x="8471" y="7901"/>
                  </a:cubicBezTo>
                  <a:cubicBezTo>
                    <a:pt x="8449" y="7901"/>
                    <a:pt x="8328" y="8009"/>
                    <a:pt x="8029" y="8308"/>
                  </a:cubicBezTo>
                  <a:cubicBezTo>
                    <a:pt x="8249" y="8088"/>
                    <a:pt x="8469" y="7868"/>
                    <a:pt x="8689" y="7648"/>
                  </a:cubicBezTo>
                  <a:lnTo>
                    <a:pt x="8799" y="7538"/>
                  </a:lnTo>
                  <a:cubicBezTo>
                    <a:pt x="9019" y="7318"/>
                    <a:pt x="9349" y="7208"/>
                    <a:pt x="9569" y="7098"/>
                  </a:cubicBezTo>
                  <a:cubicBezTo>
                    <a:pt x="9593" y="7082"/>
                    <a:pt x="9614" y="7068"/>
                    <a:pt x="9632" y="7055"/>
                  </a:cubicBezTo>
                  <a:lnTo>
                    <a:pt x="9632" y="7055"/>
                  </a:lnTo>
                  <a:lnTo>
                    <a:pt x="9899" y="6988"/>
                  </a:lnTo>
                  <a:lnTo>
                    <a:pt x="10449" y="6878"/>
                  </a:lnTo>
                  <a:lnTo>
                    <a:pt x="10669" y="6878"/>
                  </a:lnTo>
                  <a:cubicBezTo>
                    <a:pt x="10787" y="6839"/>
                    <a:pt x="10835" y="6813"/>
                    <a:pt x="10837" y="6799"/>
                  </a:cubicBezTo>
                  <a:lnTo>
                    <a:pt x="10837" y="6799"/>
                  </a:lnTo>
                  <a:cubicBezTo>
                    <a:pt x="10872" y="6797"/>
                    <a:pt x="10908" y="6796"/>
                    <a:pt x="10944" y="6796"/>
                  </a:cubicBezTo>
                  <a:cubicBezTo>
                    <a:pt x="11113" y="6796"/>
                    <a:pt x="11283" y="6817"/>
                    <a:pt x="11471" y="6860"/>
                  </a:cubicBezTo>
                  <a:lnTo>
                    <a:pt x="11471" y="6860"/>
                  </a:lnTo>
                  <a:cubicBezTo>
                    <a:pt x="11457" y="6865"/>
                    <a:pt x="11446" y="6871"/>
                    <a:pt x="11439" y="6878"/>
                  </a:cubicBezTo>
                  <a:cubicBezTo>
                    <a:pt x="11769" y="6878"/>
                    <a:pt x="11989" y="6878"/>
                    <a:pt x="12319" y="6988"/>
                  </a:cubicBezTo>
                  <a:cubicBezTo>
                    <a:pt x="12685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3" y="0"/>
                    <a:pt x="11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44"/>
            <p:cNvSpPr/>
            <p:nvPr/>
          </p:nvSpPr>
          <p:spPr>
            <a:xfrm>
              <a:off x="4230700" y="25275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184" y="8074"/>
                  </a:moveTo>
                  <a:lnTo>
                    <a:pt x="7184" y="8074"/>
                  </a:lnTo>
                  <a:cubicBezTo>
                    <a:pt x="7165" y="8074"/>
                    <a:pt x="7040" y="8334"/>
                    <a:pt x="7040" y="8470"/>
                  </a:cubicBezTo>
                  <a:cubicBezTo>
                    <a:pt x="7166" y="8175"/>
                    <a:pt x="7196" y="8074"/>
                    <a:pt x="7184" y="8074"/>
                  </a:cubicBezTo>
                  <a:close/>
                  <a:moveTo>
                    <a:pt x="7040" y="8470"/>
                  </a:move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80" y="8650"/>
                    <a:pt x="7004" y="8577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20" y="9597"/>
                    <a:pt x="6820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4" y="13198"/>
                    <a:pt x="8954" y="13251"/>
                  </a:cubicBezTo>
                  <a:lnTo>
                    <a:pt x="8954" y="13251"/>
                  </a:lnTo>
                  <a:cubicBezTo>
                    <a:pt x="8903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10" y="13481"/>
                  </a:moveTo>
                  <a:cubicBezTo>
                    <a:pt x="9679" y="13481"/>
                    <a:pt x="9863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10" y="13481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8"/>
                    <a:pt x="6050" y="441"/>
                  </a:cubicBez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20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9" y="20384"/>
                    <a:pt x="12561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359" y="12870"/>
                  </a:lnTo>
                  <a:lnTo>
                    <a:pt x="8139" y="12650"/>
                  </a:lnTo>
                  <a:cubicBezTo>
                    <a:pt x="8136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4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6" y="9119"/>
                    <a:pt x="6920" y="8888"/>
                    <a:pt x="6964" y="8695"/>
                  </a:cubicBezTo>
                  <a:lnTo>
                    <a:pt x="6964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40" y="8400"/>
                    <a:pt x="7040" y="8250"/>
                  </a:cubicBezTo>
                  <a:cubicBezTo>
                    <a:pt x="7040" y="8155"/>
                    <a:pt x="7535" y="7729"/>
                    <a:pt x="7596" y="7474"/>
                  </a:cubicBezTo>
                  <a:lnTo>
                    <a:pt x="7596" y="7474"/>
                  </a:lnTo>
                  <a:lnTo>
                    <a:pt x="7919" y="7150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854" y="7186"/>
                    <a:pt x="7740" y="7260"/>
                    <a:pt x="7699" y="7260"/>
                  </a:cubicBezTo>
                  <a:cubicBezTo>
                    <a:pt x="7809" y="7205"/>
                    <a:pt x="7892" y="7150"/>
                    <a:pt x="7974" y="7095"/>
                  </a:cubicBezTo>
                  <a:lnTo>
                    <a:pt x="7974" y="7095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982" y="7094"/>
                    <a:pt x="8003" y="7078"/>
                    <a:pt x="8023" y="7063"/>
                  </a:cubicBezTo>
                  <a:lnTo>
                    <a:pt x="8023" y="7063"/>
                  </a:lnTo>
                  <a:cubicBezTo>
                    <a:pt x="8007" y="7074"/>
                    <a:pt x="7991" y="7084"/>
                    <a:pt x="7974" y="7095"/>
                  </a:cubicBezTo>
                  <a:lnTo>
                    <a:pt x="7974" y="7095"/>
                  </a:lnTo>
                  <a:lnTo>
                    <a:pt x="8029" y="7040"/>
                  </a:lnTo>
                  <a:cubicBezTo>
                    <a:pt x="8131" y="6964"/>
                    <a:pt x="8174" y="6935"/>
                    <a:pt x="8179" y="6935"/>
                  </a:cubicBezTo>
                  <a:lnTo>
                    <a:pt x="8179" y="6935"/>
                  </a:lnTo>
                  <a:cubicBezTo>
                    <a:pt x="8185" y="6935"/>
                    <a:pt x="8114" y="6995"/>
                    <a:pt x="8023" y="7063"/>
                  </a:cubicBezTo>
                  <a:lnTo>
                    <a:pt x="8023" y="7063"/>
                  </a:lnTo>
                  <a:cubicBezTo>
                    <a:pt x="8090" y="7019"/>
                    <a:pt x="8161" y="6974"/>
                    <a:pt x="8249" y="6930"/>
                  </a:cubicBezTo>
                  <a:cubicBezTo>
                    <a:pt x="8689" y="6710"/>
                    <a:pt x="9129" y="649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421"/>
                    <a:pt x="10559" y="551"/>
                    <a:pt x="8689" y="111"/>
                  </a:cubicBezTo>
                  <a:cubicBezTo>
                    <a:pt x="8396" y="38"/>
                    <a:pt x="8103" y="1"/>
                    <a:pt x="7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44"/>
            <p:cNvSpPr/>
            <p:nvPr/>
          </p:nvSpPr>
          <p:spPr>
            <a:xfrm>
              <a:off x="4879625" y="2528800"/>
              <a:ext cx="452800" cy="510175"/>
            </a:xfrm>
            <a:custGeom>
              <a:avLst/>
              <a:gdLst/>
              <a:ahLst/>
              <a:cxnLst/>
              <a:rect l="l" t="t" r="r" b="b"/>
              <a:pathLst>
                <a:path w="18112" h="20407" extrusionOk="0">
                  <a:moveTo>
                    <a:pt x="8319" y="12826"/>
                  </a:moveTo>
                  <a:cubicBezTo>
                    <a:pt x="8372" y="12903"/>
                    <a:pt x="8408" y="12960"/>
                    <a:pt x="8398" y="12960"/>
                  </a:cubicBezTo>
                  <a:cubicBezTo>
                    <a:pt x="8394" y="12960"/>
                    <a:pt x="8382" y="12950"/>
                    <a:pt x="8360" y="12928"/>
                  </a:cubicBezTo>
                  <a:lnTo>
                    <a:pt x="8319" y="12826"/>
                  </a:ln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379"/>
                    <a:pt x="3630" y="2699"/>
                    <a:pt x="2420" y="4568"/>
                  </a:cubicBezTo>
                  <a:cubicBezTo>
                    <a:pt x="220" y="7758"/>
                    <a:pt x="1" y="11938"/>
                    <a:pt x="1760" y="15457"/>
                  </a:cubicBezTo>
                  <a:cubicBezTo>
                    <a:pt x="2860" y="17437"/>
                    <a:pt x="4510" y="1908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1" y="20407"/>
                    <a:pt x="8946" y="20370"/>
                    <a:pt x="9240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3917"/>
                  </a:lnTo>
                  <a:cubicBezTo>
                    <a:pt x="9789" y="13807"/>
                    <a:pt x="9460" y="13697"/>
                    <a:pt x="9130" y="13477"/>
                  </a:cubicBezTo>
                  <a:lnTo>
                    <a:pt x="8800" y="13148"/>
                  </a:lnTo>
                  <a:cubicBezTo>
                    <a:pt x="8682" y="13069"/>
                    <a:pt x="8620" y="13033"/>
                    <a:pt x="8596" y="13024"/>
                  </a:cubicBezTo>
                  <a:lnTo>
                    <a:pt x="8596" y="13024"/>
                  </a:lnTo>
                  <a:cubicBezTo>
                    <a:pt x="8473" y="12913"/>
                    <a:pt x="8381" y="12795"/>
                    <a:pt x="8250" y="12598"/>
                  </a:cubicBezTo>
                  <a:lnTo>
                    <a:pt x="8213" y="12561"/>
                  </a:lnTo>
                  <a:lnTo>
                    <a:pt x="8140" y="12378"/>
                  </a:lnTo>
                  <a:cubicBezTo>
                    <a:pt x="7986" y="12224"/>
                    <a:pt x="7887" y="12071"/>
                    <a:pt x="7803" y="11881"/>
                  </a:cubicBezTo>
                  <a:lnTo>
                    <a:pt x="7803" y="11881"/>
                  </a:lnTo>
                  <a:cubicBezTo>
                    <a:pt x="7779" y="11761"/>
                    <a:pt x="7700" y="11575"/>
                    <a:pt x="7700" y="11388"/>
                  </a:cubicBezTo>
                  <a:cubicBezTo>
                    <a:pt x="7680" y="11368"/>
                    <a:pt x="7663" y="11340"/>
                    <a:pt x="7649" y="11307"/>
                  </a:cubicBezTo>
                  <a:lnTo>
                    <a:pt x="7649" y="11307"/>
                  </a:lnTo>
                  <a:cubicBezTo>
                    <a:pt x="7662" y="11374"/>
                    <a:pt x="7664" y="11402"/>
                    <a:pt x="7660" y="11402"/>
                  </a:cubicBezTo>
                  <a:cubicBezTo>
                    <a:pt x="7652" y="11402"/>
                    <a:pt x="7621" y="11292"/>
                    <a:pt x="7603" y="11149"/>
                  </a:cubicBezTo>
                  <a:lnTo>
                    <a:pt x="7603" y="11149"/>
                  </a:lnTo>
                  <a:cubicBezTo>
                    <a:pt x="7617" y="11210"/>
                    <a:pt x="7631" y="11264"/>
                    <a:pt x="7649" y="11307"/>
                  </a:cubicBezTo>
                  <a:lnTo>
                    <a:pt x="7649" y="11307"/>
                  </a:lnTo>
                  <a:cubicBezTo>
                    <a:pt x="7639" y="11252"/>
                    <a:pt x="7621" y="11171"/>
                    <a:pt x="7594" y="11057"/>
                  </a:cubicBezTo>
                  <a:lnTo>
                    <a:pt x="7594" y="11057"/>
                  </a:lnTo>
                  <a:cubicBezTo>
                    <a:pt x="7596" y="11089"/>
                    <a:pt x="7599" y="11120"/>
                    <a:pt x="7603" y="11149"/>
                  </a:cubicBezTo>
                  <a:lnTo>
                    <a:pt x="7603" y="11149"/>
                  </a:lnTo>
                  <a:cubicBezTo>
                    <a:pt x="7585" y="11067"/>
                    <a:pt x="7568" y="10971"/>
                    <a:pt x="7547" y="10869"/>
                  </a:cubicBezTo>
                  <a:lnTo>
                    <a:pt x="7547" y="10869"/>
                  </a:lnTo>
                  <a:cubicBezTo>
                    <a:pt x="7565" y="10939"/>
                    <a:pt x="7581" y="11002"/>
                    <a:pt x="7594" y="11057"/>
                  </a:cubicBezTo>
                  <a:lnTo>
                    <a:pt x="7594" y="11057"/>
                  </a:lnTo>
                  <a:cubicBezTo>
                    <a:pt x="7591" y="11021"/>
                    <a:pt x="7590" y="1098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9628"/>
                  </a:lnTo>
                  <a:cubicBezTo>
                    <a:pt x="7584" y="9699"/>
                    <a:pt x="7579" y="9762"/>
                    <a:pt x="7574" y="9820"/>
                  </a:cubicBezTo>
                  <a:lnTo>
                    <a:pt x="7574" y="9820"/>
                  </a:lnTo>
                  <a:cubicBezTo>
                    <a:pt x="7583" y="9673"/>
                    <a:pt x="7590" y="9519"/>
                    <a:pt x="7590" y="9408"/>
                  </a:cubicBezTo>
                  <a:cubicBezTo>
                    <a:pt x="7645" y="9298"/>
                    <a:pt x="7700" y="9160"/>
                    <a:pt x="7755" y="9023"/>
                  </a:cubicBezTo>
                  <a:lnTo>
                    <a:pt x="7755" y="9023"/>
                  </a:lnTo>
                  <a:cubicBezTo>
                    <a:pt x="7782" y="8995"/>
                    <a:pt x="7810" y="8968"/>
                    <a:pt x="7810" y="8968"/>
                  </a:cubicBezTo>
                  <a:lnTo>
                    <a:pt x="8030" y="8528"/>
                  </a:lnTo>
                  <a:cubicBezTo>
                    <a:pt x="8175" y="8310"/>
                    <a:pt x="8512" y="7901"/>
                    <a:pt x="8471" y="7901"/>
                  </a:cubicBezTo>
                  <a:cubicBezTo>
                    <a:pt x="8450" y="7901"/>
                    <a:pt x="8329" y="8009"/>
                    <a:pt x="8030" y="8308"/>
                  </a:cubicBezTo>
                  <a:cubicBezTo>
                    <a:pt x="8250" y="8088"/>
                    <a:pt x="8470" y="7868"/>
                    <a:pt x="8690" y="7648"/>
                  </a:cubicBezTo>
                  <a:lnTo>
                    <a:pt x="8800" y="7538"/>
                  </a:lnTo>
                  <a:cubicBezTo>
                    <a:pt x="9020" y="7318"/>
                    <a:pt x="9350" y="7208"/>
                    <a:pt x="9570" y="7098"/>
                  </a:cubicBezTo>
                  <a:cubicBezTo>
                    <a:pt x="9593" y="7082"/>
                    <a:pt x="9614" y="7068"/>
                    <a:pt x="9633" y="7055"/>
                  </a:cubicBezTo>
                  <a:lnTo>
                    <a:pt x="9633" y="7055"/>
                  </a:lnTo>
                  <a:lnTo>
                    <a:pt x="9899" y="6988"/>
                  </a:lnTo>
                  <a:lnTo>
                    <a:pt x="10449" y="6878"/>
                  </a:lnTo>
                  <a:lnTo>
                    <a:pt x="10669" y="6878"/>
                  </a:lnTo>
                  <a:cubicBezTo>
                    <a:pt x="10788" y="6839"/>
                    <a:pt x="10835" y="6813"/>
                    <a:pt x="10837" y="6799"/>
                  </a:cubicBezTo>
                  <a:lnTo>
                    <a:pt x="10837" y="6799"/>
                  </a:lnTo>
                  <a:cubicBezTo>
                    <a:pt x="10873" y="6797"/>
                    <a:pt x="10909" y="6796"/>
                    <a:pt x="10944" y="6796"/>
                  </a:cubicBezTo>
                  <a:cubicBezTo>
                    <a:pt x="11114" y="6796"/>
                    <a:pt x="11283" y="6817"/>
                    <a:pt x="11471" y="6860"/>
                  </a:cubicBezTo>
                  <a:lnTo>
                    <a:pt x="11471" y="6860"/>
                  </a:lnTo>
                  <a:cubicBezTo>
                    <a:pt x="11457" y="6865"/>
                    <a:pt x="11446" y="6871"/>
                    <a:pt x="11439" y="6878"/>
                  </a:cubicBezTo>
                  <a:cubicBezTo>
                    <a:pt x="11769" y="6878"/>
                    <a:pt x="11989" y="6878"/>
                    <a:pt x="12319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4"/>
            <p:cNvSpPr/>
            <p:nvPr/>
          </p:nvSpPr>
          <p:spPr>
            <a:xfrm>
              <a:off x="5561550" y="25275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8122" y="7001"/>
                  </a:moveTo>
                  <a:cubicBezTo>
                    <a:pt x="7985" y="7096"/>
                    <a:pt x="7760" y="7260"/>
                    <a:pt x="7700" y="7260"/>
                  </a:cubicBezTo>
                  <a:cubicBezTo>
                    <a:pt x="7873" y="7174"/>
                    <a:pt x="7978" y="7087"/>
                    <a:pt x="8122" y="7001"/>
                  </a:cubicBezTo>
                  <a:close/>
                  <a:moveTo>
                    <a:pt x="7184" y="8074"/>
                  </a:moveTo>
                  <a:cubicBezTo>
                    <a:pt x="7165" y="8074"/>
                    <a:pt x="7040" y="8334"/>
                    <a:pt x="7040" y="8470"/>
                  </a:cubicBezTo>
                  <a:cubicBezTo>
                    <a:pt x="7167" y="8175"/>
                    <a:pt x="7196" y="8074"/>
                    <a:pt x="7184" y="8074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7" y="8536"/>
                    <a:pt x="6984" y="8612"/>
                    <a:pt x="6965" y="8695"/>
                  </a:cubicBezTo>
                  <a:lnTo>
                    <a:pt x="6965" y="8695"/>
                  </a:lnTo>
                  <a:cubicBezTo>
                    <a:pt x="6980" y="8650"/>
                    <a:pt x="7004" y="8577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5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1" y="13217"/>
                    <a:pt x="8800" y="13200"/>
                  </a:cubicBezTo>
                  <a:cubicBezTo>
                    <a:pt x="8705" y="13162"/>
                    <a:pt x="8669" y="13146"/>
                    <a:pt x="8672" y="13146"/>
                  </a:cubicBezTo>
                  <a:close/>
                  <a:moveTo>
                    <a:pt x="9643" y="13481"/>
                  </a:moveTo>
                  <a:cubicBezTo>
                    <a:pt x="9729" y="13481"/>
                    <a:pt x="9936" y="13493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1"/>
                    <a:pt x="9643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1" y="5830"/>
                    <a:pt x="1" y="9900"/>
                  </a:cubicBezTo>
                  <a:cubicBezTo>
                    <a:pt x="1" y="13859"/>
                    <a:pt x="2200" y="17489"/>
                    <a:pt x="5720" y="19249"/>
                  </a:cubicBezTo>
                  <a:cubicBezTo>
                    <a:pt x="7253" y="20015"/>
                    <a:pt x="8918" y="20384"/>
                    <a:pt x="10603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3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40" y="13529"/>
                  </a:lnTo>
                  <a:lnTo>
                    <a:pt x="9790" y="13419"/>
                  </a:lnTo>
                  <a:cubicBezTo>
                    <a:pt x="9563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90" y="13090"/>
                  </a:lnTo>
                  <a:lnTo>
                    <a:pt x="8360" y="12870"/>
                  </a:lnTo>
                  <a:lnTo>
                    <a:pt x="8140" y="12650"/>
                  </a:lnTo>
                  <a:cubicBezTo>
                    <a:pt x="8136" y="12648"/>
                    <a:pt x="8132" y="12646"/>
                    <a:pt x="8129" y="12644"/>
                  </a:cubicBezTo>
                  <a:lnTo>
                    <a:pt x="8129" y="12644"/>
                  </a:lnTo>
                  <a:cubicBezTo>
                    <a:pt x="8000" y="12525"/>
                    <a:pt x="7948" y="12499"/>
                    <a:pt x="7810" y="12430"/>
                  </a:cubicBezTo>
                  <a:lnTo>
                    <a:pt x="7739" y="12335"/>
                  </a:lnTo>
                  <a:lnTo>
                    <a:pt x="7739" y="12335"/>
                  </a:lnTo>
                  <a:cubicBezTo>
                    <a:pt x="7717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4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7" y="9119"/>
                    <a:pt x="6920" y="8888"/>
                    <a:pt x="6965" y="8695"/>
                  </a:cubicBezTo>
                  <a:lnTo>
                    <a:pt x="6965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40" y="8400"/>
                    <a:pt x="7040" y="8250"/>
                  </a:cubicBezTo>
                  <a:cubicBezTo>
                    <a:pt x="7040" y="8158"/>
                    <a:pt x="7505" y="7755"/>
                    <a:pt x="7589" y="7498"/>
                  </a:cubicBezTo>
                  <a:lnTo>
                    <a:pt x="7589" y="7498"/>
                  </a:lnTo>
                  <a:cubicBezTo>
                    <a:pt x="7701" y="7412"/>
                    <a:pt x="7840" y="7310"/>
                    <a:pt x="7920" y="7150"/>
                  </a:cubicBezTo>
                  <a:lnTo>
                    <a:pt x="8140" y="7040"/>
                  </a:lnTo>
                  <a:cubicBezTo>
                    <a:pt x="8198" y="6982"/>
                    <a:pt x="8225" y="6951"/>
                    <a:pt x="8230" y="6940"/>
                  </a:cubicBezTo>
                  <a:lnTo>
                    <a:pt x="8230" y="6940"/>
                  </a:lnTo>
                  <a:cubicBezTo>
                    <a:pt x="8237" y="6937"/>
                    <a:pt x="8243" y="6933"/>
                    <a:pt x="8250" y="6930"/>
                  </a:cubicBezTo>
                  <a:cubicBezTo>
                    <a:pt x="8580" y="6710"/>
                    <a:pt x="9020" y="6490"/>
                    <a:pt x="9350" y="6380"/>
                  </a:cubicBezTo>
                  <a:cubicBezTo>
                    <a:pt x="10120" y="5940"/>
                    <a:pt x="10780" y="5170"/>
                    <a:pt x="10999" y="4290"/>
                  </a:cubicBezTo>
                  <a:cubicBezTo>
                    <a:pt x="11439" y="2531"/>
                    <a:pt x="10450" y="551"/>
                    <a:pt x="8580" y="111"/>
                  </a:cubicBezTo>
                  <a:cubicBezTo>
                    <a:pt x="8286" y="38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44"/>
            <p:cNvSpPr/>
            <p:nvPr/>
          </p:nvSpPr>
          <p:spPr>
            <a:xfrm>
              <a:off x="6210475" y="2528800"/>
              <a:ext cx="452825" cy="510175"/>
            </a:xfrm>
            <a:custGeom>
              <a:avLst/>
              <a:gdLst/>
              <a:ahLst/>
              <a:cxnLst/>
              <a:rect l="l" t="t" r="r" b="b"/>
              <a:pathLst>
                <a:path w="18113" h="20407" extrusionOk="0">
                  <a:moveTo>
                    <a:pt x="8320" y="12826"/>
                  </a:moveTo>
                  <a:cubicBezTo>
                    <a:pt x="8372" y="12903"/>
                    <a:pt x="8408" y="12960"/>
                    <a:pt x="8399" y="12960"/>
                  </a:cubicBezTo>
                  <a:cubicBezTo>
                    <a:pt x="8395" y="12960"/>
                    <a:pt x="8382" y="12950"/>
                    <a:pt x="8360" y="12928"/>
                  </a:cubicBezTo>
                  <a:lnTo>
                    <a:pt x="8320" y="12826"/>
                  </a:lnTo>
                  <a:close/>
                  <a:moveTo>
                    <a:pt x="11057" y="0"/>
                  </a:moveTo>
                  <a:cubicBezTo>
                    <a:pt x="9865" y="0"/>
                    <a:pt x="8672" y="192"/>
                    <a:pt x="7480" y="609"/>
                  </a:cubicBezTo>
                  <a:cubicBezTo>
                    <a:pt x="5500" y="1379"/>
                    <a:pt x="3631" y="2699"/>
                    <a:pt x="2421" y="456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510" y="19087"/>
                    <a:pt x="6600" y="19967"/>
                  </a:cubicBezTo>
                  <a:cubicBezTo>
                    <a:pt x="7114" y="20260"/>
                    <a:pt x="7725" y="20407"/>
                    <a:pt x="8336" y="20407"/>
                  </a:cubicBezTo>
                  <a:cubicBezTo>
                    <a:pt x="8641" y="20407"/>
                    <a:pt x="8947" y="20370"/>
                    <a:pt x="9240" y="20297"/>
                  </a:cubicBezTo>
                  <a:cubicBezTo>
                    <a:pt x="10120" y="20077"/>
                    <a:pt x="11000" y="19527"/>
                    <a:pt x="11440" y="18647"/>
                  </a:cubicBezTo>
                  <a:cubicBezTo>
                    <a:pt x="12210" y="17217"/>
                    <a:pt x="11990" y="14687"/>
                    <a:pt x="10230" y="14027"/>
                  </a:cubicBezTo>
                  <a:lnTo>
                    <a:pt x="10120" y="13917"/>
                  </a:lnTo>
                  <a:cubicBezTo>
                    <a:pt x="9790" y="13807"/>
                    <a:pt x="9460" y="13697"/>
                    <a:pt x="9130" y="13477"/>
                  </a:cubicBezTo>
                  <a:lnTo>
                    <a:pt x="8800" y="13148"/>
                  </a:lnTo>
                  <a:cubicBezTo>
                    <a:pt x="8683" y="13069"/>
                    <a:pt x="8621" y="13033"/>
                    <a:pt x="8597" y="13024"/>
                  </a:cubicBezTo>
                  <a:lnTo>
                    <a:pt x="8597" y="13024"/>
                  </a:lnTo>
                  <a:cubicBezTo>
                    <a:pt x="8474" y="12913"/>
                    <a:pt x="8381" y="12795"/>
                    <a:pt x="8250" y="12598"/>
                  </a:cubicBezTo>
                  <a:lnTo>
                    <a:pt x="8213" y="12561"/>
                  </a:lnTo>
                  <a:lnTo>
                    <a:pt x="8140" y="12378"/>
                  </a:lnTo>
                  <a:cubicBezTo>
                    <a:pt x="7986" y="12224"/>
                    <a:pt x="7886" y="12070"/>
                    <a:pt x="7803" y="11879"/>
                  </a:cubicBezTo>
                  <a:lnTo>
                    <a:pt x="7803" y="11879"/>
                  </a:lnTo>
                  <a:cubicBezTo>
                    <a:pt x="7788" y="11811"/>
                    <a:pt x="7751" y="11722"/>
                    <a:pt x="7706" y="11624"/>
                  </a:cubicBezTo>
                  <a:lnTo>
                    <a:pt x="7706" y="11624"/>
                  </a:lnTo>
                  <a:cubicBezTo>
                    <a:pt x="7704" y="11619"/>
                    <a:pt x="7702" y="11613"/>
                    <a:pt x="7700" y="11608"/>
                  </a:cubicBezTo>
                  <a:cubicBezTo>
                    <a:pt x="7694" y="11595"/>
                    <a:pt x="7689" y="11587"/>
                    <a:pt x="7687" y="11583"/>
                  </a:cubicBezTo>
                  <a:lnTo>
                    <a:pt x="7687" y="11583"/>
                  </a:lnTo>
                  <a:cubicBezTo>
                    <a:pt x="7656" y="11520"/>
                    <a:pt x="7623" y="11454"/>
                    <a:pt x="7590" y="11388"/>
                  </a:cubicBezTo>
                  <a:cubicBezTo>
                    <a:pt x="7590" y="11352"/>
                    <a:pt x="7590" y="11294"/>
                    <a:pt x="7586" y="11220"/>
                  </a:cubicBezTo>
                  <a:lnTo>
                    <a:pt x="7586" y="11220"/>
                  </a:lnTo>
                  <a:cubicBezTo>
                    <a:pt x="7608" y="11350"/>
                    <a:pt x="7617" y="11402"/>
                    <a:pt x="7618" y="11402"/>
                  </a:cubicBezTo>
                  <a:cubicBezTo>
                    <a:pt x="7619" y="11402"/>
                    <a:pt x="7590" y="1117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9628"/>
                  </a:lnTo>
                  <a:cubicBezTo>
                    <a:pt x="7584" y="9699"/>
                    <a:pt x="7579" y="9762"/>
                    <a:pt x="7574" y="9820"/>
                  </a:cubicBezTo>
                  <a:lnTo>
                    <a:pt x="7574" y="9820"/>
                  </a:lnTo>
                  <a:cubicBezTo>
                    <a:pt x="7583" y="9673"/>
                    <a:pt x="7590" y="9519"/>
                    <a:pt x="7590" y="9408"/>
                  </a:cubicBezTo>
                  <a:cubicBezTo>
                    <a:pt x="7645" y="9298"/>
                    <a:pt x="7700" y="9160"/>
                    <a:pt x="7755" y="9023"/>
                  </a:cubicBezTo>
                  <a:lnTo>
                    <a:pt x="7755" y="9023"/>
                  </a:lnTo>
                  <a:cubicBezTo>
                    <a:pt x="7783" y="8995"/>
                    <a:pt x="7810" y="8968"/>
                    <a:pt x="7810" y="8968"/>
                  </a:cubicBezTo>
                  <a:lnTo>
                    <a:pt x="8030" y="8528"/>
                  </a:lnTo>
                  <a:cubicBezTo>
                    <a:pt x="8175" y="8310"/>
                    <a:pt x="8512" y="7901"/>
                    <a:pt x="8471" y="7901"/>
                  </a:cubicBezTo>
                  <a:cubicBezTo>
                    <a:pt x="8450" y="7901"/>
                    <a:pt x="8329" y="8009"/>
                    <a:pt x="8030" y="8308"/>
                  </a:cubicBezTo>
                  <a:cubicBezTo>
                    <a:pt x="8250" y="8088"/>
                    <a:pt x="8360" y="7868"/>
                    <a:pt x="8580" y="7648"/>
                  </a:cubicBezTo>
                  <a:lnTo>
                    <a:pt x="8630" y="7611"/>
                  </a:lnTo>
                  <a:lnTo>
                    <a:pt x="8630" y="7611"/>
                  </a:lnTo>
                  <a:cubicBezTo>
                    <a:pt x="8660" y="7604"/>
                    <a:pt x="8714" y="7581"/>
                    <a:pt x="8800" y="7538"/>
                  </a:cubicBezTo>
                  <a:cubicBezTo>
                    <a:pt x="9020" y="7318"/>
                    <a:pt x="9350" y="7208"/>
                    <a:pt x="9570" y="7098"/>
                  </a:cubicBezTo>
                  <a:cubicBezTo>
                    <a:pt x="9605" y="7074"/>
                    <a:pt x="9635" y="7054"/>
                    <a:pt x="9659" y="7036"/>
                  </a:cubicBezTo>
                  <a:lnTo>
                    <a:pt x="9659" y="7036"/>
                  </a:lnTo>
                  <a:lnTo>
                    <a:pt x="9900" y="6988"/>
                  </a:lnTo>
                  <a:lnTo>
                    <a:pt x="10450" y="6878"/>
                  </a:lnTo>
                  <a:lnTo>
                    <a:pt x="10670" y="6878"/>
                  </a:lnTo>
                  <a:cubicBezTo>
                    <a:pt x="10763" y="6841"/>
                    <a:pt x="10799" y="6816"/>
                    <a:pt x="10798" y="6801"/>
                  </a:cubicBezTo>
                  <a:lnTo>
                    <a:pt x="10798" y="6801"/>
                  </a:lnTo>
                  <a:cubicBezTo>
                    <a:pt x="10847" y="6797"/>
                    <a:pt x="10896" y="6796"/>
                    <a:pt x="10945" y="6796"/>
                  </a:cubicBezTo>
                  <a:cubicBezTo>
                    <a:pt x="11114" y="6796"/>
                    <a:pt x="11283" y="6817"/>
                    <a:pt x="11471" y="6859"/>
                  </a:cubicBezTo>
                  <a:lnTo>
                    <a:pt x="11471" y="6859"/>
                  </a:lnTo>
                  <a:cubicBezTo>
                    <a:pt x="11457" y="6865"/>
                    <a:pt x="11447" y="6871"/>
                    <a:pt x="11440" y="6878"/>
                  </a:cubicBezTo>
                  <a:cubicBezTo>
                    <a:pt x="11770" y="6878"/>
                    <a:pt x="11990" y="6878"/>
                    <a:pt x="12210" y="6988"/>
                  </a:cubicBezTo>
                  <a:cubicBezTo>
                    <a:pt x="12585" y="7089"/>
                    <a:pt x="12942" y="7136"/>
                    <a:pt x="13278" y="7136"/>
                  </a:cubicBezTo>
                  <a:cubicBezTo>
                    <a:pt x="16970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44"/>
            <p:cNvSpPr/>
            <p:nvPr/>
          </p:nvSpPr>
          <p:spPr>
            <a:xfrm>
              <a:off x="6892425" y="25275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8121" y="7001"/>
                  </a:moveTo>
                  <a:lnTo>
                    <a:pt x="8121" y="7001"/>
                  </a:lnTo>
                  <a:cubicBezTo>
                    <a:pt x="7984" y="7096"/>
                    <a:pt x="7759" y="7260"/>
                    <a:pt x="7699" y="7260"/>
                  </a:cubicBezTo>
                  <a:cubicBezTo>
                    <a:pt x="7872" y="7174"/>
                    <a:pt x="7977" y="7087"/>
                    <a:pt x="8121" y="7001"/>
                  </a:cubicBezTo>
                  <a:close/>
                  <a:moveTo>
                    <a:pt x="7184" y="8074"/>
                  </a:moveTo>
                  <a:cubicBezTo>
                    <a:pt x="7165" y="8074"/>
                    <a:pt x="7039" y="8334"/>
                    <a:pt x="7039" y="8470"/>
                  </a:cubicBezTo>
                  <a:cubicBezTo>
                    <a:pt x="7166" y="8175"/>
                    <a:pt x="7195" y="8074"/>
                    <a:pt x="7184" y="8074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4" y="8577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lnTo>
                    <a:pt x="8671" y="13146"/>
                  </a:ln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42" y="13481"/>
                  </a:moveTo>
                  <a:cubicBezTo>
                    <a:pt x="9728" y="13481"/>
                    <a:pt x="9936" y="13493"/>
                    <a:pt x="1033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42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359" y="12870"/>
                  </a:lnTo>
                  <a:lnTo>
                    <a:pt x="8139" y="12650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lnTo>
                    <a:pt x="6929" y="9460"/>
                  </a:lnTo>
                  <a:lnTo>
                    <a:pt x="6929" y="9020"/>
                  </a:lnTo>
                  <a:cubicBezTo>
                    <a:pt x="6929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39" y="8400"/>
                    <a:pt x="7039" y="8250"/>
                  </a:cubicBezTo>
                  <a:cubicBezTo>
                    <a:pt x="7039" y="8140"/>
                    <a:pt x="7699" y="7590"/>
                    <a:pt x="7699" y="7370"/>
                  </a:cubicBezTo>
                  <a:lnTo>
                    <a:pt x="7699" y="7370"/>
                  </a:lnTo>
                  <a:lnTo>
                    <a:pt x="7919" y="7150"/>
                  </a:lnTo>
                  <a:lnTo>
                    <a:pt x="8139" y="7040"/>
                  </a:lnTo>
                  <a:cubicBezTo>
                    <a:pt x="8197" y="6982"/>
                    <a:pt x="8225" y="6951"/>
                    <a:pt x="8230" y="6940"/>
                  </a:cubicBezTo>
                  <a:lnTo>
                    <a:pt x="8230" y="6940"/>
                  </a:lnTo>
                  <a:cubicBezTo>
                    <a:pt x="8236" y="6937"/>
                    <a:pt x="8243" y="6933"/>
                    <a:pt x="8249" y="6930"/>
                  </a:cubicBezTo>
                  <a:cubicBezTo>
                    <a:pt x="8579" y="6710"/>
                    <a:pt x="9019" y="649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8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44"/>
            <p:cNvSpPr/>
            <p:nvPr/>
          </p:nvSpPr>
          <p:spPr>
            <a:xfrm>
              <a:off x="6551450" y="30133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6" y="10244"/>
                  </a:cubicBezTo>
                  <a:close/>
                  <a:moveTo>
                    <a:pt x="9675" y="10775"/>
                  </a:moveTo>
                  <a:cubicBezTo>
                    <a:pt x="9678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643" y="11144"/>
                    <a:pt x="9607" y="11253"/>
                    <a:pt x="9570" y="11358"/>
                  </a:cubicBezTo>
                  <a:lnTo>
                    <a:pt x="9570" y="11358"/>
                  </a:lnTo>
                  <a:cubicBezTo>
                    <a:pt x="9580" y="11291"/>
                    <a:pt x="9655" y="10775"/>
                    <a:pt x="9675" y="10775"/>
                  </a:cubicBezTo>
                  <a:close/>
                  <a:moveTo>
                    <a:pt x="8689" y="13015"/>
                  </a:moveTo>
                  <a:lnTo>
                    <a:pt x="8470" y="13234"/>
                  </a:lnTo>
                  <a:lnTo>
                    <a:pt x="8360" y="13344"/>
                  </a:lnTo>
                  <a:cubicBezTo>
                    <a:pt x="8260" y="13419"/>
                    <a:pt x="8217" y="13449"/>
                    <a:pt x="8211" y="13449"/>
                  </a:cubicBezTo>
                  <a:cubicBezTo>
                    <a:pt x="8190" y="13449"/>
                    <a:pt x="8604" y="13100"/>
                    <a:pt x="8689" y="130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8" y="6043"/>
                    <a:pt x="2332" y="7062"/>
                    <a:pt x="3830" y="7062"/>
                  </a:cubicBezTo>
                  <a:cubicBezTo>
                    <a:pt x="4092" y="7062"/>
                    <a:pt x="4357" y="7031"/>
                    <a:pt x="4620" y="6965"/>
                  </a:cubicBezTo>
                  <a:lnTo>
                    <a:pt x="5280" y="6855"/>
                  </a:lnTo>
                  <a:lnTo>
                    <a:pt x="6270" y="6855"/>
                  </a:lnTo>
                  <a:cubicBezTo>
                    <a:pt x="6563" y="6855"/>
                    <a:pt x="6905" y="6904"/>
                    <a:pt x="6742" y="6904"/>
                  </a:cubicBezTo>
                  <a:cubicBezTo>
                    <a:pt x="6661" y="6904"/>
                    <a:pt x="6453" y="6892"/>
                    <a:pt x="6050" y="6855"/>
                  </a:cubicBezTo>
                  <a:lnTo>
                    <a:pt x="605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8030" y="7515"/>
                  </a:lnTo>
                  <a:lnTo>
                    <a:pt x="8138" y="7569"/>
                  </a:lnTo>
                  <a:lnTo>
                    <a:pt x="8138" y="7569"/>
                  </a:lnTo>
                  <a:cubicBezTo>
                    <a:pt x="8369" y="7744"/>
                    <a:pt x="8404" y="7779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690" y="8175"/>
                    <a:pt x="9020" y="8615"/>
                    <a:pt x="9130" y="8835"/>
                  </a:cubicBezTo>
                  <a:cubicBezTo>
                    <a:pt x="9208" y="8992"/>
                    <a:pt x="9231" y="9094"/>
                    <a:pt x="9277" y="9179"/>
                  </a:cubicBezTo>
                  <a:lnTo>
                    <a:pt x="9277" y="9179"/>
                  </a:lnTo>
                  <a:cubicBezTo>
                    <a:pt x="9351" y="9444"/>
                    <a:pt x="9364" y="9648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7" y="9712"/>
                    <a:pt x="9550" y="9745"/>
                    <a:pt x="9569" y="9825"/>
                  </a:cubicBezTo>
                  <a:lnTo>
                    <a:pt x="9569" y="10045"/>
                  </a:lnTo>
                  <a:cubicBezTo>
                    <a:pt x="9569" y="10265"/>
                    <a:pt x="9569" y="10595"/>
                    <a:pt x="9569" y="10925"/>
                  </a:cubicBezTo>
                  <a:cubicBezTo>
                    <a:pt x="9569" y="11033"/>
                    <a:pt x="9569" y="11249"/>
                    <a:pt x="9569" y="11361"/>
                  </a:cubicBezTo>
                  <a:lnTo>
                    <a:pt x="9569" y="11361"/>
                  </a:lnTo>
                  <a:cubicBezTo>
                    <a:pt x="9496" y="11572"/>
                    <a:pt x="9423" y="11768"/>
                    <a:pt x="9350" y="11915"/>
                  </a:cubicBezTo>
                  <a:cubicBezTo>
                    <a:pt x="9457" y="11700"/>
                    <a:pt x="9494" y="11625"/>
                    <a:pt x="9496" y="11625"/>
                  </a:cubicBezTo>
                  <a:lnTo>
                    <a:pt x="9496" y="11625"/>
                  </a:lnTo>
                  <a:cubicBezTo>
                    <a:pt x="9500" y="11625"/>
                    <a:pt x="9350" y="11950"/>
                    <a:pt x="9350" y="12025"/>
                  </a:cubicBezTo>
                  <a:cubicBezTo>
                    <a:pt x="9345" y="12029"/>
                    <a:pt x="9339" y="12035"/>
                    <a:pt x="9333" y="12041"/>
                  </a:cubicBezTo>
                  <a:lnTo>
                    <a:pt x="9333" y="12041"/>
                  </a:lnTo>
                  <a:cubicBezTo>
                    <a:pt x="9343" y="11997"/>
                    <a:pt x="9350" y="11953"/>
                    <a:pt x="9350" y="11915"/>
                  </a:cubicBezTo>
                  <a:lnTo>
                    <a:pt x="9350" y="11915"/>
                  </a:lnTo>
                  <a:cubicBezTo>
                    <a:pt x="9327" y="11982"/>
                    <a:pt x="9309" y="12038"/>
                    <a:pt x="9295" y="12083"/>
                  </a:cubicBezTo>
                  <a:lnTo>
                    <a:pt x="9295" y="12083"/>
                  </a:lnTo>
                  <a:cubicBezTo>
                    <a:pt x="9310" y="12067"/>
                    <a:pt x="9323" y="12053"/>
                    <a:pt x="9333" y="12041"/>
                  </a:cubicBezTo>
                  <a:lnTo>
                    <a:pt x="9333" y="12041"/>
                  </a:lnTo>
                  <a:cubicBezTo>
                    <a:pt x="9309" y="12153"/>
                    <a:pt x="9264" y="12263"/>
                    <a:pt x="9254" y="12263"/>
                  </a:cubicBezTo>
                  <a:cubicBezTo>
                    <a:pt x="9247" y="12263"/>
                    <a:pt x="9255" y="12214"/>
                    <a:pt x="9295" y="12083"/>
                  </a:cubicBezTo>
                  <a:lnTo>
                    <a:pt x="9295" y="12083"/>
                  </a:lnTo>
                  <a:cubicBezTo>
                    <a:pt x="9145" y="12255"/>
                    <a:pt x="8812" y="12679"/>
                    <a:pt x="8787" y="12917"/>
                  </a:cubicBezTo>
                  <a:lnTo>
                    <a:pt x="8787" y="12917"/>
                  </a:lnTo>
                  <a:lnTo>
                    <a:pt x="8690" y="13014"/>
                  </a:lnTo>
                  <a:lnTo>
                    <a:pt x="8690" y="13014"/>
                  </a:lnTo>
                  <a:cubicBezTo>
                    <a:pt x="8470" y="13124"/>
                    <a:pt x="8360" y="13344"/>
                    <a:pt x="8140" y="13344"/>
                  </a:cubicBezTo>
                  <a:cubicBezTo>
                    <a:pt x="7810" y="1356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184"/>
                    <a:pt x="16389" y="14554"/>
                    <a:pt x="16389" y="10485"/>
                  </a:cubicBezTo>
                  <a:cubicBezTo>
                    <a:pt x="16389" y="6525"/>
                    <a:pt x="14189" y="2896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44"/>
            <p:cNvSpPr/>
            <p:nvPr/>
          </p:nvSpPr>
          <p:spPr>
            <a:xfrm>
              <a:off x="5859450" y="3011450"/>
              <a:ext cx="452800" cy="510200"/>
            </a:xfrm>
            <a:custGeom>
              <a:avLst/>
              <a:gdLst/>
              <a:ahLst/>
              <a:cxnLst/>
              <a:rect l="l" t="t" r="r" b="b"/>
              <a:pathLst>
                <a:path w="18112" h="20408" extrusionOk="0">
                  <a:moveTo>
                    <a:pt x="10240" y="8204"/>
                  </a:moveTo>
                  <a:cubicBezTo>
                    <a:pt x="10240" y="8204"/>
                    <a:pt x="10257" y="8248"/>
                    <a:pt x="10302" y="8360"/>
                  </a:cubicBezTo>
                  <a:cubicBezTo>
                    <a:pt x="10302" y="8362"/>
                    <a:pt x="10302" y="8364"/>
                    <a:pt x="10302" y="8366"/>
                  </a:cubicBezTo>
                  <a:lnTo>
                    <a:pt x="10302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69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8" y="9572"/>
                    <a:pt x="10632" y="9680"/>
                  </a:cubicBezTo>
                  <a:cubicBezTo>
                    <a:pt x="10586" y="9525"/>
                    <a:pt x="10550" y="9401"/>
                    <a:pt x="10524" y="9302"/>
                  </a:cubicBezTo>
                  <a:close/>
                  <a:moveTo>
                    <a:pt x="10412" y="11311"/>
                  </a:moveTo>
                  <a:lnTo>
                    <a:pt x="10412" y="11440"/>
                  </a:lnTo>
                  <a:cubicBezTo>
                    <a:pt x="10373" y="11479"/>
                    <a:pt x="10333" y="11519"/>
                    <a:pt x="10293" y="11564"/>
                  </a:cubicBezTo>
                  <a:lnTo>
                    <a:pt x="10293" y="11564"/>
                  </a:lnTo>
                  <a:cubicBezTo>
                    <a:pt x="10333" y="11481"/>
                    <a:pt x="10378" y="11388"/>
                    <a:pt x="10412" y="11311"/>
                  </a:cubicBezTo>
                  <a:close/>
                  <a:moveTo>
                    <a:pt x="9880" y="12220"/>
                  </a:moveTo>
                  <a:cubicBezTo>
                    <a:pt x="9717" y="12406"/>
                    <a:pt x="9662" y="12477"/>
                    <a:pt x="9666" y="12477"/>
                  </a:cubicBezTo>
                  <a:cubicBezTo>
                    <a:pt x="9671" y="12477"/>
                    <a:pt x="9775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2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6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59" y="13271"/>
                    <a:pt x="8762" y="13309"/>
                  </a:cubicBezTo>
                  <a:cubicBezTo>
                    <a:pt x="8751" y="13309"/>
                    <a:pt x="8741" y="13310"/>
                    <a:pt x="8730" y="13310"/>
                  </a:cubicBezTo>
                  <a:lnTo>
                    <a:pt x="8730" y="13310"/>
                  </a:lnTo>
                  <a:cubicBezTo>
                    <a:pt x="8817" y="13280"/>
                    <a:pt x="8886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2" y="111"/>
                  </a:cubicBezTo>
                  <a:cubicBezTo>
                    <a:pt x="7993" y="331"/>
                    <a:pt x="7333" y="991"/>
                    <a:pt x="689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2" y="6710"/>
                    <a:pt x="8982" y="6930"/>
                  </a:cubicBezTo>
                  <a:lnTo>
                    <a:pt x="9312" y="7150"/>
                  </a:lnTo>
                  <a:lnTo>
                    <a:pt x="9312" y="7150"/>
                  </a:lnTo>
                  <a:cubicBezTo>
                    <a:pt x="9560" y="7398"/>
                    <a:pt x="9669" y="7506"/>
                    <a:pt x="9862" y="7700"/>
                  </a:cubicBezTo>
                  <a:lnTo>
                    <a:pt x="9972" y="7920"/>
                  </a:lnTo>
                  <a:cubicBezTo>
                    <a:pt x="10128" y="8075"/>
                    <a:pt x="10228" y="8285"/>
                    <a:pt x="10312" y="8472"/>
                  </a:cubicBezTo>
                  <a:lnTo>
                    <a:pt x="10312" y="8472"/>
                  </a:lnTo>
                  <a:cubicBezTo>
                    <a:pt x="10339" y="8625"/>
                    <a:pt x="10412" y="8731"/>
                    <a:pt x="10412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7" y="8978"/>
                    <a:pt x="10464" y="8978"/>
                  </a:cubicBezTo>
                  <a:lnTo>
                    <a:pt x="10464" y="8978"/>
                  </a:lnTo>
                  <a:cubicBezTo>
                    <a:pt x="10489" y="8978"/>
                    <a:pt x="10575" y="9179"/>
                    <a:pt x="10632" y="9350"/>
                  </a:cubicBezTo>
                  <a:cubicBezTo>
                    <a:pt x="10742" y="9790"/>
                    <a:pt x="10632" y="9680"/>
                    <a:pt x="10632" y="9900"/>
                  </a:cubicBezTo>
                  <a:lnTo>
                    <a:pt x="10632" y="10346"/>
                  </a:lnTo>
                  <a:lnTo>
                    <a:pt x="10632" y="10346"/>
                  </a:lnTo>
                  <a:cubicBezTo>
                    <a:pt x="10603" y="10530"/>
                    <a:pt x="10563" y="10769"/>
                    <a:pt x="10522" y="10890"/>
                  </a:cubicBezTo>
                  <a:cubicBezTo>
                    <a:pt x="10429" y="11168"/>
                    <a:pt x="10336" y="11369"/>
                    <a:pt x="10244" y="11623"/>
                  </a:cubicBezTo>
                  <a:lnTo>
                    <a:pt x="10244" y="11623"/>
                  </a:lnTo>
                  <a:cubicBezTo>
                    <a:pt x="10190" y="11691"/>
                    <a:pt x="10136" y="11772"/>
                    <a:pt x="10082" y="11880"/>
                  </a:cubicBezTo>
                  <a:cubicBezTo>
                    <a:pt x="10051" y="11974"/>
                    <a:pt x="9965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1" y="12081"/>
                    <a:pt x="10082" y="11990"/>
                  </a:cubicBezTo>
                  <a:lnTo>
                    <a:pt x="10082" y="11990"/>
                  </a:lnTo>
                  <a:cubicBezTo>
                    <a:pt x="9972" y="12210"/>
                    <a:pt x="9752" y="12430"/>
                    <a:pt x="9532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7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5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802" y="15949"/>
                  </a:cubicBezTo>
                  <a:cubicBezTo>
                    <a:pt x="17892" y="12650"/>
                    <a:pt x="18111" y="8470"/>
                    <a:pt x="16352" y="4950"/>
                  </a:cubicBezTo>
                  <a:cubicBezTo>
                    <a:pt x="15362" y="2971"/>
                    <a:pt x="13602" y="143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44"/>
            <p:cNvSpPr/>
            <p:nvPr/>
          </p:nvSpPr>
          <p:spPr>
            <a:xfrm>
              <a:off x="5220600" y="30133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100" y="7495"/>
                  </a:moveTo>
                  <a:lnTo>
                    <a:pt x="8139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29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09" y="8285"/>
                  </a:lnTo>
                  <a:cubicBezTo>
                    <a:pt x="8948" y="8344"/>
                    <a:pt x="8963" y="8368"/>
                    <a:pt x="8961" y="8368"/>
                  </a:cubicBezTo>
                  <a:cubicBezTo>
                    <a:pt x="8957" y="8368"/>
                    <a:pt x="8897" y="8291"/>
                    <a:pt x="8827" y="8202"/>
                  </a:cubicBezTo>
                  <a:close/>
                  <a:moveTo>
                    <a:pt x="9555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5" y="10244"/>
                  </a:cubicBezTo>
                  <a:close/>
                  <a:moveTo>
                    <a:pt x="9459" y="11915"/>
                  </a:moveTo>
                  <a:cubicBezTo>
                    <a:pt x="9459" y="12048"/>
                    <a:pt x="9337" y="12263"/>
                    <a:pt x="9316" y="12263"/>
                  </a:cubicBezTo>
                  <a:cubicBezTo>
                    <a:pt x="9302" y="12263"/>
                    <a:pt x="9330" y="12174"/>
                    <a:pt x="9459" y="119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8" y="6043"/>
                    <a:pt x="2331" y="7062"/>
                    <a:pt x="3897" y="7062"/>
                  </a:cubicBezTo>
                  <a:cubicBezTo>
                    <a:pt x="4172" y="7062"/>
                    <a:pt x="4451" y="7031"/>
                    <a:pt x="4730" y="6965"/>
                  </a:cubicBezTo>
                  <a:lnTo>
                    <a:pt x="5280" y="6855"/>
                  </a:lnTo>
                  <a:lnTo>
                    <a:pt x="6379" y="6855"/>
                  </a:lnTo>
                  <a:cubicBezTo>
                    <a:pt x="6599" y="6855"/>
                    <a:pt x="6917" y="6904"/>
                    <a:pt x="6779" y="6904"/>
                  </a:cubicBezTo>
                  <a:cubicBezTo>
                    <a:pt x="6709" y="6904"/>
                    <a:pt x="6526" y="6892"/>
                    <a:pt x="6159" y="6855"/>
                  </a:cubicBezTo>
                  <a:lnTo>
                    <a:pt x="6159" y="6855"/>
                  </a:lnTo>
                  <a:lnTo>
                    <a:pt x="6599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699" y="7295"/>
                  </a:lnTo>
                  <a:lnTo>
                    <a:pt x="7919" y="7405"/>
                  </a:lnTo>
                  <a:lnTo>
                    <a:pt x="7919" y="7405"/>
                  </a:lnTo>
                  <a:cubicBezTo>
                    <a:pt x="8359" y="7735"/>
                    <a:pt x="8359" y="7735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0" y="7956"/>
                    <a:pt x="8689" y="8066"/>
                    <a:pt x="8689" y="8175"/>
                  </a:cubicBezTo>
                  <a:cubicBezTo>
                    <a:pt x="8799" y="8175"/>
                    <a:pt x="9019" y="8615"/>
                    <a:pt x="9129" y="8835"/>
                  </a:cubicBezTo>
                  <a:cubicBezTo>
                    <a:pt x="9215" y="9006"/>
                    <a:pt x="9234" y="9110"/>
                    <a:pt x="9289" y="9200"/>
                  </a:cubicBezTo>
                  <a:lnTo>
                    <a:pt x="9289" y="9200"/>
                  </a:lnTo>
                  <a:cubicBezTo>
                    <a:pt x="9380" y="9455"/>
                    <a:pt x="9459" y="9655"/>
                    <a:pt x="9459" y="9935"/>
                  </a:cubicBezTo>
                  <a:cubicBezTo>
                    <a:pt x="9459" y="10020"/>
                    <a:pt x="9526" y="10106"/>
                    <a:pt x="9555" y="10244"/>
                  </a:cubicBezTo>
                  <a:lnTo>
                    <a:pt x="9555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6" y="9712"/>
                    <a:pt x="9549" y="9745"/>
                    <a:pt x="9569" y="9825"/>
                  </a:cubicBezTo>
                  <a:lnTo>
                    <a:pt x="9569" y="10045"/>
                  </a:lnTo>
                  <a:cubicBezTo>
                    <a:pt x="9569" y="10265"/>
                    <a:pt x="9569" y="10595"/>
                    <a:pt x="9569" y="10925"/>
                  </a:cubicBezTo>
                  <a:cubicBezTo>
                    <a:pt x="9569" y="11035"/>
                    <a:pt x="9569" y="11255"/>
                    <a:pt x="9569" y="11365"/>
                  </a:cubicBezTo>
                  <a:cubicBezTo>
                    <a:pt x="9569" y="11365"/>
                    <a:pt x="9653" y="10775"/>
                    <a:pt x="9674" y="10775"/>
                  </a:cubicBezTo>
                  <a:cubicBezTo>
                    <a:pt x="9677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583" y="11322"/>
                    <a:pt x="9487" y="11610"/>
                    <a:pt x="9464" y="11825"/>
                  </a:cubicBezTo>
                  <a:lnTo>
                    <a:pt x="9464" y="11825"/>
                  </a:lnTo>
                  <a:cubicBezTo>
                    <a:pt x="9426" y="11907"/>
                    <a:pt x="9382" y="11991"/>
                    <a:pt x="9349" y="12025"/>
                  </a:cubicBezTo>
                  <a:cubicBezTo>
                    <a:pt x="9259" y="12114"/>
                    <a:pt x="8949" y="12572"/>
                    <a:pt x="8838" y="12856"/>
                  </a:cubicBezTo>
                  <a:lnTo>
                    <a:pt x="8838" y="12856"/>
                  </a:lnTo>
                  <a:cubicBezTo>
                    <a:pt x="8756" y="12922"/>
                    <a:pt x="8649" y="12995"/>
                    <a:pt x="8562" y="13096"/>
                  </a:cubicBezTo>
                  <a:lnTo>
                    <a:pt x="8562" y="13096"/>
                  </a:lnTo>
                  <a:cubicBezTo>
                    <a:pt x="8418" y="13208"/>
                    <a:pt x="8313" y="13344"/>
                    <a:pt x="8139" y="13344"/>
                  </a:cubicBezTo>
                  <a:cubicBezTo>
                    <a:pt x="7809" y="13564"/>
                    <a:pt x="7369" y="13784"/>
                    <a:pt x="7039" y="14004"/>
                  </a:cubicBezTo>
                  <a:cubicBezTo>
                    <a:pt x="6269" y="14444"/>
                    <a:pt x="5609" y="15214"/>
                    <a:pt x="5390" y="16094"/>
                  </a:cubicBezTo>
                  <a:cubicBezTo>
                    <a:pt x="5170" y="16974"/>
                    <a:pt x="5280" y="17854"/>
                    <a:pt x="5829" y="18734"/>
                  </a:cubicBezTo>
                  <a:cubicBezTo>
                    <a:pt x="6269" y="19504"/>
                    <a:pt x="6929" y="20054"/>
                    <a:pt x="7809" y="20274"/>
                  </a:cubicBezTo>
                  <a:cubicBezTo>
                    <a:pt x="8103" y="20347"/>
                    <a:pt x="8408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184"/>
                    <a:pt x="16388" y="14554"/>
                    <a:pt x="16388" y="10485"/>
                  </a:cubicBezTo>
                  <a:cubicBezTo>
                    <a:pt x="16388" y="6525"/>
                    <a:pt x="14189" y="2896"/>
                    <a:pt x="10669" y="1136"/>
                  </a:cubicBezTo>
                  <a:cubicBezTo>
                    <a:pt x="9136" y="369"/>
                    <a:pt x="7471" y="0"/>
                    <a:pt x="57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44"/>
            <p:cNvSpPr/>
            <p:nvPr/>
          </p:nvSpPr>
          <p:spPr>
            <a:xfrm>
              <a:off x="4528575" y="3011450"/>
              <a:ext cx="452825" cy="510200"/>
            </a:xfrm>
            <a:custGeom>
              <a:avLst/>
              <a:gdLst/>
              <a:ahLst/>
              <a:cxnLst/>
              <a:rect l="l" t="t" r="r" b="b"/>
              <a:pathLst>
                <a:path w="18113" h="20408" extrusionOk="0">
                  <a:moveTo>
                    <a:pt x="10240" y="8204"/>
                  </a:moveTo>
                  <a:lnTo>
                    <a:pt x="10240" y="8204"/>
                  </a:lnTo>
                  <a:cubicBezTo>
                    <a:pt x="10241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lnTo>
                    <a:pt x="10524" y="9302"/>
                  </a:lnTo>
                  <a:cubicBezTo>
                    <a:pt x="10551" y="9437"/>
                    <a:pt x="10579" y="9572"/>
                    <a:pt x="10633" y="9680"/>
                  </a:cubicBezTo>
                  <a:cubicBezTo>
                    <a:pt x="10586" y="9525"/>
                    <a:pt x="10551" y="9401"/>
                    <a:pt x="10524" y="9302"/>
                  </a:cubicBezTo>
                  <a:close/>
                  <a:moveTo>
                    <a:pt x="9880" y="12220"/>
                  </a:moveTo>
                  <a:cubicBezTo>
                    <a:pt x="9718" y="12406"/>
                    <a:pt x="9662" y="12477"/>
                    <a:pt x="9666" y="12477"/>
                  </a:cubicBezTo>
                  <a:cubicBezTo>
                    <a:pt x="9672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6" y="12744"/>
                    <a:pt x="9538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2" y="12829"/>
                    <a:pt x="9557" y="12744"/>
                    <a:pt x="9568" y="12744"/>
                  </a:cubicBezTo>
                  <a:close/>
                  <a:moveTo>
                    <a:pt x="8892" y="13256"/>
                  </a:moveTo>
                  <a:cubicBezTo>
                    <a:pt x="8895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8" y="13280"/>
                    <a:pt x="8887" y="13256"/>
                    <a:pt x="8892" y="13256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863" y="7700"/>
                  </a:lnTo>
                  <a:lnTo>
                    <a:pt x="9973" y="7920"/>
                  </a:lnTo>
                  <a:cubicBezTo>
                    <a:pt x="10128" y="8075"/>
                    <a:pt x="10229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2" y="8949"/>
                    <a:pt x="10449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3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9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5" y="11735"/>
                    <a:pt x="10083" y="11880"/>
                  </a:cubicBezTo>
                  <a:cubicBezTo>
                    <a:pt x="10051" y="11974"/>
                    <a:pt x="9966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5" y="12948"/>
                  </a:lnTo>
                  <a:lnTo>
                    <a:pt x="9235" y="12948"/>
                  </a:lnTo>
                  <a:cubicBezTo>
                    <a:pt x="9000" y="13064"/>
                    <a:pt x="8806" y="13222"/>
                    <a:pt x="8543" y="13309"/>
                  </a:cubicBezTo>
                  <a:cubicBezTo>
                    <a:pt x="8458" y="13352"/>
                    <a:pt x="8408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5" y="13529"/>
                    <a:pt x="7885" y="13529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665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7" y="13319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3" y="1431"/>
                    <a:pt x="11513" y="441"/>
                  </a:cubicBezTo>
                  <a:cubicBezTo>
                    <a:pt x="11000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44"/>
            <p:cNvSpPr/>
            <p:nvPr/>
          </p:nvSpPr>
          <p:spPr>
            <a:xfrm>
              <a:off x="3889725" y="30133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3" y="10230"/>
                  </a:moveTo>
                  <a:lnTo>
                    <a:pt x="9553" y="10230"/>
                  </a:lnTo>
                  <a:cubicBezTo>
                    <a:pt x="9563" y="10273"/>
                    <a:pt x="9570" y="10320"/>
                    <a:pt x="9570" y="10375"/>
                  </a:cubicBezTo>
                  <a:cubicBezTo>
                    <a:pt x="9570" y="10375"/>
                    <a:pt x="9563" y="10315"/>
                    <a:pt x="9553" y="10230"/>
                  </a:cubicBezTo>
                  <a:close/>
                  <a:moveTo>
                    <a:pt x="9426" y="11683"/>
                  </a:moveTo>
                  <a:cubicBezTo>
                    <a:pt x="9407" y="11769"/>
                    <a:pt x="9384" y="11847"/>
                    <a:pt x="9350" y="11915"/>
                  </a:cubicBezTo>
                  <a:cubicBezTo>
                    <a:pt x="9387" y="11802"/>
                    <a:pt x="9412" y="11728"/>
                    <a:pt x="9426" y="11683"/>
                  </a:cubicBezTo>
                  <a:close/>
                  <a:moveTo>
                    <a:pt x="9350" y="11915"/>
                  </a:moveTo>
                  <a:cubicBezTo>
                    <a:pt x="9350" y="12048"/>
                    <a:pt x="9228" y="12263"/>
                    <a:pt x="9206" y="12263"/>
                  </a:cubicBezTo>
                  <a:cubicBezTo>
                    <a:pt x="9192" y="12263"/>
                    <a:pt x="9220" y="12174"/>
                    <a:pt x="9350" y="11915"/>
                  </a:cubicBezTo>
                  <a:close/>
                  <a:moveTo>
                    <a:pt x="5786" y="0"/>
                  </a:moveTo>
                  <a:cubicBezTo>
                    <a:pt x="4811" y="0"/>
                    <a:pt x="3828" y="124"/>
                    <a:pt x="2860" y="366"/>
                  </a:cubicBezTo>
                  <a:cubicBezTo>
                    <a:pt x="991" y="806"/>
                    <a:pt x="1" y="2786"/>
                    <a:pt x="441" y="4545"/>
                  </a:cubicBezTo>
                  <a:cubicBezTo>
                    <a:pt x="909" y="6043"/>
                    <a:pt x="2332" y="7062"/>
                    <a:pt x="3830" y="7062"/>
                  </a:cubicBezTo>
                  <a:cubicBezTo>
                    <a:pt x="4093" y="7062"/>
                    <a:pt x="4358" y="7031"/>
                    <a:pt x="462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04"/>
                    <a:pt x="6779" y="6904"/>
                  </a:cubicBezTo>
                  <a:cubicBezTo>
                    <a:pt x="6710" y="6904"/>
                    <a:pt x="6527" y="6892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73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lnTo>
                    <a:pt x="9460" y="10045"/>
                  </a:lnTo>
                  <a:cubicBezTo>
                    <a:pt x="9460" y="10265"/>
                    <a:pt x="9460" y="10595"/>
                    <a:pt x="9460" y="10925"/>
                  </a:cubicBezTo>
                  <a:cubicBezTo>
                    <a:pt x="9460" y="11035"/>
                    <a:pt x="9460" y="11255"/>
                    <a:pt x="9460" y="11365"/>
                  </a:cubicBezTo>
                  <a:cubicBezTo>
                    <a:pt x="9460" y="11365"/>
                    <a:pt x="9544" y="10775"/>
                    <a:pt x="9565" y="10775"/>
                  </a:cubicBezTo>
                  <a:cubicBezTo>
                    <a:pt x="9568" y="10775"/>
                    <a:pt x="9570" y="10787"/>
                    <a:pt x="9570" y="10815"/>
                  </a:cubicBezTo>
                  <a:cubicBezTo>
                    <a:pt x="9570" y="10815"/>
                    <a:pt x="9570" y="10925"/>
                    <a:pt x="9570" y="11035"/>
                  </a:cubicBezTo>
                  <a:cubicBezTo>
                    <a:pt x="9499" y="11247"/>
                    <a:pt x="9474" y="11458"/>
                    <a:pt x="9436" y="11641"/>
                  </a:cubicBezTo>
                  <a:lnTo>
                    <a:pt x="9436" y="11641"/>
                  </a:lnTo>
                  <a:cubicBezTo>
                    <a:pt x="9406" y="11707"/>
                    <a:pt x="9304" y="11960"/>
                    <a:pt x="9240" y="12025"/>
                  </a:cubicBezTo>
                  <a:cubicBezTo>
                    <a:pt x="9148" y="12116"/>
                    <a:pt x="8828" y="12588"/>
                    <a:pt x="8723" y="12871"/>
                  </a:cubicBezTo>
                  <a:lnTo>
                    <a:pt x="8723" y="12871"/>
                  </a:lnTo>
                  <a:cubicBezTo>
                    <a:pt x="8680" y="12914"/>
                    <a:pt x="8634" y="12960"/>
                    <a:pt x="8578" y="13016"/>
                  </a:cubicBezTo>
                  <a:lnTo>
                    <a:pt x="8578" y="13016"/>
                  </a:lnTo>
                  <a:cubicBezTo>
                    <a:pt x="8467" y="13127"/>
                    <a:pt x="8249" y="13344"/>
                    <a:pt x="8140" y="13344"/>
                  </a:cubicBezTo>
                  <a:cubicBezTo>
                    <a:pt x="7700" y="13564"/>
                    <a:pt x="7370" y="13784"/>
                    <a:pt x="6930" y="14004"/>
                  </a:cubicBezTo>
                  <a:cubicBezTo>
                    <a:pt x="616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160" y="19504"/>
                    <a:pt x="6930" y="20054"/>
                    <a:pt x="7810" y="20274"/>
                  </a:cubicBezTo>
                  <a:cubicBezTo>
                    <a:pt x="8103" y="20347"/>
                    <a:pt x="8396" y="20384"/>
                    <a:pt x="8690" y="20384"/>
                  </a:cubicBezTo>
                  <a:cubicBezTo>
                    <a:pt x="9276" y="20384"/>
                    <a:pt x="9863" y="20237"/>
                    <a:pt x="10450" y="19944"/>
                  </a:cubicBezTo>
                  <a:lnTo>
                    <a:pt x="10340" y="19944"/>
                  </a:lnTo>
                  <a:cubicBezTo>
                    <a:pt x="14079" y="18184"/>
                    <a:pt x="16389" y="14554"/>
                    <a:pt x="16389" y="10485"/>
                  </a:cubicBezTo>
                  <a:cubicBezTo>
                    <a:pt x="16389" y="6525"/>
                    <a:pt x="14189" y="2896"/>
                    <a:pt x="10670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44"/>
            <p:cNvSpPr/>
            <p:nvPr/>
          </p:nvSpPr>
          <p:spPr>
            <a:xfrm>
              <a:off x="3197725" y="3011450"/>
              <a:ext cx="452800" cy="510200"/>
            </a:xfrm>
            <a:custGeom>
              <a:avLst/>
              <a:gdLst/>
              <a:ahLst/>
              <a:cxnLst/>
              <a:rect l="l" t="t" r="r" b="b"/>
              <a:pathLst>
                <a:path w="18112" h="20408" extrusionOk="0">
                  <a:moveTo>
                    <a:pt x="10240" y="8204"/>
                  </a:moveTo>
                  <a:cubicBezTo>
                    <a:pt x="10240" y="8204"/>
                    <a:pt x="10258" y="8248"/>
                    <a:pt x="10302" y="8360"/>
                  </a:cubicBezTo>
                  <a:cubicBezTo>
                    <a:pt x="10302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8" y="9572"/>
                    <a:pt x="10632" y="9680"/>
                  </a:cubicBezTo>
                  <a:cubicBezTo>
                    <a:pt x="10586" y="9525"/>
                    <a:pt x="10550" y="9401"/>
                    <a:pt x="10524" y="9302"/>
                  </a:cubicBezTo>
                  <a:close/>
                  <a:moveTo>
                    <a:pt x="9880" y="12220"/>
                  </a:moveTo>
                  <a:cubicBezTo>
                    <a:pt x="9718" y="12406"/>
                    <a:pt x="9662" y="12477"/>
                    <a:pt x="9666" y="12477"/>
                  </a:cubicBezTo>
                  <a:cubicBezTo>
                    <a:pt x="9671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6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59" y="13271"/>
                    <a:pt x="8763" y="13309"/>
                  </a:cubicBezTo>
                  <a:cubicBezTo>
                    <a:pt x="8752" y="13309"/>
                    <a:pt x="8741" y="13310"/>
                    <a:pt x="8730" y="13310"/>
                  </a:cubicBezTo>
                  <a:lnTo>
                    <a:pt x="8730" y="13310"/>
                  </a:lnTo>
                  <a:cubicBezTo>
                    <a:pt x="8817" y="13280"/>
                    <a:pt x="8886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3" y="111"/>
                  </a:cubicBezTo>
                  <a:cubicBezTo>
                    <a:pt x="7993" y="331"/>
                    <a:pt x="7333" y="99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8" y="8285"/>
                    <a:pt x="10312" y="8472"/>
                  </a:cubicBezTo>
                  <a:lnTo>
                    <a:pt x="10312" y="8472"/>
                  </a:lnTo>
                  <a:cubicBezTo>
                    <a:pt x="10340" y="8625"/>
                    <a:pt x="10412" y="8731"/>
                    <a:pt x="10412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7" y="8978"/>
                    <a:pt x="10465" y="8978"/>
                  </a:cubicBezTo>
                  <a:cubicBezTo>
                    <a:pt x="10489" y="8978"/>
                    <a:pt x="10575" y="9179"/>
                    <a:pt x="10632" y="9350"/>
                  </a:cubicBezTo>
                  <a:cubicBezTo>
                    <a:pt x="10742" y="9790"/>
                    <a:pt x="10632" y="9680"/>
                    <a:pt x="10632" y="9900"/>
                  </a:cubicBezTo>
                  <a:lnTo>
                    <a:pt x="10632" y="10346"/>
                  </a:lnTo>
                  <a:lnTo>
                    <a:pt x="10632" y="10346"/>
                  </a:lnTo>
                  <a:cubicBezTo>
                    <a:pt x="10603" y="10530"/>
                    <a:pt x="10563" y="10769"/>
                    <a:pt x="10522" y="10890"/>
                  </a:cubicBezTo>
                  <a:cubicBezTo>
                    <a:pt x="10467" y="11055"/>
                    <a:pt x="10412" y="11192"/>
                    <a:pt x="10357" y="11330"/>
                  </a:cubicBezTo>
                  <a:lnTo>
                    <a:pt x="10357" y="11330"/>
                  </a:lnTo>
                  <a:lnTo>
                    <a:pt x="10302" y="11440"/>
                  </a:lnTo>
                  <a:cubicBezTo>
                    <a:pt x="10302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8" y="11531"/>
                    <a:pt x="10268" y="11557"/>
                  </a:cubicBezTo>
                  <a:lnTo>
                    <a:pt x="10268" y="11557"/>
                  </a:lnTo>
                  <a:cubicBezTo>
                    <a:pt x="10227" y="11638"/>
                    <a:pt x="10155" y="11735"/>
                    <a:pt x="10083" y="11880"/>
                  </a:cubicBezTo>
                  <a:cubicBezTo>
                    <a:pt x="10051" y="11974"/>
                    <a:pt x="9965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8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2" y="143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4"/>
            <p:cNvSpPr/>
            <p:nvPr/>
          </p:nvSpPr>
          <p:spPr>
            <a:xfrm>
              <a:off x="2558875" y="3013325"/>
              <a:ext cx="412475" cy="507875"/>
            </a:xfrm>
            <a:custGeom>
              <a:avLst/>
              <a:gdLst/>
              <a:ahLst/>
              <a:cxnLst/>
              <a:rect l="l" t="t" r="r" b="b"/>
              <a:pathLst>
                <a:path w="16499" h="20315" extrusionOk="0">
                  <a:moveTo>
                    <a:pt x="9459" y="11915"/>
                  </a:moveTo>
                  <a:cubicBezTo>
                    <a:pt x="9459" y="12048"/>
                    <a:pt x="9378" y="12263"/>
                    <a:pt x="9364" y="12263"/>
                  </a:cubicBezTo>
                  <a:cubicBezTo>
                    <a:pt x="9354" y="12263"/>
                    <a:pt x="9373" y="12174"/>
                    <a:pt x="9459" y="11915"/>
                  </a:cubicBezTo>
                  <a:close/>
                  <a:moveTo>
                    <a:pt x="5819" y="0"/>
                  </a:moveTo>
                  <a:cubicBezTo>
                    <a:pt x="4825" y="0"/>
                    <a:pt x="3828" y="124"/>
                    <a:pt x="2860" y="366"/>
                  </a:cubicBezTo>
                  <a:cubicBezTo>
                    <a:pt x="1100" y="806"/>
                    <a:pt x="0" y="2786"/>
                    <a:pt x="550" y="4545"/>
                  </a:cubicBezTo>
                  <a:cubicBezTo>
                    <a:pt x="1018" y="6043"/>
                    <a:pt x="2441" y="7062"/>
                    <a:pt x="3939" y="7062"/>
                  </a:cubicBezTo>
                  <a:cubicBezTo>
                    <a:pt x="4202" y="7062"/>
                    <a:pt x="4467" y="7031"/>
                    <a:pt x="4730" y="6965"/>
                  </a:cubicBezTo>
                  <a:lnTo>
                    <a:pt x="5390" y="6855"/>
                  </a:lnTo>
                  <a:lnTo>
                    <a:pt x="6380" y="6855"/>
                  </a:lnTo>
                  <a:cubicBezTo>
                    <a:pt x="6600" y="6855"/>
                    <a:pt x="6966" y="6904"/>
                    <a:pt x="6828" y="6904"/>
                  </a:cubicBezTo>
                  <a:cubicBezTo>
                    <a:pt x="6758" y="6904"/>
                    <a:pt x="6563" y="6892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905" y="6965"/>
                    <a:pt x="7158" y="7018"/>
                    <a:pt x="7394" y="7088"/>
                  </a:cubicBezTo>
                  <a:lnTo>
                    <a:pt x="7394" y="7088"/>
                  </a:lnTo>
                  <a:lnTo>
                    <a:pt x="7809" y="7295"/>
                  </a:lnTo>
                  <a:lnTo>
                    <a:pt x="8139" y="7515"/>
                  </a:lnTo>
                  <a:lnTo>
                    <a:pt x="8149" y="7520"/>
                  </a:lnTo>
                  <a:lnTo>
                    <a:pt x="8149" y="7520"/>
                  </a:lnTo>
                  <a:cubicBezTo>
                    <a:pt x="8389" y="7739"/>
                    <a:pt x="8484" y="7764"/>
                    <a:pt x="8579" y="7955"/>
                  </a:cubicBezTo>
                  <a:lnTo>
                    <a:pt x="8799" y="8175"/>
                  </a:lnTo>
                  <a:lnTo>
                    <a:pt x="8799" y="8175"/>
                  </a:lnTo>
                  <a:cubicBezTo>
                    <a:pt x="8799" y="8175"/>
                    <a:pt x="9129" y="8615"/>
                    <a:pt x="9239" y="8835"/>
                  </a:cubicBezTo>
                  <a:lnTo>
                    <a:pt x="9239" y="8835"/>
                  </a:lnTo>
                  <a:cubicBezTo>
                    <a:pt x="9239" y="8835"/>
                    <a:pt x="9239" y="8835"/>
                    <a:pt x="9239" y="8835"/>
                  </a:cubicBezTo>
                  <a:lnTo>
                    <a:pt x="9239" y="8835"/>
                  </a:lnTo>
                  <a:cubicBezTo>
                    <a:pt x="9239" y="8981"/>
                    <a:pt x="9288" y="9079"/>
                    <a:pt x="9353" y="9161"/>
                  </a:cubicBezTo>
                  <a:lnTo>
                    <a:pt x="9353" y="9161"/>
                  </a:lnTo>
                  <a:cubicBezTo>
                    <a:pt x="9374" y="9435"/>
                    <a:pt x="9471" y="9641"/>
                    <a:pt x="9569" y="9935"/>
                  </a:cubicBezTo>
                  <a:cubicBezTo>
                    <a:pt x="9569" y="9970"/>
                    <a:pt x="9569" y="10008"/>
                    <a:pt x="9569" y="10045"/>
                  </a:cubicBezTo>
                  <a:cubicBezTo>
                    <a:pt x="9679" y="10265"/>
                    <a:pt x="9679" y="10595"/>
                    <a:pt x="9569" y="10925"/>
                  </a:cubicBezTo>
                  <a:cubicBezTo>
                    <a:pt x="9569" y="11035"/>
                    <a:pt x="9569" y="11255"/>
                    <a:pt x="9569" y="11365"/>
                  </a:cubicBezTo>
                  <a:cubicBezTo>
                    <a:pt x="9569" y="11365"/>
                    <a:pt x="9638" y="11125"/>
                    <a:pt x="9679" y="10951"/>
                  </a:cubicBezTo>
                  <a:lnTo>
                    <a:pt x="9679" y="10951"/>
                  </a:lnTo>
                  <a:cubicBezTo>
                    <a:pt x="9679" y="10978"/>
                    <a:pt x="9679" y="11006"/>
                    <a:pt x="9679" y="11035"/>
                  </a:cubicBezTo>
                  <a:cubicBezTo>
                    <a:pt x="9679" y="11284"/>
                    <a:pt x="9617" y="11532"/>
                    <a:pt x="9539" y="11734"/>
                  </a:cubicBezTo>
                  <a:lnTo>
                    <a:pt x="9539" y="11734"/>
                  </a:lnTo>
                  <a:cubicBezTo>
                    <a:pt x="9480" y="11836"/>
                    <a:pt x="9395" y="11978"/>
                    <a:pt x="9349" y="12025"/>
                  </a:cubicBezTo>
                  <a:cubicBezTo>
                    <a:pt x="9349" y="12121"/>
                    <a:pt x="8925" y="12642"/>
                    <a:pt x="8822" y="12917"/>
                  </a:cubicBezTo>
                  <a:lnTo>
                    <a:pt x="8822" y="12917"/>
                  </a:lnTo>
                  <a:cubicBezTo>
                    <a:pt x="8721" y="12996"/>
                    <a:pt x="8650" y="13093"/>
                    <a:pt x="8579" y="13234"/>
                  </a:cubicBezTo>
                  <a:lnTo>
                    <a:pt x="8451" y="13299"/>
                  </a:lnTo>
                  <a:lnTo>
                    <a:pt x="8451" y="13299"/>
                  </a:lnTo>
                  <a:cubicBezTo>
                    <a:pt x="8565" y="13193"/>
                    <a:pt x="8689" y="13062"/>
                    <a:pt x="8689" y="13014"/>
                  </a:cubicBezTo>
                  <a:lnTo>
                    <a:pt x="8689" y="13014"/>
                  </a:lnTo>
                  <a:cubicBezTo>
                    <a:pt x="8579" y="13124"/>
                    <a:pt x="8469" y="13344"/>
                    <a:pt x="8249" y="13344"/>
                  </a:cubicBezTo>
                  <a:cubicBezTo>
                    <a:pt x="7919" y="13564"/>
                    <a:pt x="7479" y="13784"/>
                    <a:pt x="7040" y="14004"/>
                  </a:cubicBezTo>
                  <a:cubicBezTo>
                    <a:pt x="6270" y="14444"/>
                    <a:pt x="5720" y="15214"/>
                    <a:pt x="5500" y="16094"/>
                  </a:cubicBezTo>
                  <a:cubicBezTo>
                    <a:pt x="5280" y="16974"/>
                    <a:pt x="5390" y="17854"/>
                    <a:pt x="5830" y="18734"/>
                  </a:cubicBezTo>
                  <a:cubicBezTo>
                    <a:pt x="6270" y="19504"/>
                    <a:pt x="7040" y="20054"/>
                    <a:pt x="7919" y="20274"/>
                  </a:cubicBezTo>
                  <a:cubicBezTo>
                    <a:pt x="8139" y="20301"/>
                    <a:pt x="8359" y="20315"/>
                    <a:pt x="8578" y="20315"/>
                  </a:cubicBezTo>
                  <a:cubicBezTo>
                    <a:pt x="9232" y="20315"/>
                    <a:pt x="9872" y="20191"/>
                    <a:pt x="10449" y="19944"/>
                  </a:cubicBezTo>
                  <a:cubicBezTo>
                    <a:pt x="14079" y="18184"/>
                    <a:pt x="16499" y="14554"/>
                    <a:pt x="16499" y="10485"/>
                  </a:cubicBezTo>
                  <a:cubicBezTo>
                    <a:pt x="16389" y="6525"/>
                    <a:pt x="14299" y="2896"/>
                    <a:pt x="10779" y="1136"/>
                  </a:cubicBezTo>
                  <a:cubicBezTo>
                    <a:pt x="9246" y="369"/>
                    <a:pt x="7537" y="0"/>
                    <a:pt x="5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4"/>
            <p:cNvSpPr/>
            <p:nvPr/>
          </p:nvSpPr>
          <p:spPr>
            <a:xfrm>
              <a:off x="1866850" y="3011450"/>
              <a:ext cx="452825" cy="510200"/>
            </a:xfrm>
            <a:custGeom>
              <a:avLst/>
              <a:gdLst/>
              <a:ahLst/>
              <a:cxnLst/>
              <a:rect l="l" t="t" r="r" b="b"/>
              <a:pathLst>
                <a:path w="18113" h="20408" extrusionOk="0">
                  <a:moveTo>
                    <a:pt x="10241" y="8204"/>
                  </a:moveTo>
                  <a:cubicBezTo>
                    <a:pt x="10241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1" y="8204"/>
                  </a:cubicBezTo>
                  <a:close/>
                  <a:moveTo>
                    <a:pt x="10463" y="9037"/>
                  </a:moveTo>
                  <a:cubicBezTo>
                    <a:pt x="10470" y="9087"/>
                    <a:pt x="10489" y="9172"/>
                    <a:pt x="10525" y="9302"/>
                  </a:cubicBezTo>
                  <a:lnTo>
                    <a:pt x="10525" y="9302"/>
                  </a:lnTo>
                  <a:cubicBezTo>
                    <a:pt x="10506" y="9211"/>
                    <a:pt x="10488" y="9120"/>
                    <a:pt x="10463" y="9037"/>
                  </a:cubicBezTo>
                  <a:close/>
                  <a:moveTo>
                    <a:pt x="10525" y="9302"/>
                  </a:moveTo>
                  <a:cubicBezTo>
                    <a:pt x="10552" y="9437"/>
                    <a:pt x="10579" y="9572"/>
                    <a:pt x="10633" y="9680"/>
                  </a:cubicBezTo>
                  <a:cubicBezTo>
                    <a:pt x="10587" y="9525"/>
                    <a:pt x="10551" y="9401"/>
                    <a:pt x="10525" y="9302"/>
                  </a:cubicBezTo>
                  <a:close/>
                  <a:moveTo>
                    <a:pt x="9881" y="12220"/>
                  </a:moveTo>
                  <a:cubicBezTo>
                    <a:pt x="9718" y="12406"/>
                    <a:pt x="9662" y="12477"/>
                    <a:pt x="9667" y="12477"/>
                  </a:cubicBezTo>
                  <a:cubicBezTo>
                    <a:pt x="9672" y="12477"/>
                    <a:pt x="9776" y="12360"/>
                    <a:pt x="9881" y="12220"/>
                  </a:cubicBezTo>
                  <a:close/>
                  <a:moveTo>
                    <a:pt x="9569" y="12744"/>
                  </a:moveTo>
                  <a:cubicBezTo>
                    <a:pt x="9576" y="12744"/>
                    <a:pt x="9538" y="12778"/>
                    <a:pt x="9423" y="12869"/>
                  </a:cubicBezTo>
                  <a:cubicBezTo>
                    <a:pt x="9386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2" y="12829"/>
                    <a:pt x="9557" y="12744"/>
                    <a:pt x="9569" y="12744"/>
                  </a:cubicBezTo>
                  <a:close/>
                  <a:moveTo>
                    <a:pt x="8892" y="13256"/>
                  </a:moveTo>
                  <a:cubicBezTo>
                    <a:pt x="8896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8" y="13280"/>
                    <a:pt x="8887" y="13256"/>
                    <a:pt x="8892" y="13256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4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lnTo>
                    <a:pt x="9313" y="7150"/>
                  </a:lnTo>
                  <a:cubicBezTo>
                    <a:pt x="9561" y="7398"/>
                    <a:pt x="9670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9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3" y="8949"/>
                    <a:pt x="10449" y="8992"/>
                    <a:pt x="10463" y="9037"/>
                  </a:cubicBezTo>
                  <a:lnTo>
                    <a:pt x="10463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4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9" y="11505"/>
                    <a:pt x="10279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6" y="11735"/>
                    <a:pt x="10083" y="11880"/>
                  </a:cubicBezTo>
                  <a:cubicBezTo>
                    <a:pt x="10052" y="11974"/>
                    <a:pt x="9966" y="12105"/>
                    <a:pt x="9881" y="12220"/>
                  </a:cubicBezTo>
                  <a:lnTo>
                    <a:pt x="9881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5" y="12948"/>
                  </a:lnTo>
                  <a:lnTo>
                    <a:pt x="9235" y="12948"/>
                  </a:lnTo>
                  <a:cubicBezTo>
                    <a:pt x="9000" y="13064"/>
                    <a:pt x="8807" y="13222"/>
                    <a:pt x="8543" y="13309"/>
                  </a:cubicBezTo>
                  <a:cubicBezTo>
                    <a:pt x="8458" y="13352"/>
                    <a:pt x="8408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8" y="13419"/>
                    <a:pt x="8213" y="13419"/>
                  </a:cubicBezTo>
                  <a:cubicBezTo>
                    <a:pt x="7995" y="13529"/>
                    <a:pt x="7885" y="13529"/>
                    <a:pt x="7668" y="13637"/>
                  </a:cubicBezTo>
                  <a:lnTo>
                    <a:pt x="7668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665" y="13639"/>
                    <a:pt x="7666" y="13638"/>
                    <a:pt x="7668" y="13637"/>
                  </a:cubicBezTo>
                  <a:lnTo>
                    <a:pt x="7668" y="13637"/>
                  </a:lnTo>
                  <a:cubicBezTo>
                    <a:pt x="7662" y="13638"/>
                    <a:pt x="7656" y="13639"/>
                    <a:pt x="7650" y="13639"/>
                  </a:cubicBezTo>
                  <a:lnTo>
                    <a:pt x="6673" y="13639"/>
                  </a:lnTo>
                  <a:cubicBezTo>
                    <a:pt x="6673" y="13529"/>
                    <a:pt x="6014" y="13419"/>
                    <a:pt x="5904" y="13419"/>
                  </a:cubicBezTo>
                  <a:cubicBezTo>
                    <a:pt x="5537" y="13319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3" y="17709"/>
                    <a:pt x="15693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3" y="2971"/>
                    <a:pt x="13603" y="1431"/>
                    <a:pt x="11513" y="441"/>
                  </a:cubicBezTo>
                  <a:cubicBezTo>
                    <a:pt x="11000" y="148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44"/>
            <p:cNvSpPr/>
            <p:nvPr/>
          </p:nvSpPr>
          <p:spPr>
            <a:xfrm>
              <a:off x="1225250" y="3013325"/>
              <a:ext cx="412500" cy="507850"/>
            </a:xfrm>
            <a:custGeom>
              <a:avLst/>
              <a:gdLst/>
              <a:ahLst/>
              <a:cxnLst/>
              <a:rect l="l" t="t" r="r" b="b"/>
              <a:pathLst>
                <a:path w="16500" h="20314" extrusionOk="0">
                  <a:moveTo>
                    <a:pt x="8758" y="8055"/>
                  </a:moveTo>
                  <a:lnTo>
                    <a:pt x="8758" y="8055"/>
                  </a:lnTo>
                  <a:cubicBezTo>
                    <a:pt x="8772" y="8061"/>
                    <a:pt x="8786" y="8065"/>
                    <a:pt x="8800" y="8065"/>
                  </a:cubicBezTo>
                  <a:cubicBezTo>
                    <a:pt x="8800" y="8080"/>
                    <a:pt x="8806" y="8100"/>
                    <a:pt x="8816" y="8125"/>
                  </a:cubicBezTo>
                  <a:lnTo>
                    <a:pt x="8816" y="8125"/>
                  </a:lnTo>
                  <a:cubicBezTo>
                    <a:pt x="8797" y="8102"/>
                    <a:pt x="8777" y="8078"/>
                    <a:pt x="8758" y="8055"/>
                  </a:cubicBezTo>
                  <a:close/>
                  <a:moveTo>
                    <a:pt x="9179" y="8612"/>
                  </a:moveTo>
                  <a:cubicBezTo>
                    <a:pt x="9182" y="8612"/>
                    <a:pt x="9200" y="8645"/>
                    <a:pt x="9240" y="8725"/>
                  </a:cubicBezTo>
                  <a:lnTo>
                    <a:pt x="9308" y="8928"/>
                  </a:lnTo>
                  <a:lnTo>
                    <a:pt x="9308" y="8928"/>
                  </a:lnTo>
                  <a:cubicBezTo>
                    <a:pt x="9238" y="8768"/>
                    <a:pt x="9172" y="8612"/>
                    <a:pt x="9179" y="8612"/>
                  </a:cubicBezTo>
                  <a:close/>
                  <a:moveTo>
                    <a:pt x="9460" y="11915"/>
                  </a:moveTo>
                  <a:cubicBezTo>
                    <a:pt x="9460" y="11985"/>
                    <a:pt x="9370" y="12234"/>
                    <a:pt x="9363" y="12234"/>
                  </a:cubicBezTo>
                  <a:cubicBezTo>
                    <a:pt x="9358" y="12234"/>
                    <a:pt x="9380" y="12154"/>
                    <a:pt x="9460" y="11915"/>
                  </a:cubicBezTo>
                  <a:close/>
                  <a:moveTo>
                    <a:pt x="8690" y="13015"/>
                  </a:moveTo>
                  <a:cubicBezTo>
                    <a:pt x="8690" y="13015"/>
                    <a:pt x="8690" y="13015"/>
                    <a:pt x="8690" y="13015"/>
                  </a:cubicBezTo>
                  <a:lnTo>
                    <a:pt x="8690" y="13015"/>
                  </a:lnTo>
                  <a:cubicBezTo>
                    <a:pt x="8690" y="13015"/>
                    <a:pt x="8690" y="13015"/>
                    <a:pt x="8690" y="13015"/>
                  </a:cubicBezTo>
                  <a:close/>
                  <a:moveTo>
                    <a:pt x="5896" y="0"/>
                  </a:moveTo>
                  <a:cubicBezTo>
                    <a:pt x="4921" y="0"/>
                    <a:pt x="3938" y="124"/>
                    <a:pt x="2971" y="366"/>
                  </a:cubicBezTo>
                  <a:cubicBezTo>
                    <a:pt x="1101" y="806"/>
                    <a:pt x="1" y="2676"/>
                    <a:pt x="551" y="4545"/>
                  </a:cubicBezTo>
                  <a:cubicBezTo>
                    <a:pt x="1004" y="5996"/>
                    <a:pt x="2279" y="6998"/>
                    <a:pt x="3760" y="6998"/>
                  </a:cubicBezTo>
                  <a:cubicBezTo>
                    <a:pt x="4076" y="6998"/>
                    <a:pt x="4401" y="6952"/>
                    <a:pt x="4730" y="6855"/>
                  </a:cubicBezTo>
                  <a:lnTo>
                    <a:pt x="5390" y="6745"/>
                  </a:lnTo>
                  <a:lnTo>
                    <a:pt x="6380" y="6745"/>
                  </a:lnTo>
                  <a:cubicBezTo>
                    <a:pt x="6600" y="6745"/>
                    <a:pt x="6967" y="6843"/>
                    <a:pt x="6828" y="6843"/>
                  </a:cubicBezTo>
                  <a:cubicBezTo>
                    <a:pt x="6759" y="6843"/>
                    <a:pt x="6564" y="6818"/>
                    <a:pt x="6160" y="6745"/>
                  </a:cubicBezTo>
                  <a:lnTo>
                    <a:pt x="6160" y="6745"/>
                  </a:lnTo>
                  <a:lnTo>
                    <a:pt x="6600" y="6855"/>
                  </a:lnTo>
                  <a:cubicBezTo>
                    <a:pt x="6840" y="6935"/>
                    <a:pt x="7138" y="7015"/>
                    <a:pt x="7410" y="7095"/>
                  </a:cubicBezTo>
                  <a:lnTo>
                    <a:pt x="7410" y="7095"/>
                  </a:lnTo>
                  <a:lnTo>
                    <a:pt x="7810" y="7295"/>
                  </a:lnTo>
                  <a:lnTo>
                    <a:pt x="8140" y="7515"/>
                  </a:lnTo>
                  <a:lnTo>
                    <a:pt x="8150" y="7520"/>
                  </a:lnTo>
                  <a:lnTo>
                    <a:pt x="8150" y="7520"/>
                  </a:lnTo>
                  <a:cubicBezTo>
                    <a:pt x="8389" y="7739"/>
                    <a:pt x="8485" y="7764"/>
                    <a:pt x="8580" y="7955"/>
                  </a:cubicBezTo>
                  <a:lnTo>
                    <a:pt x="8890" y="8265"/>
                  </a:lnTo>
                  <a:lnTo>
                    <a:pt x="8890" y="8265"/>
                  </a:lnTo>
                  <a:cubicBezTo>
                    <a:pt x="8995" y="8444"/>
                    <a:pt x="9167" y="8688"/>
                    <a:pt x="9240" y="8835"/>
                  </a:cubicBezTo>
                  <a:cubicBezTo>
                    <a:pt x="9240" y="8908"/>
                    <a:pt x="9289" y="9031"/>
                    <a:pt x="9354" y="9137"/>
                  </a:cubicBezTo>
                  <a:lnTo>
                    <a:pt x="9354" y="9137"/>
                  </a:lnTo>
                  <a:cubicBezTo>
                    <a:pt x="9372" y="9316"/>
                    <a:pt x="9443" y="9541"/>
                    <a:pt x="9523" y="9723"/>
                  </a:cubicBezTo>
                  <a:lnTo>
                    <a:pt x="9523" y="9723"/>
                  </a:lnTo>
                  <a:cubicBezTo>
                    <a:pt x="9519" y="9651"/>
                    <a:pt x="9521" y="9602"/>
                    <a:pt x="9530" y="9602"/>
                  </a:cubicBezTo>
                  <a:cubicBezTo>
                    <a:pt x="9537" y="9602"/>
                    <a:pt x="9550" y="9635"/>
                    <a:pt x="9570" y="9715"/>
                  </a:cubicBezTo>
                  <a:lnTo>
                    <a:pt x="9570" y="9825"/>
                  </a:lnTo>
                  <a:cubicBezTo>
                    <a:pt x="9554" y="9793"/>
                    <a:pt x="9538" y="9759"/>
                    <a:pt x="9523" y="9723"/>
                  </a:cubicBezTo>
                  <a:lnTo>
                    <a:pt x="9523" y="9723"/>
                  </a:lnTo>
                  <a:cubicBezTo>
                    <a:pt x="9531" y="9915"/>
                    <a:pt x="9570" y="10265"/>
                    <a:pt x="9570" y="10265"/>
                  </a:cubicBezTo>
                  <a:cubicBezTo>
                    <a:pt x="9570" y="10485"/>
                    <a:pt x="9570" y="10705"/>
                    <a:pt x="9570" y="10925"/>
                  </a:cubicBezTo>
                  <a:cubicBezTo>
                    <a:pt x="9570" y="11035"/>
                    <a:pt x="9570" y="11145"/>
                    <a:pt x="9570" y="11365"/>
                  </a:cubicBezTo>
                  <a:cubicBezTo>
                    <a:pt x="9570" y="11365"/>
                    <a:pt x="9638" y="11090"/>
                    <a:pt x="9680" y="10886"/>
                  </a:cubicBezTo>
                  <a:lnTo>
                    <a:pt x="9680" y="10886"/>
                  </a:lnTo>
                  <a:cubicBezTo>
                    <a:pt x="9680" y="10936"/>
                    <a:pt x="9680" y="10985"/>
                    <a:pt x="9680" y="11035"/>
                  </a:cubicBezTo>
                  <a:cubicBezTo>
                    <a:pt x="9680" y="11327"/>
                    <a:pt x="9593" y="11533"/>
                    <a:pt x="9497" y="11807"/>
                  </a:cubicBezTo>
                  <a:lnTo>
                    <a:pt x="9497" y="11807"/>
                  </a:lnTo>
                  <a:cubicBezTo>
                    <a:pt x="9445" y="11895"/>
                    <a:pt x="9386" y="11989"/>
                    <a:pt x="9350" y="12025"/>
                  </a:cubicBezTo>
                  <a:cubicBezTo>
                    <a:pt x="9350" y="12114"/>
                    <a:pt x="8983" y="12497"/>
                    <a:pt x="8849" y="12755"/>
                  </a:cubicBezTo>
                  <a:lnTo>
                    <a:pt x="8849" y="12755"/>
                  </a:lnTo>
                  <a:cubicBezTo>
                    <a:pt x="8756" y="12872"/>
                    <a:pt x="8650" y="13035"/>
                    <a:pt x="8470" y="13124"/>
                  </a:cubicBezTo>
                  <a:lnTo>
                    <a:pt x="8360" y="13234"/>
                  </a:lnTo>
                  <a:cubicBezTo>
                    <a:pt x="8348" y="13250"/>
                    <a:pt x="8337" y="13265"/>
                    <a:pt x="8328" y="13278"/>
                  </a:cubicBezTo>
                  <a:lnTo>
                    <a:pt x="8328" y="13278"/>
                  </a:lnTo>
                  <a:cubicBezTo>
                    <a:pt x="8299" y="13300"/>
                    <a:pt x="8272" y="13322"/>
                    <a:pt x="8250" y="13344"/>
                  </a:cubicBezTo>
                  <a:cubicBezTo>
                    <a:pt x="7810" y="13564"/>
                    <a:pt x="7480" y="13784"/>
                    <a:pt x="7040" y="13894"/>
                  </a:cubicBezTo>
                  <a:cubicBezTo>
                    <a:pt x="6270" y="14444"/>
                    <a:pt x="5720" y="15104"/>
                    <a:pt x="5500" y="15984"/>
                  </a:cubicBezTo>
                  <a:cubicBezTo>
                    <a:pt x="5280" y="16864"/>
                    <a:pt x="5390" y="17854"/>
                    <a:pt x="5830" y="18624"/>
                  </a:cubicBezTo>
                  <a:cubicBezTo>
                    <a:pt x="6270" y="19394"/>
                    <a:pt x="7040" y="19944"/>
                    <a:pt x="7920" y="20274"/>
                  </a:cubicBezTo>
                  <a:cubicBezTo>
                    <a:pt x="8128" y="20300"/>
                    <a:pt x="8335" y="20313"/>
                    <a:pt x="8543" y="20313"/>
                  </a:cubicBezTo>
                  <a:cubicBezTo>
                    <a:pt x="9215" y="20313"/>
                    <a:pt x="9888" y="20170"/>
                    <a:pt x="10560" y="19834"/>
                  </a:cubicBezTo>
                  <a:lnTo>
                    <a:pt x="10560" y="19834"/>
                  </a:lnTo>
                  <a:lnTo>
                    <a:pt x="10450" y="19944"/>
                  </a:lnTo>
                  <a:cubicBezTo>
                    <a:pt x="14189" y="18184"/>
                    <a:pt x="16499" y="14554"/>
                    <a:pt x="16499" y="10485"/>
                  </a:cubicBezTo>
                  <a:cubicBezTo>
                    <a:pt x="16499" y="6525"/>
                    <a:pt x="14299" y="2896"/>
                    <a:pt x="10780" y="1136"/>
                  </a:cubicBezTo>
                  <a:cubicBezTo>
                    <a:pt x="9247" y="369"/>
                    <a:pt x="7582" y="0"/>
                    <a:pt x="58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44"/>
            <p:cNvSpPr/>
            <p:nvPr/>
          </p:nvSpPr>
          <p:spPr>
            <a:xfrm>
              <a:off x="536000" y="3011450"/>
              <a:ext cx="452800" cy="510200"/>
            </a:xfrm>
            <a:custGeom>
              <a:avLst/>
              <a:gdLst/>
              <a:ahLst/>
              <a:cxnLst/>
              <a:rect l="l" t="t" r="r" b="b"/>
              <a:pathLst>
                <a:path w="18112" h="20408" extrusionOk="0">
                  <a:moveTo>
                    <a:pt x="10240" y="8204"/>
                  </a:moveTo>
                  <a:cubicBezTo>
                    <a:pt x="10240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9" y="9572"/>
                    <a:pt x="10633" y="9680"/>
                  </a:cubicBezTo>
                  <a:cubicBezTo>
                    <a:pt x="10586" y="9525"/>
                    <a:pt x="10551" y="9401"/>
                    <a:pt x="10524" y="9302"/>
                  </a:cubicBezTo>
                  <a:close/>
                  <a:moveTo>
                    <a:pt x="9880" y="12220"/>
                  </a:moveTo>
                  <a:lnTo>
                    <a:pt x="9880" y="12220"/>
                  </a:lnTo>
                  <a:cubicBezTo>
                    <a:pt x="9718" y="12406"/>
                    <a:pt x="9662" y="12477"/>
                    <a:pt x="9666" y="12477"/>
                  </a:cubicBezTo>
                  <a:cubicBezTo>
                    <a:pt x="9672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7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7" y="13280"/>
                    <a:pt x="8887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8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3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8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5" y="11735"/>
                    <a:pt x="10083" y="11880"/>
                  </a:cubicBezTo>
                  <a:cubicBezTo>
                    <a:pt x="10051" y="11974"/>
                    <a:pt x="9966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8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7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2" y="1431"/>
                    <a:pt x="11513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44"/>
            <p:cNvSpPr/>
            <p:nvPr/>
          </p:nvSpPr>
          <p:spPr>
            <a:xfrm>
              <a:off x="238125" y="34954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984" y="7116"/>
                  </a:moveTo>
                  <a:lnTo>
                    <a:pt x="7984" y="7116"/>
                  </a:lnTo>
                  <a:cubicBezTo>
                    <a:pt x="7959" y="7132"/>
                    <a:pt x="7933" y="7151"/>
                    <a:pt x="7907" y="7173"/>
                  </a:cubicBezTo>
                  <a:lnTo>
                    <a:pt x="7907" y="7173"/>
                  </a:lnTo>
                  <a:cubicBezTo>
                    <a:pt x="7903" y="7180"/>
                    <a:pt x="7899" y="7187"/>
                    <a:pt x="7895" y="7194"/>
                  </a:cubicBezTo>
                  <a:lnTo>
                    <a:pt x="7895" y="7194"/>
                  </a:lnTo>
                  <a:cubicBezTo>
                    <a:pt x="7924" y="7168"/>
                    <a:pt x="7955" y="7142"/>
                    <a:pt x="7984" y="7116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227" y="12825"/>
                  </a:moveTo>
                  <a:lnTo>
                    <a:pt x="8227" y="12825"/>
                  </a:lnTo>
                  <a:cubicBezTo>
                    <a:pt x="8259" y="12853"/>
                    <a:pt x="8293" y="12881"/>
                    <a:pt x="8325" y="12908"/>
                  </a:cubicBezTo>
                  <a:lnTo>
                    <a:pt x="8325" y="12908"/>
                  </a:lnTo>
                  <a:lnTo>
                    <a:pt x="8249" y="12869"/>
                  </a:lnTo>
                  <a:lnTo>
                    <a:pt x="8227" y="12825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10" y="13480"/>
                  </a:moveTo>
                  <a:cubicBezTo>
                    <a:pt x="9679" y="13480"/>
                    <a:pt x="9862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7"/>
                    <a:pt x="6049" y="441"/>
                  </a:cubicBez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5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469" y="12979"/>
                  </a:lnTo>
                  <a:cubicBezTo>
                    <a:pt x="8317" y="12828"/>
                    <a:pt x="8218" y="12728"/>
                    <a:pt x="8144" y="12659"/>
                  </a:cubicBezTo>
                  <a:lnTo>
                    <a:pt x="8144" y="12659"/>
                  </a:lnTo>
                  <a:lnTo>
                    <a:pt x="8139" y="12649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cubicBezTo>
                    <a:pt x="6929" y="10010"/>
                    <a:pt x="6929" y="9790"/>
                    <a:pt x="6929" y="9460"/>
                  </a:cubicBezTo>
                  <a:lnTo>
                    <a:pt x="6929" y="9020"/>
                  </a:lnTo>
                  <a:cubicBezTo>
                    <a:pt x="6929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39" y="8434"/>
                    <a:pt x="7039" y="8360"/>
                  </a:cubicBezTo>
                  <a:cubicBezTo>
                    <a:pt x="7039" y="8307"/>
                    <a:pt x="7078" y="8234"/>
                    <a:pt x="7135" y="8151"/>
                  </a:cubicBezTo>
                  <a:lnTo>
                    <a:pt x="7135" y="8151"/>
                  </a:lnTo>
                  <a:cubicBezTo>
                    <a:pt x="7093" y="8239"/>
                    <a:pt x="7039" y="8381"/>
                    <a:pt x="7039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8" y="8105"/>
                    <a:pt x="7151" y="8129"/>
                    <a:pt x="7135" y="8151"/>
                  </a:cubicBezTo>
                  <a:lnTo>
                    <a:pt x="7135" y="8151"/>
                  </a:lnTo>
                  <a:cubicBezTo>
                    <a:pt x="7158" y="8105"/>
                    <a:pt x="7177" y="8073"/>
                    <a:pt x="7184" y="8073"/>
                  </a:cubicBezTo>
                  <a:cubicBezTo>
                    <a:pt x="7185" y="8073"/>
                    <a:pt x="7186" y="8076"/>
                    <a:pt x="7186" y="8081"/>
                  </a:cubicBezTo>
                  <a:lnTo>
                    <a:pt x="7186" y="8081"/>
                  </a:lnTo>
                  <a:cubicBezTo>
                    <a:pt x="7330" y="7890"/>
                    <a:pt x="7536" y="7662"/>
                    <a:pt x="7589" y="7498"/>
                  </a:cubicBezTo>
                  <a:lnTo>
                    <a:pt x="7589" y="7498"/>
                  </a:lnTo>
                  <a:cubicBezTo>
                    <a:pt x="7690" y="7420"/>
                    <a:pt x="7813" y="7330"/>
                    <a:pt x="7895" y="7194"/>
                  </a:cubicBezTo>
                  <a:lnTo>
                    <a:pt x="7895" y="7194"/>
                  </a:lnTo>
                  <a:cubicBezTo>
                    <a:pt x="7810" y="7269"/>
                    <a:pt x="7731" y="7338"/>
                    <a:pt x="7699" y="7370"/>
                  </a:cubicBezTo>
                  <a:cubicBezTo>
                    <a:pt x="7780" y="7290"/>
                    <a:pt x="7845" y="7224"/>
                    <a:pt x="7907" y="7173"/>
                  </a:cubicBezTo>
                  <a:lnTo>
                    <a:pt x="7907" y="7173"/>
                  </a:lnTo>
                  <a:cubicBezTo>
                    <a:pt x="7911" y="7165"/>
                    <a:pt x="7915" y="7158"/>
                    <a:pt x="7919" y="7150"/>
                  </a:cubicBezTo>
                  <a:lnTo>
                    <a:pt x="8029" y="7040"/>
                  </a:lnTo>
                  <a:cubicBezTo>
                    <a:pt x="8128" y="6966"/>
                    <a:pt x="8172" y="6936"/>
                    <a:pt x="8178" y="6936"/>
                  </a:cubicBezTo>
                  <a:cubicBezTo>
                    <a:pt x="8188" y="6936"/>
                    <a:pt x="8094" y="7020"/>
                    <a:pt x="7984" y="7116"/>
                  </a:cubicBezTo>
                  <a:lnTo>
                    <a:pt x="7984" y="7116"/>
                  </a:lnTo>
                  <a:cubicBezTo>
                    <a:pt x="8063" y="7065"/>
                    <a:pt x="8144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229" y="5940"/>
                    <a:pt x="10889" y="5280"/>
                    <a:pt x="11109" y="4400"/>
                  </a:cubicBezTo>
                  <a:cubicBezTo>
                    <a:pt x="11659" y="2531"/>
                    <a:pt x="10559" y="661"/>
                    <a:pt x="8689" y="111"/>
                  </a:cubicBezTo>
                  <a:cubicBezTo>
                    <a:pt x="8396" y="37"/>
                    <a:pt x="8102" y="1"/>
                    <a:pt x="7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44"/>
            <p:cNvSpPr/>
            <p:nvPr/>
          </p:nvSpPr>
          <p:spPr>
            <a:xfrm>
              <a:off x="854050" y="3496700"/>
              <a:ext cx="485800" cy="510175"/>
            </a:xfrm>
            <a:custGeom>
              <a:avLst/>
              <a:gdLst/>
              <a:ahLst/>
              <a:cxnLst/>
              <a:rect l="l" t="t" r="r" b="b"/>
              <a:pathLst>
                <a:path w="19432" h="20407" extrusionOk="0">
                  <a:moveTo>
                    <a:pt x="8959" y="9068"/>
                  </a:moveTo>
                  <a:cubicBezTo>
                    <a:pt x="8926" y="9145"/>
                    <a:pt x="8899" y="9201"/>
                    <a:pt x="8890" y="9201"/>
                  </a:cubicBezTo>
                  <a:cubicBezTo>
                    <a:pt x="8883" y="9201"/>
                    <a:pt x="8887" y="9166"/>
                    <a:pt x="8909" y="9078"/>
                  </a:cubicBezTo>
                  <a:cubicBezTo>
                    <a:pt x="8929" y="9078"/>
                    <a:pt x="8946" y="9074"/>
                    <a:pt x="8959" y="9068"/>
                  </a:cubicBezTo>
                  <a:close/>
                  <a:moveTo>
                    <a:pt x="8799" y="10618"/>
                  </a:moveTo>
                  <a:lnTo>
                    <a:pt x="8799" y="10618"/>
                  </a:lnTo>
                  <a:cubicBezTo>
                    <a:pt x="8825" y="10711"/>
                    <a:pt x="8847" y="10795"/>
                    <a:pt x="8867" y="10870"/>
                  </a:cubicBezTo>
                  <a:lnTo>
                    <a:pt x="8867" y="10870"/>
                  </a:lnTo>
                  <a:cubicBezTo>
                    <a:pt x="8849" y="10788"/>
                    <a:pt x="8828" y="10703"/>
                    <a:pt x="8799" y="10618"/>
                  </a:cubicBezTo>
                  <a:close/>
                  <a:moveTo>
                    <a:pt x="8867" y="10870"/>
                  </a:moveTo>
                  <a:lnTo>
                    <a:pt x="8867" y="10870"/>
                  </a:lnTo>
                  <a:cubicBezTo>
                    <a:pt x="8903" y="11039"/>
                    <a:pt x="8924" y="11192"/>
                    <a:pt x="8964" y="11295"/>
                  </a:cubicBezTo>
                  <a:lnTo>
                    <a:pt x="8964" y="11295"/>
                  </a:lnTo>
                  <a:cubicBezTo>
                    <a:pt x="8950" y="11211"/>
                    <a:pt x="8919" y="11075"/>
                    <a:pt x="8867" y="10870"/>
                  </a:cubicBezTo>
                  <a:close/>
                  <a:moveTo>
                    <a:pt x="9639" y="12826"/>
                  </a:moveTo>
                  <a:cubicBezTo>
                    <a:pt x="9691" y="12903"/>
                    <a:pt x="9728" y="12960"/>
                    <a:pt x="9718" y="12960"/>
                  </a:cubicBezTo>
                  <a:cubicBezTo>
                    <a:pt x="9714" y="12960"/>
                    <a:pt x="9702" y="12950"/>
                    <a:pt x="9679" y="12927"/>
                  </a:cubicBezTo>
                  <a:lnTo>
                    <a:pt x="9639" y="12826"/>
                  </a:lnTo>
                  <a:close/>
                  <a:moveTo>
                    <a:pt x="12339" y="0"/>
                  </a:moveTo>
                  <a:cubicBezTo>
                    <a:pt x="11129" y="0"/>
                    <a:pt x="9932" y="191"/>
                    <a:pt x="8799" y="609"/>
                  </a:cubicBezTo>
                  <a:cubicBezTo>
                    <a:pt x="2750" y="2809"/>
                    <a:pt x="0" y="9738"/>
                    <a:pt x="2970" y="15457"/>
                  </a:cubicBezTo>
                  <a:cubicBezTo>
                    <a:pt x="4070" y="17437"/>
                    <a:pt x="5830" y="19087"/>
                    <a:pt x="7920" y="19967"/>
                  </a:cubicBezTo>
                  <a:cubicBezTo>
                    <a:pt x="8433" y="20260"/>
                    <a:pt x="8995" y="20407"/>
                    <a:pt x="9606" y="20407"/>
                  </a:cubicBezTo>
                  <a:cubicBezTo>
                    <a:pt x="9912" y="20407"/>
                    <a:pt x="10229" y="20370"/>
                    <a:pt x="1055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549" y="13917"/>
                  </a:lnTo>
                  <a:cubicBezTo>
                    <a:pt x="11109" y="13807"/>
                    <a:pt x="10779" y="13587"/>
                    <a:pt x="10449" y="13477"/>
                  </a:cubicBezTo>
                  <a:lnTo>
                    <a:pt x="10119" y="13147"/>
                  </a:lnTo>
                  <a:cubicBezTo>
                    <a:pt x="10002" y="13069"/>
                    <a:pt x="9940" y="13033"/>
                    <a:pt x="9916" y="13024"/>
                  </a:cubicBezTo>
                  <a:lnTo>
                    <a:pt x="9916" y="13024"/>
                  </a:lnTo>
                  <a:cubicBezTo>
                    <a:pt x="9793" y="12913"/>
                    <a:pt x="9701" y="12795"/>
                    <a:pt x="9569" y="12597"/>
                  </a:cubicBezTo>
                  <a:lnTo>
                    <a:pt x="9533" y="12561"/>
                  </a:lnTo>
                  <a:lnTo>
                    <a:pt x="9533" y="12561"/>
                  </a:lnTo>
                  <a:lnTo>
                    <a:pt x="9459" y="12377"/>
                  </a:lnTo>
                  <a:cubicBezTo>
                    <a:pt x="9306" y="12224"/>
                    <a:pt x="9206" y="12071"/>
                    <a:pt x="9123" y="11881"/>
                  </a:cubicBezTo>
                  <a:lnTo>
                    <a:pt x="9123" y="11881"/>
                  </a:lnTo>
                  <a:cubicBezTo>
                    <a:pt x="9099" y="11761"/>
                    <a:pt x="9019" y="11574"/>
                    <a:pt x="9019" y="11388"/>
                  </a:cubicBezTo>
                  <a:cubicBezTo>
                    <a:pt x="8997" y="11365"/>
                    <a:pt x="8979" y="11333"/>
                    <a:pt x="8964" y="11295"/>
                  </a:cubicBezTo>
                  <a:lnTo>
                    <a:pt x="8964" y="11295"/>
                  </a:lnTo>
                  <a:cubicBezTo>
                    <a:pt x="8977" y="11370"/>
                    <a:pt x="8976" y="11402"/>
                    <a:pt x="8967" y="11402"/>
                  </a:cubicBezTo>
                  <a:cubicBezTo>
                    <a:pt x="8942" y="11402"/>
                    <a:pt x="8856" y="11175"/>
                    <a:pt x="8799" y="10948"/>
                  </a:cubicBezTo>
                  <a:cubicBezTo>
                    <a:pt x="8690" y="10618"/>
                    <a:pt x="8799" y="10618"/>
                    <a:pt x="8799" y="10508"/>
                  </a:cubicBezTo>
                  <a:lnTo>
                    <a:pt x="8799" y="10005"/>
                  </a:lnTo>
                  <a:lnTo>
                    <a:pt x="8799" y="10005"/>
                  </a:lnTo>
                  <a:cubicBezTo>
                    <a:pt x="8829" y="9818"/>
                    <a:pt x="8869" y="9569"/>
                    <a:pt x="8909" y="9408"/>
                  </a:cubicBezTo>
                  <a:cubicBezTo>
                    <a:pt x="8999" y="9228"/>
                    <a:pt x="9089" y="8975"/>
                    <a:pt x="9119" y="8769"/>
                  </a:cubicBezTo>
                  <a:lnTo>
                    <a:pt x="9119" y="8769"/>
                  </a:lnTo>
                  <a:lnTo>
                    <a:pt x="9239" y="8528"/>
                  </a:lnTo>
                  <a:cubicBezTo>
                    <a:pt x="9385" y="8310"/>
                    <a:pt x="9770" y="7900"/>
                    <a:pt x="9730" y="7900"/>
                  </a:cubicBezTo>
                  <a:cubicBezTo>
                    <a:pt x="9709" y="7900"/>
                    <a:pt x="9576" y="8009"/>
                    <a:pt x="9239" y="8308"/>
                  </a:cubicBezTo>
                  <a:cubicBezTo>
                    <a:pt x="9459" y="8088"/>
                    <a:pt x="9679" y="7868"/>
                    <a:pt x="9899" y="7648"/>
                  </a:cubicBezTo>
                  <a:lnTo>
                    <a:pt x="10009" y="7538"/>
                  </a:lnTo>
                  <a:lnTo>
                    <a:pt x="10009" y="7538"/>
                  </a:lnTo>
                  <a:cubicBezTo>
                    <a:pt x="10339" y="7318"/>
                    <a:pt x="10559" y="7208"/>
                    <a:pt x="10889" y="7098"/>
                  </a:cubicBezTo>
                  <a:cubicBezTo>
                    <a:pt x="10925" y="7074"/>
                    <a:pt x="10954" y="7054"/>
                    <a:pt x="10978" y="7036"/>
                  </a:cubicBezTo>
                  <a:lnTo>
                    <a:pt x="10978" y="7036"/>
                  </a:lnTo>
                  <a:lnTo>
                    <a:pt x="11219" y="6988"/>
                  </a:lnTo>
                  <a:lnTo>
                    <a:pt x="11659" y="6878"/>
                  </a:lnTo>
                  <a:lnTo>
                    <a:pt x="11989" y="6878"/>
                  </a:lnTo>
                  <a:cubicBezTo>
                    <a:pt x="12090" y="6838"/>
                    <a:pt x="12121" y="6812"/>
                    <a:pt x="12107" y="6797"/>
                  </a:cubicBezTo>
                  <a:lnTo>
                    <a:pt x="12107" y="6797"/>
                  </a:lnTo>
                  <a:cubicBezTo>
                    <a:pt x="12136" y="6796"/>
                    <a:pt x="12166" y="6796"/>
                    <a:pt x="12195" y="6796"/>
                  </a:cubicBezTo>
                  <a:cubicBezTo>
                    <a:pt x="12402" y="6796"/>
                    <a:pt x="12594" y="6823"/>
                    <a:pt x="12759" y="6878"/>
                  </a:cubicBezTo>
                  <a:cubicBezTo>
                    <a:pt x="12979" y="6878"/>
                    <a:pt x="13309" y="6878"/>
                    <a:pt x="13529" y="6988"/>
                  </a:cubicBezTo>
                  <a:cubicBezTo>
                    <a:pt x="13896" y="7089"/>
                    <a:pt x="14245" y="7135"/>
                    <a:pt x="14574" y="7135"/>
                  </a:cubicBezTo>
                  <a:cubicBezTo>
                    <a:pt x="18197" y="7135"/>
                    <a:pt x="19432" y="1498"/>
                    <a:pt x="15399" y="389"/>
                  </a:cubicBezTo>
                  <a:cubicBezTo>
                    <a:pt x="14391" y="137"/>
                    <a:pt x="13361" y="0"/>
                    <a:pt x="1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4"/>
            <p:cNvSpPr/>
            <p:nvPr/>
          </p:nvSpPr>
          <p:spPr>
            <a:xfrm>
              <a:off x="1566225" y="3495400"/>
              <a:ext cx="412475" cy="509625"/>
            </a:xfrm>
            <a:custGeom>
              <a:avLst/>
              <a:gdLst/>
              <a:ahLst/>
              <a:cxnLst/>
              <a:rect l="l" t="t" r="r" b="b"/>
              <a:pathLst>
                <a:path w="16499" h="20385" extrusionOk="0">
                  <a:moveTo>
                    <a:pt x="6966" y="10381"/>
                  </a:moveTo>
                  <a:lnTo>
                    <a:pt x="6966" y="10381"/>
                  </a:lnTo>
                  <a:cubicBezTo>
                    <a:pt x="6971" y="10442"/>
                    <a:pt x="6975" y="10501"/>
                    <a:pt x="6977" y="10550"/>
                  </a:cubicBezTo>
                  <a:lnTo>
                    <a:pt x="6977" y="10550"/>
                  </a:lnTo>
                  <a:cubicBezTo>
                    <a:pt x="7027" y="10526"/>
                    <a:pt x="7024" y="10457"/>
                    <a:pt x="6966" y="10381"/>
                  </a:cubicBezTo>
                  <a:close/>
                  <a:moveTo>
                    <a:pt x="7150" y="11110"/>
                  </a:moveTo>
                  <a:cubicBezTo>
                    <a:pt x="7150" y="11110"/>
                    <a:pt x="7186" y="11205"/>
                    <a:pt x="7226" y="11318"/>
                  </a:cubicBezTo>
                  <a:lnTo>
                    <a:pt x="7226" y="11318"/>
                  </a:lnTo>
                  <a:cubicBezTo>
                    <a:pt x="7193" y="11248"/>
                    <a:pt x="7150" y="11179"/>
                    <a:pt x="7150" y="11110"/>
                  </a:cubicBezTo>
                  <a:close/>
                  <a:moveTo>
                    <a:pt x="7260" y="11414"/>
                  </a:moveTo>
                  <a:cubicBezTo>
                    <a:pt x="7260" y="11423"/>
                    <a:pt x="7260" y="11431"/>
                    <a:pt x="7260" y="11440"/>
                  </a:cubicBezTo>
                  <a:cubicBezTo>
                    <a:pt x="7266" y="11449"/>
                    <a:pt x="7272" y="11458"/>
                    <a:pt x="7278" y="11467"/>
                  </a:cubicBezTo>
                  <a:lnTo>
                    <a:pt x="7278" y="11467"/>
                  </a:lnTo>
                  <a:cubicBezTo>
                    <a:pt x="7272" y="11450"/>
                    <a:pt x="7266" y="11432"/>
                    <a:pt x="7260" y="11414"/>
                  </a:cubicBezTo>
                  <a:close/>
                  <a:moveTo>
                    <a:pt x="8710" y="13146"/>
                  </a:moveTo>
                  <a:cubicBezTo>
                    <a:pt x="8729" y="13146"/>
                    <a:pt x="8861" y="13197"/>
                    <a:pt x="8992" y="13249"/>
                  </a:cubicBezTo>
                  <a:lnTo>
                    <a:pt x="8992" y="13249"/>
                  </a:lnTo>
                  <a:cubicBezTo>
                    <a:pt x="8930" y="13233"/>
                    <a:pt x="8866" y="13216"/>
                    <a:pt x="8800" y="13199"/>
                  </a:cubicBezTo>
                  <a:cubicBezTo>
                    <a:pt x="8724" y="13161"/>
                    <a:pt x="8700" y="13146"/>
                    <a:pt x="8710" y="13146"/>
                  </a:cubicBezTo>
                  <a:close/>
                  <a:moveTo>
                    <a:pt x="9077" y="13283"/>
                  </a:moveTo>
                  <a:cubicBezTo>
                    <a:pt x="9182" y="13326"/>
                    <a:pt x="9269" y="13362"/>
                    <a:pt x="9266" y="13362"/>
                  </a:cubicBezTo>
                  <a:cubicBezTo>
                    <a:pt x="9264" y="13362"/>
                    <a:pt x="9224" y="13347"/>
                    <a:pt x="9129" y="13309"/>
                  </a:cubicBezTo>
                  <a:lnTo>
                    <a:pt x="9077" y="13283"/>
                  </a:lnTo>
                  <a:close/>
                  <a:moveTo>
                    <a:pt x="9671" y="13480"/>
                  </a:moveTo>
                  <a:cubicBezTo>
                    <a:pt x="9741" y="13480"/>
                    <a:pt x="9936" y="13493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3" y="13480"/>
                    <a:pt x="9671" y="13480"/>
                  </a:cubicBezTo>
                  <a:close/>
                  <a:moveTo>
                    <a:pt x="11549" y="13498"/>
                  </a:moveTo>
                  <a:cubicBezTo>
                    <a:pt x="11551" y="13498"/>
                    <a:pt x="11492" y="13506"/>
                    <a:pt x="11329" y="13529"/>
                  </a:cubicBezTo>
                  <a:lnTo>
                    <a:pt x="11302" y="13529"/>
                  </a:lnTo>
                  <a:cubicBezTo>
                    <a:pt x="11429" y="13513"/>
                    <a:pt x="11547" y="13498"/>
                    <a:pt x="11549" y="13498"/>
                  </a:cubicBezTo>
                  <a:close/>
                  <a:moveTo>
                    <a:pt x="7810" y="1"/>
                  </a:moveTo>
                  <a:cubicBezTo>
                    <a:pt x="7223" y="1"/>
                    <a:pt x="6636" y="147"/>
                    <a:pt x="6050" y="441"/>
                  </a:cubicBezTo>
                  <a:lnTo>
                    <a:pt x="6160" y="441"/>
                  </a:lnTo>
                  <a:cubicBezTo>
                    <a:pt x="2420" y="2091"/>
                    <a:pt x="0" y="5830"/>
                    <a:pt x="110" y="9900"/>
                  </a:cubicBezTo>
                  <a:cubicBezTo>
                    <a:pt x="110" y="13859"/>
                    <a:pt x="2310" y="17489"/>
                    <a:pt x="5720" y="19249"/>
                  </a:cubicBezTo>
                  <a:cubicBezTo>
                    <a:pt x="7322" y="20015"/>
                    <a:pt x="9013" y="20384"/>
                    <a:pt x="10708" y="20384"/>
                  </a:cubicBezTo>
                  <a:cubicBezTo>
                    <a:pt x="11689" y="20384"/>
                    <a:pt x="12671" y="20261"/>
                    <a:pt x="13639" y="20019"/>
                  </a:cubicBezTo>
                  <a:cubicBezTo>
                    <a:pt x="15399" y="19579"/>
                    <a:pt x="16499" y="17599"/>
                    <a:pt x="16059" y="15839"/>
                  </a:cubicBezTo>
                  <a:cubicBezTo>
                    <a:pt x="15596" y="14266"/>
                    <a:pt x="14199" y="13316"/>
                    <a:pt x="12654" y="13316"/>
                  </a:cubicBezTo>
                  <a:cubicBezTo>
                    <a:pt x="12363" y="13316"/>
                    <a:pt x="12066" y="13350"/>
                    <a:pt x="1176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899" y="13419"/>
                  </a:lnTo>
                  <a:cubicBezTo>
                    <a:pt x="9629" y="13419"/>
                    <a:pt x="9358" y="13345"/>
                    <a:pt x="9027" y="13258"/>
                  </a:cubicBezTo>
                  <a:lnTo>
                    <a:pt x="9027" y="13258"/>
                  </a:lnTo>
                  <a:lnTo>
                    <a:pt x="8690" y="13089"/>
                  </a:lnTo>
                  <a:lnTo>
                    <a:pt x="8414" y="12906"/>
                  </a:lnTo>
                  <a:lnTo>
                    <a:pt x="8414" y="12906"/>
                  </a:lnTo>
                  <a:cubicBezTo>
                    <a:pt x="8139" y="12539"/>
                    <a:pt x="8127" y="12533"/>
                    <a:pt x="7920" y="12429"/>
                  </a:cubicBezTo>
                  <a:cubicBezTo>
                    <a:pt x="7920" y="12429"/>
                    <a:pt x="7810" y="12319"/>
                    <a:pt x="7700" y="12210"/>
                  </a:cubicBezTo>
                  <a:cubicBezTo>
                    <a:pt x="7700" y="12210"/>
                    <a:pt x="7697" y="12204"/>
                    <a:pt x="7691" y="12193"/>
                  </a:cubicBezTo>
                  <a:lnTo>
                    <a:pt x="7691" y="12193"/>
                  </a:lnTo>
                  <a:cubicBezTo>
                    <a:pt x="7802" y="12312"/>
                    <a:pt x="7920" y="12429"/>
                    <a:pt x="7920" y="12429"/>
                  </a:cubicBezTo>
                  <a:lnTo>
                    <a:pt x="7590" y="11990"/>
                  </a:lnTo>
                  <a:cubicBezTo>
                    <a:pt x="7587" y="11988"/>
                    <a:pt x="7584" y="11986"/>
                    <a:pt x="7582" y="11984"/>
                  </a:cubicBezTo>
                  <a:lnTo>
                    <a:pt x="7582" y="11984"/>
                  </a:lnTo>
                  <a:cubicBezTo>
                    <a:pt x="7502" y="11836"/>
                    <a:pt x="7391" y="11639"/>
                    <a:pt x="7278" y="11467"/>
                  </a:cubicBezTo>
                  <a:lnTo>
                    <a:pt x="7278" y="11467"/>
                  </a:lnTo>
                  <a:cubicBezTo>
                    <a:pt x="7316" y="11579"/>
                    <a:pt x="7344" y="11673"/>
                    <a:pt x="7333" y="11673"/>
                  </a:cubicBezTo>
                  <a:cubicBezTo>
                    <a:pt x="7326" y="11673"/>
                    <a:pt x="7304" y="11638"/>
                    <a:pt x="7260" y="11550"/>
                  </a:cubicBezTo>
                  <a:cubicBezTo>
                    <a:pt x="7260" y="11550"/>
                    <a:pt x="7260" y="11503"/>
                    <a:pt x="7260" y="11440"/>
                  </a:cubicBezTo>
                  <a:cubicBezTo>
                    <a:pt x="7260" y="11427"/>
                    <a:pt x="7258" y="11415"/>
                    <a:pt x="7256" y="11403"/>
                  </a:cubicBezTo>
                  <a:lnTo>
                    <a:pt x="7256" y="11403"/>
                  </a:lnTo>
                  <a:cubicBezTo>
                    <a:pt x="7257" y="11407"/>
                    <a:pt x="7258" y="11410"/>
                    <a:pt x="7260" y="11414"/>
                  </a:cubicBezTo>
                  <a:lnTo>
                    <a:pt x="7260" y="11414"/>
                  </a:lnTo>
                  <a:cubicBezTo>
                    <a:pt x="7260" y="11387"/>
                    <a:pt x="7260" y="11358"/>
                    <a:pt x="7260" y="11330"/>
                  </a:cubicBezTo>
                  <a:cubicBezTo>
                    <a:pt x="7166" y="11048"/>
                    <a:pt x="7072" y="10847"/>
                    <a:pt x="6978" y="10589"/>
                  </a:cubicBezTo>
                  <a:lnTo>
                    <a:pt x="6978" y="10589"/>
                  </a:lnTo>
                  <a:cubicBezTo>
                    <a:pt x="6979" y="10640"/>
                    <a:pt x="6977" y="10672"/>
                    <a:pt x="6970" y="10672"/>
                  </a:cubicBezTo>
                  <a:cubicBezTo>
                    <a:pt x="6962" y="10672"/>
                    <a:pt x="6950" y="10640"/>
                    <a:pt x="6930" y="10560"/>
                  </a:cubicBezTo>
                  <a:cubicBezTo>
                    <a:pt x="6944" y="10560"/>
                    <a:pt x="6956" y="10558"/>
                    <a:pt x="6966" y="10555"/>
                  </a:cubicBezTo>
                  <a:lnTo>
                    <a:pt x="6966" y="10555"/>
                  </a:lnTo>
                  <a:cubicBezTo>
                    <a:pt x="6970" y="10566"/>
                    <a:pt x="6974" y="10578"/>
                    <a:pt x="6978" y="10589"/>
                  </a:cubicBezTo>
                  <a:lnTo>
                    <a:pt x="6978" y="10589"/>
                  </a:lnTo>
                  <a:cubicBezTo>
                    <a:pt x="6978" y="10577"/>
                    <a:pt x="6978" y="10564"/>
                    <a:pt x="6977" y="10550"/>
                  </a:cubicBezTo>
                  <a:lnTo>
                    <a:pt x="6977" y="10550"/>
                  </a:lnTo>
                  <a:cubicBezTo>
                    <a:pt x="6974" y="10552"/>
                    <a:pt x="6970" y="10553"/>
                    <a:pt x="6966" y="10555"/>
                  </a:cubicBezTo>
                  <a:lnTo>
                    <a:pt x="6966" y="10555"/>
                  </a:lnTo>
                  <a:cubicBezTo>
                    <a:pt x="6954" y="10521"/>
                    <a:pt x="6942" y="10486"/>
                    <a:pt x="6930" y="10450"/>
                  </a:cubicBezTo>
                  <a:lnTo>
                    <a:pt x="6930" y="10340"/>
                  </a:lnTo>
                  <a:cubicBezTo>
                    <a:pt x="6943" y="10353"/>
                    <a:pt x="6955" y="10367"/>
                    <a:pt x="6966" y="10381"/>
                  </a:cubicBezTo>
                  <a:lnTo>
                    <a:pt x="6966" y="10381"/>
                  </a:lnTo>
                  <a:cubicBezTo>
                    <a:pt x="6951" y="10203"/>
                    <a:pt x="6930" y="10010"/>
                    <a:pt x="6930" y="10010"/>
                  </a:cubicBezTo>
                  <a:lnTo>
                    <a:pt x="6930" y="9570"/>
                  </a:lnTo>
                  <a:cubicBezTo>
                    <a:pt x="6930" y="9350"/>
                    <a:pt x="6930" y="9460"/>
                    <a:pt x="6930" y="9350"/>
                  </a:cubicBezTo>
                  <a:cubicBezTo>
                    <a:pt x="6930" y="9020"/>
                    <a:pt x="7040" y="8690"/>
                    <a:pt x="7150" y="8470"/>
                  </a:cubicBezTo>
                  <a:lnTo>
                    <a:pt x="7150" y="8470"/>
                  </a:lnTo>
                  <a:cubicBezTo>
                    <a:pt x="7043" y="8684"/>
                    <a:pt x="7005" y="8759"/>
                    <a:pt x="7003" y="8759"/>
                  </a:cubicBezTo>
                  <a:cubicBezTo>
                    <a:pt x="6999" y="8759"/>
                    <a:pt x="7150" y="8434"/>
                    <a:pt x="7150" y="8360"/>
                  </a:cubicBezTo>
                  <a:cubicBezTo>
                    <a:pt x="7155" y="8350"/>
                    <a:pt x="7161" y="8339"/>
                    <a:pt x="7167" y="8328"/>
                  </a:cubicBezTo>
                  <a:lnTo>
                    <a:pt x="7167" y="8328"/>
                  </a:lnTo>
                  <a:cubicBezTo>
                    <a:pt x="7157" y="8379"/>
                    <a:pt x="7150" y="8430"/>
                    <a:pt x="7150" y="8470"/>
                  </a:cubicBezTo>
                  <a:cubicBezTo>
                    <a:pt x="7173" y="8389"/>
                    <a:pt x="7191" y="8323"/>
                    <a:pt x="7205" y="8270"/>
                  </a:cubicBezTo>
                  <a:lnTo>
                    <a:pt x="7205" y="8270"/>
                  </a:lnTo>
                  <a:cubicBezTo>
                    <a:pt x="7191" y="8291"/>
                    <a:pt x="7178" y="8310"/>
                    <a:pt x="7167" y="8328"/>
                  </a:cubicBezTo>
                  <a:lnTo>
                    <a:pt x="7167" y="8328"/>
                  </a:lnTo>
                  <a:cubicBezTo>
                    <a:pt x="7193" y="8204"/>
                    <a:pt x="7237" y="8073"/>
                    <a:pt x="7246" y="8073"/>
                  </a:cubicBezTo>
                  <a:cubicBezTo>
                    <a:pt x="7252" y="8073"/>
                    <a:pt x="7243" y="8127"/>
                    <a:pt x="7205" y="8270"/>
                  </a:cubicBezTo>
                  <a:lnTo>
                    <a:pt x="7205" y="8270"/>
                  </a:lnTo>
                  <a:cubicBezTo>
                    <a:pt x="7381" y="8015"/>
                    <a:pt x="7810" y="7564"/>
                    <a:pt x="7810" y="7370"/>
                  </a:cubicBezTo>
                  <a:lnTo>
                    <a:pt x="7810" y="7370"/>
                  </a:lnTo>
                  <a:lnTo>
                    <a:pt x="8030" y="7150"/>
                  </a:lnTo>
                  <a:lnTo>
                    <a:pt x="8085" y="7123"/>
                  </a:lnTo>
                  <a:lnTo>
                    <a:pt x="8085" y="7123"/>
                  </a:lnTo>
                  <a:cubicBezTo>
                    <a:pt x="8002" y="7178"/>
                    <a:pt x="7920" y="7260"/>
                    <a:pt x="7810" y="7370"/>
                  </a:cubicBezTo>
                  <a:cubicBezTo>
                    <a:pt x="7854" y="7326"/>
                    <a:pt x="7986" y="7212"/>
                    <a:pt x="8107" y="7111"/>
                  </a:cubicBezTo>
                  <a:lnTo>
                    <a:pt x="8107" y="7111"/>
                  </a:lnTo>
                  <a:lnTo>
                    <a:pt x="8085" y="7123"/>
                  </a:lnTo>
                  <a:lnTo>
                    <a:pt x="8085" y="7123"/>
                  </a:lnTo>
                  <a:cubicBezTo>
                    <a:pt x="8096" y="7115"/>
                    <a:pt x="8108" y="7107"/>
                    <a:pt x="8120" y="7101"/>
                  </a:cubicBezTo>
                  <a:lnTo>
                    <a:pt x="8120" y="7101"/>
                  </a:lnTo>
                  <a:cubicBezTo>
                    <a:pt x="8116" y="7104"/>
                    <a:pt x="8111" y="7108"/>
                    <a:pt x="8107" y="7111"/>
                  </a:cubicBezTo>
                  <a:lnTo>
                    <a:pt x="8107" y="7111"/>
                  </a:lnTo>
                  <a:lnTo>
                    <a:pt x="8202" y="7064"/>
                  </a:lnTo>
                  <a:lnTo>
                    <a:pt x="8202" y="7064"/>
                  </a:lnTo>
                  <a:cubicBezTo>
                    <a:pt x="8250" y="7048"/>
                    <a:pt x="8301" y="7040"/>
                    <a:pt x="8360" y="7040"/>
                  </a:cubicBezTo>
                  <a:cubicBezTo>
                    <a:pt x="8690" y="6710"/>
                    <a:pt x="9129" y="660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531"/>
                    <a:pt x="10559" y="551"/>
                    <a:pt x="8690" y="111"/>
                  </a:cubicBezTo>
                  <a:cubicBezTo>
                    <a:pt x="8396" y="37"/>
                    <a:pt x="8103" y="1"/>
                    <a:pt x="78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44"/>
            <p:cNvSpPr/>
            <p:nvPr/>
          </p:nvSpPr>
          <p:spPr>
            <a:xfrm>
              <a:off x="2184900" y="3496700"/>
              <a:ext cx="485825" cy="510175"/>
            </a:xfrm>
            <a:custGeom>
              <a:avLst/>
              <a:gdLst/>
              <a:ahLst/>
              <a:cxnLst/>
              <a:rect l="l" t="t" r="r" b="b"/>
              <a:pathLst>
                <a:path w="19433" h="20407" extrusionOk="0">
                  <a:moveTo>
                    <a:pt x="8959" y="9068"/>
                  </a:moveTo>
                  <a:cubicBezTo>
                    <a:pt x="8926" y="9145"/>
                    <a:pt x="8899" y="9201"/>
                    <a:pt x="8891" y="9201"/>
                  </a:cubicBezTo>
                  <a:cubicBezTo>
                    <a:pt x="8883" y="9201"/>
                    <a:pt x="8888" y="9166"/>
                    <a:pt x="8910" y="9078"/>
                  </a:cubicBezTo>
                  <a:cubicBezTo>
                    <a:pt x="8930" y="9078"/>
                    <a:pt x="8946" y="9074"/>
                    <a:pt x="8959" y="9068"/>
                  </a:cubicBezTo>
                  <a:close/>
                  <a:moveTo>
                    <a:pt x="8800" y="10618"/>
                  </a:moveTo>
                  <a:cubicBezTo>
                    <a:pt x="8825" y="10711"/>
                    <a:pt x="8848" y="10795"/>
                    <a:pt x="8867" y="10870"/>
                  </a:cubicBezTo>
                  <a:lnTo>
                    <a:pt x="8867" y="10870"/>
                  </a:lnTo>
                  <a:cubicBezTo>
                    <a:pt x="8849" y="10788"/>
                    <a:pt x="8828" y="10703"/>
                    <a:pt x="8800" y="10618"/>
                  </a:cubicBezTo>
                  <a:close/>
                  <a:moveTo>
                    <a:pt x="8867" y="10870"/>
                  </a:moveTo>
                  <a:cubicBezTo>
                    <a:pt x="8903" y="11039"/>
                    <a:pt x="8924" y="11192"/>
                    <a:pt x="8964" y="11295"/>
                  </a:cubicBezTo>
                  <a:lnTo>
                    <a:pt x="8964" y="11295"/>
                  </a:lnTo>
                  <a:cubicBezTo>
                    <a:pt x="8950" y="11211"/>
                    <a:pt x="8920" y="11075"/>
                    <a:pt x="8867" y="10870"/>
                  </a:cubicBezTo>
                  <a:close/>
                  <a:moveTo>
                    <a:pt x="9639" y="12826"/>
                  </a:moveTo>
                  <a:lnTo>
                    <a:pt x="9639" y="12826"/>
                  </a:lnTo>
                  <a:cubicBezTo>
                    <a:pt x="9692" y="12903"/>
                    <a:pt x="9728" y="12960"/>
                    <a:pt x="9718" y="12960"/>
                  </a:cubicBezTo>
                  <a:cubicBezTo>
                    <a:pt x="9714" y="12960"/>
                    <a:pt x="9702" y="12950"/>
                    <a:pt x="9680" y="12927"/>
                  </a:cubicBezTo>
                  <a:lnTo>
                    <a:pt x="9639" y="12826"/>
                  </a:lnTo>
                  <a:close/>
                  <a:moveTo>
                    <a:pt x="12339" y="0"/>
                  </a:moveTo>
                  <a:cubicBezTo>
                    <a:pt x="11130" y="0"/>
                    <a:pt x="9932" y="191"/>
                    <a:pt x="8800" y="609"/>
                  </a:cubicBezTo>
                  <a:cubicBezTo>
                    <a:pt x="2751" y="2809"/>
                    <a:pt x="1" y="9738"/>
                    <a:pt x="2971" y="15457"/>
                  </a:cubicBezTo>
                  <a:cubicBezTo>
                    <a:pt x="4070" y="17437"/>
                    <a:pt x="5830" y="19087"/>
                    <a:pt x="7920" y="19967"/>
                  </a:cubicBezTo>
                  <a:cubicBezTo>
                    <a:pt x="8433" y="20260"/>
                    <a:pt x="8995" y="20407"/>
                    <a:pt x="9606" y="20407"/>
                  </a:cubicBezTo>
                  <a:cubicBezTo>
                    <a:pt x="9912" y="20407"/>
                    <a:pt x="10230" y="20370"/>
                    <a:pt x="10560" y="20297"/>
                  </a:cubicBezTo>
                  <a:cubicBezTo>
                    <a:pt x="11330" y="20077"/>
                    <a:pt x="12100" y="19527"/>
                    <a:pt x="12540" y="18757"/>
                  </a:cubicBezTo>
                  <a:cubicBezTo>
                    <a:pt x="13309" y="17217"/>
                    <a:pt x="13089" y="14797"/>
                    <a:pt x="11330" y="14027"/>
                  </a:cubicBezTo>
                  <a:lnTo>
                    <a:pt x="11550" y="13917"/>
                  </a:lnTo>
                  <a:cubicBezTo>
                    <a:pt x="11110" y="13807"/>
                    <a:pt x="10780" y="13587"/>
                    <a:pt x="10450" y="13477"/>
                  </a:cubicBezTo>
                  <a:lnTo>
                    <a:pt x="10120" y="13147"/>
                  </a:lnTo>
                  <a:cubicBezTo>
                    <a:pt x="10002" y="13069"/>
                    <a:pt x="9941" y="13033"/>
                    <a:pt x="9917" y="13024"/>
                  </a:cubicBezTo>
                  <a:lnTo>
                    <a:pt x="9917" y="13024"/>
                  </a:lnTo>
                  <a:cubicBezTo>
                    <a:pt x="9793" y="12913"/>
                    <a:pt x="9701" y="12795"/>
                    <a:pt x="9570" y="12597"/>
                  </a:cubicBezTo>
                  <a:lnTo>
                    <a:pt x="9533" y="12561"/>
                  </a:lnTo>
                  <a:lnTo>
                    <a:pt x="9460" y="12377"/>
                  </a:lnTo>
                  <a:cubicBezTo>
                    <a:pt x="9307" y="12224"/>
                    <a:pt x="9207" y="12071"/>
                    <a:pt x="9123" y="11881"/>
                  </a:cubicBezTo>
                  <a:lnTo>
                    <a:pt x="9123" y="11881"/>
                  </a:lnTo>
                  <a:cubicBezTo>
                    <a:pt x="9099" y="11761"/>
                    <a:pt x="9020" y="11574"/>
                    <a:pt x="9020" y="11388"/>
                  </a:cubicBezTo>
                  <a:cubicBezTo>
                    <a:pt x="8997" y="11365"/>
                    <a:pt x="8980" y="11333"/>
                    <a:pt x="8964" y="11295"/>
                  </a:cubicBezTo>
                  <a:lnTo>
                    <a:pt x="8964" y="11295"/>
                  </a:lnTo>
                  <a:cubicBezTo>
                    <a:pt x="8977" y="11370"/>
                    <a:pt x="8977" y="11402"/>
                    <a:pt x="8967" y="11402"/>
                  </a:cubicBezTo>
                  <a:cubicBezTo>
                    <a:pt x="8943" y="11402"/>
                    <a:pt x="8857" y="11175"/>
                    <a:pt x="8800" y="10948"/>
                  </a:cubicBezTo>
                  <a:cubicBezTo>
                    <a:pt x="8690" y="10618"/>
                    <a:pt x="8800" y="10618"/>
                    <a:pt x="8800" y="10508"/>
                  </a:cubicBezTo>
                  <a:lnTo>
                    <a:pt x="8800" y="10005"/>
                  </a:lnTo>
                  <a:lnTo>
                    <a:pt x="8800" y="10005"/>
                  </a:lnTo>
                  <a:cubicBezTo>
                    <a:pt x="8829" y="9818"/>
                    <a:pt x="8870" y="9569"/>
                    <a:pt x="8910" y="9408"/>
                  </a:cubicBezTo>
                  <a:cubicBezTo>
                    <a:pt x="9000" y="9228"/>
                    <a:pt x="9090" y="8975"/>
                    <a:pt x="9119" y="8769"/>
                  </a:cubicBezTo>
                  <a:lnTo>
                    <a:pt x="9119" y="8769"/>
                  </a:lnTo>
                  <a:lnTo>
                    <a:pt x="9240" y="8528"/>
                  </a:lnTo>
                  <a:cubicBezTo>
                    <a:pt x="9385" y="8310"/>
                    <a:pt x="9770" y="7900"/>
                    <a:pt x="9730" y="7900"/>
                  </a:cubicBezTo>
                  <a:cubicBezTo>
                    <a:pt x="9709" y="7900"/>
                    <a:pt x="9576" y="8009"/>
                    <a:pt x="9240" y="8308"/>
                  </a:cubicBezTo>
                  <a:cubicBezTo>
                    <a:pt x="9460" y="8088"/>
                    <a:pt x="9680" y="7868"/>
                    <a:pt x="9900" y="7648"/>
                  </a:cubicBezTo>
                  <a:lnTo>
                    <a:pt x="10010" y="7538"/>
                  </a:lnTo>
                  <a:lnTo>
                    <a:pt x="10010" y="7538"/>
                  </a:lnTo>
                  <a:cubicBezTo>
                    <a:pt x="10340" y="7318"/>
                    <a:pt x="10560" y="7208"/>
                    <a:pt x="10890" y="7098"/>
                  </a:cubicBezTo>
                  <a:cubicBezTo>
                    <a:pt x="10925" y="7074"/>
                    <a:pt x="10955" y="7054"/>
                    <a:pt x="10979" y="7036"/>
                  </a:cubicBezTo>
                  <a:lnTo>
                    <a:pt x="10979" y="7036"/>
                  </a:lnTo>
                  <a:lnTo>
                    <a:pt x="11220" y="6988"/>
                  </a:lnTo>
                  <a:lnTo>
                    <a:pt x="11660" y="6878"/>
                  </a:lnTo>
                  <a:lnTo>
                    <a:pt x="11990" y="6878"/>
                  </a:lnTo>
                  <a:cubicBezTo>
                    <a:pt x="12091" y="6838"/>
                    <a:pt x="12121" y="6812"/>
                    <a:pt x="12107" y="6797"/>
                  </a:cubicBezTo>
                  <a:lnTo>
                    <a:pt x="12107" y="6797"/>
                  </a:lnTo>
                  <a:cubicBezTo>
                    <a:pt x="12137" y="6796"/>
                    <a:pt x="12166" y="6796"/>
                    <a:pt x="12196" y="6796"/>
                  </a:cubicBezTo>
                  <a:cubicBezTo>
                    <a:pt x="12402" y="6796"/>
                    <a:pt x="12595" y="6823"/>
                    <a:pt x="12759" y="6878"/>
                  </a:cubicBezTo>
                  <a:cubicBezTo>
                    <a:pt x="12979" y="6878"/>
                    <a:pt x="13309" y="6878"/>
                    <a:pt x="13529" y="6988"/>
                  </a:cubicBezTo>
                  <a:cubicBezTo>
                    <a:pt x="13896" y="7089"/>
                    <a:pt x="14245" y="7135"/>
                    <a:pt x="14574" y="7135"/>
                  </a:cubicBezTo>
                  <a:cubicBezTo>
                    <a:pt x="18197" y="7135"/>
                    <a:pt x="19432" y="1498"/>
                    <a:pt x="15399" y="389"/>
                  </a:cubicBezTo>
                  <a:cubicBezTo>
                    <a:pt x="14392" y="137"/>
                    <a:pt x="13361" y="0"/>
                    <a:pt x="12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44"/>
            <p:cNvSpPr/>
            <p:nvPr/>
          </p:nvSpPr>
          <p:spPr>
            <a:xfrm>
              <a:off x="2899825" y="3495400"/>
              <a:ext cx="409750" cy="509625"/>
            </a:xfrm>
            <a:custGeom>
              <a:avLst/>
              <a:gdLst/>
              <a:ahLst/>
              <a:cxnLst/>
              <a:rect l="l" t="t" r="r" b="b"/>
              <a:pathLst>
                <a:path w="16390" h="20385" extrusionOk="0">
                  <a:moveTo>
                    <a:pt x="8066" y="7100"/>
                  </a:moveTo>
                  <a:cubicBezTo>
                    <a:pt x="7985" y="7168"/>
                    <a:pt x="7899" y="7244"/>
                    <a:pt x="7850" y="7301"/>
                  </a:cubicBezTo>
                  <a:lnTo>
                    <a:pt x="7850" y="7301"/>
                  </a:lnTo>
                  <a:cubicBezTo>
                    <a:pt x="7911" y="7211"/>
                    <a:pt x="7991" y="7143"/>
                    <a:pt x="8066" y="7100"/>
                  </a:cubicBezTo>
                  <a:close/>
                  <a:moveTo>
                    <a:pt x="7184" y="8073"/>
                  </a:moveTo>
                  <a:cubicBezTo>
                    <a:pt x="7196" y="8073"/>
                    <a:pt x="7167" y="8175"/>
                    <a:pt x="7040" y="8470"/>
                  </a:cubicBezTo>
                  <a:cubicBezTo>
                    <a:pt x="7040" y="8334"/>
                    <a:pt x="7165" y="8073"/>
                    <a:pt x="7184" y="8073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3" y="8582"/>
                    <a:pt x="6978" y="8656"/>
                    <a:pt x="6963" y="8701"/>
                  </a:cubicBezTo>
                  <a:lnTo>
                    <a:pt x="6963" y="8701"/>
                  </a:lnTo>
                  <a:cubicBezTo>
                    <a:pt x="6983" y="8616"/>
                    <a:pt x="7006" y="8538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6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2" y="13217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9611" y="13480"/>
                  </a:moveTo>
                  <a:cubicBezTo>
                    <a:pt x="9680" y="13480"/>
                    <a:pt x="9863" y="13493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11" y="13480"/>
                  </a:cubicBezTo>
                  <a:close/>
                  <a:moveTo>
                    <a:pt x="7700" y="1"/>
                  </a:moveTo>
                  <a:cubicBezTo>
                    <a:pt x="7113" y="1"/>
                    <a:pt x="6527" y="147"/>
                    <a:pt x="5940" y="441"/>
                  </a:cubicBezTo>
                  <a:lnTo>
                    <a:pt x="6050" y="441"/>
                  </a:lnTo>
                  <a:cubicBezTo>
                    <a:pt x="2311" y="2091"/>
                    <a:pt x="1" y="5830"/>
                    <a:pt x="1" y="9900"/>
                  </a:cubicBezTo>
                  <a:cubicBezTo>
                    <a:pt x="1" y="13859"/>
                    <a:pt x="2201" y="17489"/>
                    <a:pt x="5720" y="19249"/>
                  </a:cubicBezTo>
                  <a:cubicBezTo>
                    <a:pt x="7253" y="20015"/>
                    <a:pt x="8918" y="20384"/>
                    <a:pt x="10604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90" y="13316"/>
                    <a:pt x="12544" y="13316"/>
                  </a:cubicBezTo>
                  <a:cubicBezTo>
                    <a:pt x="12253" y="13316"/>
                    <a:pt x="11956" y="13350"/>
                    <a:pt x="11660" y="13419"/>
                  </a:cubicBezTo>
                  <a:lnTo>
                    <a:pt x="11110" y="13529"/>
                  </a:lnTo>
                  <a:lnTo>
                    <a:pt x="10230" y="13529"/>
                  </a:lnTo>
                  <a:lnTo>
                    <a:pt x="9790" y="13419"/>
                  </a:lnTo>
                  <a:cubicBezTo>
                    <a:pt x="9563" y="13419"/>
                    <a:pt x="9336" y="13367"/>
                    <a:pt x="9110" y="13299"/>
                  </a:cubicBezTo>
                  <a:lnTo>
                    <a:pt x="9110" y="13299"/>
                  </a:lnTo>
                  <a:lnTo>
                    <a:pt x="8690" y="13089"/>
                  </a:lnTo>
                  <a:lnTo>
                    <a:pt x="8360" y="12869"/>
                  </a:lnTo>
                  <a:lnTo>
                    <a:pt x="8140" y="12649"/>
                  </a:lnTo>
                  <a:cubicBezTo>
                    <a:pt x="8136" y="12648"/>
                    <a:pt x="8133" y="12646"/>
                    <a:pt x="8129" y="12644"/>
                  </a:cubicBezTo>
                  <a:lnTo>
                    <a:pt x="8129" y="12644"/>
                  </a:lnTo>
                  <a:cubicBezTo>
                    <a:pt x="8000" y="12524"/>
                    <a:pt x="7949" y="12499"/>
                    <a:pt x="7810" y="12429"/>
                  </a:cubicBezTo>
                  <a:cubicBezTo>
                    <a:pt x="7810" y="12429"/>
                    <a:pt x="7789" y="12408"/>
                    <a:pt x="7765" y="12376"/>
                  </a:cubicBezTo>
                  <a:lnTo>
                    <a:pt x="7765" y="12376"/>
                  </a:lnTo>
                  <a:cubicBezTo>
                    <a:pt x="7793" y="12409"/>
                    <a:pt x="7810" y="124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8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3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1" y="9138"/>
                    <a:pt x="6916" y="8926"/>
                    <a:pt x="6954" y="8743"/>
                  </a:cubicBezTo>
                  <a:lnTo>
                    <a:pt x="6954" y="8743"/>
                  </a:lnTo>
                  <a:cubicBezTo>
                    <a:pt x="6984" y="8677"/>
                    <a:pt x="7086" y="8424"/>
                    <a:pt x="7150" y="8360"/>
                  </a:cubicBezTo>
                  <a:cubicBezTo>
                    <a:pt x="7150" y="8184"/>
                    <a:pt x="7500" y="7799"/>
                    <a:pt x="7642" y="7538"/>
                  </a:cubicBezTo>
                  <a:lnTo>
                    <a:pt x="7642" y="7538"/>
                  </a:lnTo>
                  <a:lnTo>
                    <a:pt x="8030" y="7150"/>
                  </a:lnTo>
                  <a:lnTo>
                    <a:pt x="8096" y="7084"/>
                  </a:lnTo>
                  <a:lnTo>
                    <a:pt x="8096" y="7084"/>
                  </a:lnTo>
                  <a:cubicBezTo>
                    <a:pt x="8155" y="7055"/>
                    <a:pt x="8210" y="7040"/>
                    <a:pt x="8250" y="7040"/>
                  </a:cubicBezTo>
                  <a:cubicBezTo>
                    <a:pt x="8690" y="6710"/>
                    <a:pt x="9020" y="6600"/>
                    <a:pt x="9460" y="6380"/>
                  </a:cubicBezTo>
                  <a:cubicBezTo>
                    <a:pt x="10230" y="5940"/>
                    <a:pt x="10780" y="5170"/>
                    <a:pt x="11000" y="4290"/>
                  </a:cubicBezTo>
                  <a:cubicBezTo>
                    <a:pt x="11550" y="2531"/>
                    <a:pt x="10450" y="551"/>
                    <a:pt x="8580" y="111"/>
                  </a:cubicBezTo>
                  <a:cubicBezTo>
                    <a:pt x="8287" y="37"/>
                    <a:pt x="7993" y="1"/>
                    <a:pt x="7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44"/>
            <p:cNvSpPr/>
            <p:nvPr/>
          </p:nvSpPr>
          <p:spPr>
            <a:xfrm>
              <a:off x="3518525" y="3496700"/>
              <a:ext cx="483050" cy="510175"/>
            </a:xfrm>
            <a:custGeom>
              <a:avLst/>
              <a:gdLst/>
              <a:ahLst/>
              <a:cxnLst/>
              <a:rect l="l" t="t" r="r" b="b"/>
              <a:pathLst>
                <a:path w="19322" h="20407" extrusionOk="0">
                  <a:moveTo>
                    <a:pt x="9529" y="12826"/>
                  </a:moveTo>
                  <a:cubicBezTo>
                    <a:pt x="9581" y="12903"/>
                    <a:pt x="9618" y="12960"/>
                    <a:pt x="9608" y="12960"/>
                  </a:cubicBezTo>
                  <a:cubicBezTo>
                    <a:pt x="9604" y="12960"/>
                    <a:pt x="9592" y="12950"/>
                    <a:pt x="9569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2" y="191"/>
                    <a:pt x="8689" y="609"/>
                  </a:cubicBezTo>
                  <a:cubicBezTo>
                    <a:pt x="2640" y="2809"/>
                    <a:pt x="0" y="9738"/>
                    <a:pt x="2970" y="15457"/>
                  </a:cubicBezTo>
                  <a:cubicBezTo>
                    <a:pt x="4070" y="17437"/>
                    <a:pt x="5720" y="19087"/>
                    <a:pt x="7809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0" y="20407"/>
                    <a:pt x="10156" y="20370"/>
                    <a:pt x="1044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439" y="13917"/>
                  </a:lnTo>
                  <a:cubicBezTo>
                    <a:pt x="10999" y="13807"/>
                    <a:pt x="10669" y="13587"/>
                    <a:pt x="10339" y="13477"/>
                  </a:cubicBezTo>
                  <a:lnTo>
                    <a:pt x="10009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1" y="12795"/>
                    <a:pt x="9459" y="12597"/>
                  </a:cubicBezTo>
                  <a:lnTo>
                    <a:pt x="9423" y="12561"/>
                  </a:lnTo>
                  <a:lnTo>
                    <a:pt x="9423" y="12561"/>
                  </a:lnTo>
                  <a:lnTo>
                    <a:pt x="9349" y="12377"/>
                  </a:lnTo>
                  <a:cubicBezTo>
                    <a:pt x="9196" y="12224"/>
                    <a:pt x="9096" y="12071"/>
                    <a:pt x="9013" y="11881"/>
                  </a:cubicBezTo>
                  <a:lnTo>
                    <a:pt x="9013" y="11881"/>
                  </a:lnTo>
                  <a:cubicBezTo>
                    <a:pt x="8989" y="11761"/>
                    <a:pt x="8909" y="11574"/>
                    <a:pt x="8909" y="11388"/>
                  </a:cubicBezTo>
                  <a:cubicBezTo>
                    <a:pt x="8889" y="11368"/>
                    <a:pt x="8873" y="11340"/>
                    <a:pt x="8859" y="11307"/>
                  </a:cubicBezTo>
                  <a:lnTo>
                    <a:pt x="8859" y="11307"/>
                  </a:lnTo>
                  <a:cubicBezTo>
                    <a:pt x="8871" y="11374"/>
                    <a:pt x="8873" y="11402"/>
                    <a:pt x="8869" y="11402"/>
                  </a:cubicBezTo>
                  <a:cubicBezTo>
                    <a:pt x="8861" y="11402"/>
                    <a:pt x="8831" y="11292"/>
                    <a:pt x="8813" y="11149"/>
                  </a:cubicBezTo>
                  <a:lnTo>
                    <a:pt x="8813" y="11149"/>
                  </a:lnTo>
                  <a:cubicBezTo>
                    <a:pt x="8826" y="11210"/>
                    <a:pt x="8840" y="11264"/>
                    <a:pt x="8859" y="11307"/>
                  </a:cubicBezTo>
                  <a:lnTo>
                    <a:pt x="8859" y="11307"/>
                  </a:lnTo>
                  <a:cubicBezTo>
                    <a:pt x="8849" y="11252"/>
                    <a:pt x="8831" y="11170"/>
                    <a:pt x="8803" y="11057"/>
                  </a:cubicBezTo>
                  <a:lnTo>
                    <a:pt x="8803" y="11057"/>
                  </a:lnTo>
                  <a:cubicBezTo>
                    <a:pt x="8806" y="11089"/>
                    <a:pt x="8809" y="11120"/>
                    <a:pt x="8813" y="11149"/>
                  </a:cubicBezTo>
                  <a:lnTo>
                    <a:pt x="8813" y="11149"/>
                  </a:lnTo>
                  <a:cubicBezTo>
                    <a:pt x="8794" y="11066"/>
                    <a:pt x="8778" y="10970"/>
                    <a:pt x="8756" y="10868"/>
                  </a:cubicBezTo>
                  <a:lnTo>
                    <a:pt x="8756" y="10868"/>
                  </a:lnTo>
                  <a:cubicBezTo>
                    <a:pt x="8774" y="10939"/>
                    <a:pt x="8790" y="11002"/>
                    <a:pt x="8803" y="11057"/>
                  </a:cubicBezTo>
                  <a:lnTo>
                    <a:pt x="8803" y="11057"/>
                  </a:lnTo>
                  <a:cubicBezTo>
                    <a:pt x="8801" y="11021"/>
                    <a:pt x="8799" y="10984"/>
                    <a:pt x="8799" y="10948"/>
                  </a:cubicBezTo>
                  <a:cubicBezTo>
                    <a:pt x="8689" y="10618"/>
                    <a:pt x="8799" y="10618"/>
                    <a:pt x="8799" y="10508"/>
                  </a:cubicBezTo>
                  <a:lnTo>
                    <a:pt x="8799" y="9628"/>
                  </a:lnTo>
                  <a:cubicBezTo>
                    <a:pt x="8793" y="9699"/>
                    <a:pt x="8788" y="9762"/>
                    <a:pt x="8783" y="9820"/>
                  </a:cubicBezTo>
                  <a:lnTo>
                    <a:pt x="8783" y="9820"/>
                  </a:lnTo>
                  <a:cubicBezTo>
                    <a:pt x="8792" y="9673"/>
                    <a:pt x="8799" y="9519"/>
                    <a:pt x="8799" y="9408"/>
                  </a:cubicBezTo>
                  <a:cubicBezTo>
                    <a:pt x="8854" y="9298"/>
                    <a:pt x="8909" y="9160"/>
                    <a:pt x="8964" y="9023"/>
                  </a:cubicBezTo>
                  <a:lnTo>
                    <a:pt x="8964" y="9023"/>
                  </a:lnTo>
                  <a:cubicBezTo>
                    <a:pt x="8992" y="8995"/>
                    <a:pt x="9019" y="8968"/>
                    <a:pt x="9019" y="8968"/>
                  </a:cubicBezTo>
                  <a:lnTo>
                    <a:pt x="9239" y="8528"/>
                  </a:lnTo>
                  <a:cubicBezTo>
                    <a:pt x="9384" y="8310"/>
                    <a:pt x="9721" y="7900"/>
                    <a:pt x="9681" y="7900"/>
                  </a:cubicBezTo>
                  <a:cubicBezTo>
                    <a:pt x="9659" y="7900"/>
                    <a:pt x="9538" y="8009"/>
                    <a:pt x="9239" y="8308"/>
                  </a:cubicBezTo>
                  <a:cubicBezTo>
                    <a:pt x="9459" y="8088"/>
                    <a:pt x="9679" y="7868"/>
                    <a:pt x="9899" y="7648"/>
                  </a:cubicBezTo>
                  <a:lnTo>
                    <a:pt x="10009" y="7538"/>
                  </a:lnTo>
                  <a:cubicBezTo>
                    <a:pt x="10229" y="7318"/>
                    <a:pt x="10559" y="7208"/>
                    <a:pt x="10779" y="7098"/>
                  </a:cubicBezTo>
                  <a:cubicBezTo>
                    <a:pt x="10803" y="7082"/>
                    <a:pt x="10824" y="7068"/>
                    <a:pt x="10842" y="7055"/>
                  </a:cubicBezTo>
                  <a:lnTo>
                    <a:pt x="10842" y="7055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97" y="6839"/>
                    <a:pt x="12045" y="6813"/>
                    <a:pt x="12047" y="6798"/>
                  </a:cubicBezTo>
                  <a:lnTo>
                    <a:pt x="12047" y="6798"/>
                  </a:lnTo>
                  <a:cubicBezTo>
                    <a:pt x="12082" y="6797"/>
                    <a:pt x="12118" y="6796"/>
                    <a:pt x="12154" y="6796"/>
                  </a:cubicBezTo>
                  <a:cubicBezTo>
                    <a:pt x="12323" y="6796"/>
                    <a:pt x="12493" y="6817"/>
                    <a:pt x="12681" y="6859"/>
                  </a:cubicBezTo>
                  <a:lnTo>
                    <a:pt x="12681" y="6859"/>
                  </a:lnTo>
                  <a:cubicBezTo>
                    <a:pt x="12667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529" y="6988"/>
                  </a:cubicBezTo>
                  <a:cubicBezTo>
                    <a:pt x="13895" y="7089"/>
                    <a:pt x="14244" y="7135"/>
                    <a:pt x="14572" y="7135"/>
                  </a:cubicBezTo>
                  <a:cubicBezTo>
                    <a:pt x="18179" y="7135"/>
                    <a:pt x="19322" y="1498"/>
                    <a:pt x="15289" y="389"/>
                  </a:cubicBezTo>
                  <a:cubicBezTo>
                    <a:pt x="14281" y="137"/>
                    <a:pt x="13273" y="0"/>
                    <a:pt x="1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44"/>
            <p:cNvSpPr/>
            <p:nvPr/>
          </p:nvSpPr>
          <p:spPr>
            <a:xfrm>
              <a:off x="4230700" y="34954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985" y="7116"/>
                  </a:moveTo>
                  <a:cubicBezTo>
                    <a:pt x="7899" y="7171"/>
                    <a:pt x="7814" y="7256"/>
                    <a:pt x="7699" y="7370"/>
                  </a:cubicBezTo>
                  <a:cubicBezTo>
                    <a:pt x="7743" y="7327"/>
                    <a:pt x="7871" y="7215"/>
                    <a:pt x="7985" y="7116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20" y="9597"/>
                    <a:pt x="6820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lnTo>
                    <a:pt x="8671" y="13146"/>
                  </a:lnTo>
                  <a:cubicBezTo>
                    <a:pt x="8676" y="13146"/>
                    <a:pt x="8814" y="13198"/>
                    <a:pt x="8954" y="13251"/>
                  </a:cubicBezTo>
                  <a:lnTo>
                    <a:pt x="8954" y="13251"/>
                  </a:lnTo>
                  <a:cubicBezTo>
                    <a:pt x="8903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10" y="13480"/>
                  </a:moveTo>
                  <a:cubicBezTo>
                    <a:pt x="9679" y="13480"/>
                    <a:pt x="9863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20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9" y="20384"/>
                    <a:pt x="12561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359" y="12869"/>
                  </a:lnTo>
                  <a:lnTo>
                    <a:pt x="8139" y="12649"/>
                  </a:lnTo>
                  <a:cubicBezTo>
                    <a:pt x="8136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4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40" y="8434"/>
                    <a:pt x="7040" y="8360"/>
                  </a:cubicBezTo>
                  <a:cubicBezTo>
                    <a:pt x="7040" y="8307"/>
                    <a:pt x="7078" y="8234"/>
                    <a:pt x="7135" y="8151"/>
                  </a:cubicBezTo>
                  <a:lnTo>
                    <a:pt x="7135" y="8151"/>
                  </a:lnTo>
                  <a:cubicBezTo>
                    <a:pt x="7093" y="8239"/>
                    <a:pt x="7040" y="8381"/>
                    <a:pt x="7040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8" y="8105"/>
                    <a:pt x="7151" y="8129"/>
                    <a:pt x="7135" y="8151"/>
                  </a:cubicBezTo>
                  <a:lnTo>
                    <a:pt x="7135" y="8151"/>
                  </a:lnTo>
                  <a:cubicBezTo>
                    <a:pt x="7158" y="8105"/>
                    <a:pt x="7177" y="8073"/>
                    <a:pt x="7184" y="8073"/>
                  </a:cubicBezTo>
                  <a:cubicBezTo>
                    <a:pt x="7186" y="8073"/>
                    <a:pt x="7186" y="8076"/>
                    <a:pt x="7186" y="8081"/>
                  </a:cubicBezTo>
                  <a:lnTo>
                    <a:pt x="7186" y="8081"/>
                  </a:lnTo>
                  <a:cubicBezTo>
                    <a:pt x="7338" y="7880"/>
                    <a:pt x="7557" y="7639"/>
                    <a:pt x="7596" y="7474"/>
                  </a:cubicBezTo>
                  <a:lnTo>
                    <a:pt x="7596" y="7474"/>
                  </a:lnTo>
                  <a:lnTo>
                    <a:pt x="7919" y="7150"/>
                  </a:lnTo>
                  <a:lnTo>
                    <a:pt x="8029" y="7040"/>
                  </a:lnTo>
                  <a:cubicBezTo>
                    <a:pt x="8129" y="6966"/>
                    <a:pt x="8172" y="6936"/>
                    <a:pt x="8178" y="6936"/>
                  </a:cubicBezTo>
                  <a:cubicBezTo>
                    <a:pt x="8189" y="6936"/>
                    <a:pt x="8094" y="7020"/>
                    <a:pt x="7985" y="7116"/>
                  </a:cubicBezTo>
                  <a:lnTo>
                    <a:pt x="7985" y="7116"/>
                  </a:lnTo>
                  <a:cubicBezTo>
                    <a:pt x="8064" y="7065"/>
                    <a:pt x="8144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7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44"/>
            <p:cNvSpPr/>
            <p:nvPr/>
          </p:nvSpPr>
          <p:spPr>
            <a:xfrm>
              <a:off x="4849375" y="3496700"/>
              <a:ext cx="483050" cy="510175"/>
            </a:xfrm>
            <a:custGeom>
              <a:avLst/>
              <a:gdLst/>
              <a:ahLst/>
              <a:cxnLst/>
              <a:rect l="l" t="t" r="r" b="b"/>
              <a:pathLst>
                <a:path w="19322" h="20407" extrusionOk="0">
                  <a:moveTo>
                    <a:pt x="9529" y="12826"/>
                  </a:moveTo>
                  <a:cubicBezTo>
                    <a:pt x="9582" y="12903"/>
                    <a:pt x="9618" y="12960"/>
                    <a:pt x="9608" y="12960"/>
                  </a:cubicBezTo>
                  <a:cubicBezTo>
                    <a:pt x="9604" y="12960"/>
                    <a:pt x="9592" y="12950"/>
                    <a:pt x="9570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2" y="191"/>
                    <a:pt x="8690" y="609"/>
                  </a:cubicBezTo>
                  <a:cubicBezTo>
                    <a:pt x="2640" y="2809"/>
                    <a:pt x="1" y="9738"/>
                    <a:pt x="2970" y="15457"/>
                  </a:cubicBezTo>
                  <a:cubicBezTo>
                    <a:pt x="4070" y="17437"/>
                    <a:pt x="5720" y="19087"/>
                    <a:pt x="7810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1" y="20407"/>
                    <a:pt x="10156" y="20370"/>
                    <a:pt x="10450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439" y="13917"/>
                  </a:lnTo>
                  <a:cubicBezTo>
                    <a:pt x="10999" y="13807"/>
                    <a:pt x="10670" y="13587"/>
                    <a:pt x="10340" y="13477"/>
                  </a:cubicBezTo>
                  <a:lnTo>
                    <a:pt x="10010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1" y="12795"/>
                    <a:pt x="9460" y="12597"/>
                  </a:cubicBezTo>
                  <a:lnTo>
                    <a:pt x="9423" y="12561"/>
                  </a:lnTo>
                  <a:lnTo>
                    <a:pt x="9350" y="12377"/>
                  </a:lnTo>
                  <a:cubicBezTo>
                    <a:pt x="9196" y="12224"/>
                    <a:pt x="9097" y="12071"/>
                    <a:pt x="9013" y="11881"/>
                  </a:cubicBezTo>
                  <a:lnTo>
                    <a:pt x="9013" y="11881"/>
                  </a:lnTo>
                  <a:cubicBezTo>
                    <a:pt x="8989" y="11761"/>
                    <a:pt x="8910" y="11574"/>
                    <a:pt x="8910" y="11388"/>
                  </a:cubicBezTo>
                  <a:cubicBezTo>
                    <a:pt x="8890" y="11368"/>
                    <a:pt x="8873" y="11340"/>
                    <a:pt x="8859" y="11307"/>
                  </a:cubicBezTo>
                  <a:lnTo>
                    <a:pt x="8859" y="11307"/>
                  </a:lnTo>
                  <a:cubicBezTo>
                    <a:pt x="8872" y="11374"/>
                    <a:pt x="8874" y="11402"/>
                    <a:pt x="8870" y="11402"/>
                  </a:cubicBezTo>
                  <a:cubicBezTo>
                    <a:pt x="8862" y="11402"/>
                    <a:pt x="8831" y="11292"/>
                    <a:pt x="8813" y="11149"/>
                  </a:cubicBezTo>
                  <a:lnTo>
                    <a:pt x="8813" y="11149"/>
                  </a:lnTo>
                  <a:cubicBezTo>
                    <a:pt x="8827" y="11210"/>
                    <a:pt x="8841" y="11264"/>
                    <a:pt x="8859" y="11307"/>
                  </a:cubicBezTo>
                  <a:lnTo>
                    <a:pt x="8859" y="11307"/>
                  </a:lnTo>
                  <a:cubicBezTo>
                    <a:pt x="8849" y="11252"/>
                    <a:pt x="8831" y="11170"/>
                    <a:pt x="8804" y="11057"/>
                  </a:cubicBezTo>
                  <a:lnTo>
                    <a:pt x="8804" y="11057"/>
                  </a:lnTo>
                  <a:cubicBezTo>
                    <a:pt x="8806" y="11089"/>
                    <a:pt x="8809" y="11120"/>
                    <a:pt x="8813" y="11149"/>
                  </a:cubicBezTo>
                  <a:lnTo>
                    <a:pt x="8813" y="11149"/>
                  </a:lnTo>
                  <a:cubicBezTo>
                    <a:pt x="8795" y="11066"/>
                    <a:pt x="8778" y="10970"/>
                    <a:pt x="8757" y="10868"/>
                  </a:cubicBezTo>
                  <a:lnTo>
                    <a:pt x="8757" y="10868"/>
                  </a:lnTo>
                  <a:cubicBezTo>
                    <a:pt x="8775" y="10939"/>
                    <a:pt x="8791" y="11002"/>
                    <a:pt x="8804" y="11057"/>
                  </a:cubicBezTo>
                  <a:lnTo>
                    <a:pt x="8804" y="11057"/>
                  </a:lnTo>
                  <a:cubicBezTo>
                    <a:pt x="8801" y="11021"/>
                    <a:pt x="8800" y="10984"/>
                    <a:pt x="8800" y="10948"/>
                  </a:cubicBezTo>
                  <a:cubicBezTo>
                    <a:pt x="8690" y="10618"/>
                    <a:pt x="8800" y="10618"/>
                    <a:pt x="8800" y="10508"/>
                  </a:cubicBezTo>
                  <a:lnTo>
                    <a:pt x="8800" y="9628"/>
                  </a:lnTo>
                  <a:cubicBezTo>
                    <a:pt x="8794" y="9699"/>
                    <a:pt x="8789" y="9762"/>
                    <a:pt x="8784" y="9820"/>
                  </a:cubicBezTo>
                  <a:lnTo>
                    <a:pt x="8784" y="9820"/>
                  </a:lnTo>
                  <a:cubicBezTo>
                    <a:pt x="8793" y="9673"/>
                    <a:pt x="8800" y="9519"/>
                    <a:pt x="8800" y="9408"/>
                  </a:cubicBezTo>
                  <a:cubicBezTo>
                    <a:pt x="8855" y="9298"/>
                    <a:pt x="8910" y="9160"/>
                    <a:pt x="8965" y="9023"/>
                  </a:cubicBezTo>
                  <a:lnTo>
                    <a:pt x="8965" y="9023"/>
                  </a:lnTo>
                  <a:cubicBezTo>
                    <a:pt x="8992" y="8995"/>
                    <a:pt x="9020" y="8968"/>
                    <a:pt x="9020" y="8968"/>
                  </a:cubicBezTo>
                  <a:lnTo>
                    <a:pt x="9240" y="8528"/>
                  </a:lnTo>
                  <a:cubicBezTo>
                    <a:pt x="9385" y="8310"/>
                    <a:pt x="9722" y="7900"/>
                    <a:pt x="9681" y="7900"/>
                  </a:cubicBezTo>
                  <a:cubicBezTo>
                    <a:pt x="9660" y="7900"/>
                    <a:pt x="9539" y="8009"/>
                    <a:pt x="9240" y="8308"/>
                  </a:cubicBezTo>
                  <a:cubicBezTo>
                    <a:pt x="9460" y="8088"/>
                    <a:pt x="9680" y="7868"/>
                    <a:pt x="9900" y="7648"/>
                  </a:cubicBezTo>
                  <a:lnTo>
                    <a:pt x="10010" y="7538"/>
                  </a:lnTo>
                  <a:lnTo>
                    <a:pt x="10010" y="7538"/>
                  </a:lnTo>
                  <a:cubicBezTo>
                    <a:pt x="10230" y="7318"/>
                    <a:pt x="10560" y="7208"/>
                    <a:pt x="10780" y="7098"/>
                  </a:cubicBezTo>
                  <a:cubicBezTo>
                    <a:pt x="10803" y="7082"/>
                    <a:pt x="10824" y="7068"/>
                    <a:pt x="10843" y="7055"/>
                  </a:cubicBezTo>
                  <a:lnTo>
                    <a:pt x="10843" y="7055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98" y="6839"/>
                    <a:pt x="12045" y="6813"/>
                    <a:pt x="12047" y="6798"/>
                  </a:cubicBezTo>
                  <a:lnTo>
                    <a:pt x="12047" y="6798"/>
                  </a:lnTo>
                  <a:cubicBezTo>
                    <a:pt x="12083" y="6797"/>
                    <a:pt x="12119" y="6796"/>
                    <a:pt x="12154" y="6796"/>
                  </a:cubicBezTo>
                  <a:cubicBezTo>
                    <a:pt x="12324" y="6796"/>
                    <a:pt x="12493" y="6817"/>
                    <a:pt x="12681" y="6859"/>
                  </a:cubicBezTo>
                  <a:lnTo>
                    <a:pt x="12681" y="6859"/>
                  </a:lnTo>
                  <a:cubicBezTo>
                    <a:pt x="12667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529" y="6988"/>
                  </a:cubicBezTo>
                  <a:cubicBezTo>
                    <a:pt x="13896" y="7089"/>
                    <a:pt x="14244" y="7135"/>
                    <a:pt x="14572" y="7135"/>
                  </a:cubicBezTo>
                  <a:cubicBezTo>
                    <a:pt x="18179" y="7135"/>
                    <a:pt x="19322" y="1498"/>
                    <a:pt x="15289" y="389"/>
                  </a:cubicBezTo>
                  <a:cubicBezTo>
                    <a:pt x="14281" y="137"/>
                    <a:pt x="13274" y="0"/>
                    <a:pt x="12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44"/>
            <p:cNvSpPr/>
            <p:nvPr/>
          </p:nvSpPr>
          <p:spPr>
            <a:xfrm>
              <a:off x="5561550" y="34954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040" y="8470"/>
                  </a:moveTo>
                  <a:cubicBezTo>
                    <a:pt x="7007" y="8536"/>
                    <a:pt x="6984" y="8613"/>
                    <a:pt x="6964" y="8696"/>
                  </a:cubicBezTo>
                  <a:lnTo>
                    <a:pt x="6964" y="8696"/>
                  </a:lnTo>
                  <a:cubicBezTo>
                    <a:pt x="6980" y="8651"/>
                    <a:pt x="7004" y="8578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5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lnTo>
                    <a:pt x="8672" y="13146"/>
                  </a:ln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1" y="13217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9643" y="13480"/>
                  </a:moveTo>
                  <a:cubicBezTo>
                    <a:pt x="9729" y="13480"/>
                    <a:pt x="9936" y="13493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43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1" y="5830"/>
                    <a:pt x="1" y="9900"/>
                  </a:cubicBezTo>
                  <a:cubicBezTo>
                    <a:pt x="1" y="13859"/>
                    <a:pt x="2200" y="17489"/>
                    <a:pt x="5720" y="19249"/>
                  </a:cubicBezTo>
                  <a:cubicBezTo>
                    <a:pt x="7253" y="20015"/>
                    <a:pt x="8918" y="20384"/>
                    <a:pt x="10603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3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40" y="13529"/>
                  </a:lnTo>
                  <a:lnTo>
                    <a:pt x="9790" y="13419"/>
                  </a:lnTo>
                  <a:cubicBezTo>
                    <a:pt x="9563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90" y="13089"/>
                  </a:lnTo>
                  <a:lnTo>
                    <a:pt x="8360" y="12869"/>
                  </a:lnTo>
                  <a:lnTo>
                    <a:pt x="8140" y="12649"/>
                  </a:lnTo>
                  <a:cubicBezTo>
                    <a:pt x="8136" y="12648"/>
                    <a:pt x="8132" y="12646"/>
                    <a:pt x="8129" y="12644"/>
                  </a:cubicBezTo>
                  <a:lnTo>
                    <a:pt x="8129" y="12644"/>
                  </a:lnTo>
                  <a:cubicBezTo>
                    <a:pt x="8000" y="12524"/>
                    <a:pt x="7948" y="12499"/>
                    <a:pt x="7810" y="12429"/>
                  </a:cubicBezTo>
                  <a:cubicBezTo>
                    <a:pt x="7810" y="12429"/>
                    <a:pt x="7789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10" y="124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7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3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7" y="9119"/>
                    <a:pt x="6920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3" y="8759"/>
                    <a:pt x="6942" y="8759"/>
                  </a:cubicBezTo>
                  <a:cubicBezTo>
                    <a:pt x="6940" y="8759"/>
                    <a:pt x="7040" y="8434"/>
                    <a:pt x="7040" y="8360"/>
                  </a:cubicBezTo>
                  <a:cubicBezTo>
                    <a:pt x="7040" y="8307"/>
                    <a:pt x="7079" y="8234"/>
                    <a:pt x="7136" y="8151"/>
                  </a:cubicBezTo>
                  <a:lnTo>
                    <a:pt x="7136" y="8151"/>
                  </a:lnTo>
                  <a:cubicBezTo>
                    <a:pt x="7094" y="8239"/>
                    <a:pt x="7040" y="8381"/>
                    <a:pt x="7040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9" y="8105"/>
                    <a:pt x="7152" y="8129"/>
                    <a:pt x="7136" y="8151"/>
                  </a:cubicBezTo>
                  <a:lnTo>
                    <a:pt x="7136" y="8151"/>
                  </a:lnTo>
                  <a:cubicBezTo>
                    <a:pt x="7158" y="8105"/>
                    <a:pt x="7178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6"/>
                    <a:pt x="7186" y="8081"/>
                  </a:cubicBezTo>
                  <a:lnTo>
                    <a:pt x="7186" y="8081"/>
                  </a:lnTo>
                  <a:cubicBezTo>
                    <a:pt x="7331" y="7890"/>
                    <a:pt x="7536" y="7662"/>
                    <a:pt x="7589" y="7498"/>
                  </a:cubicBezTo>
                  <a:lnTo>
                    <a:pt x="7589" y="7498"/>
                  </a:lnTo>
                  <a:cubicBezTo>
                    <a:pt x="7689" y="7421"/>
                    <a:pt x="7811" y="7332"/>
                    <a:pt x="7892" y="7199"/>
                  </a:cubicBezTo>
                  <a:lnTo>
                    <a:pt x="7892" y="7199"/>
                  </a:lnTo>
                  <a:cubicBezTo>
                    <a:pt x="7807" y="7272"/>
                    <a:pt x="7731" y="7339"/>
                    <a:pt x="7700" y="7370"/>
                  </a:cubicBezTo>
                  <a:cubicBezTo>
                    <a:pt x="7780" y="7290"/>
                    <a:pt x="7846" y="7224"/>
                    <a:pt x="7908" y="7173"/>
                  </a:cubicBezTo>
                  <a:lnTo>
                    <a:pt x="7908" y="7173"/>
                  </a:lnTo>
                  <a:cubicBezTo>
                    <a:pt x="7912" y="7165"/>
                    <a:pt x="7916" y="7158"/>
                    <a:pt x="7920" y="7150"/>
                  </a:cubicBezTo>
                  <a:lnTo>
                    <a:pt x="7975" y="7123"/>
                  </a:lnTo>
                  <a:lnTo>
                    <a:pt x="7975" y="7123"/>
                  </a:lnTo>
                  <a:cubicBezTo>
                    <a:pt x="7953" y="7137"/>
                    <a:pt x="7931" y="7154"/>
                    <a:pt x="7908" y="7173"/>
                  </a:cubicBezTo>
                  <a:lnTo>
                    <a:pt x="7908" y="7173"/>
                  </a:lnTo>
                  <a:cubicBezTo>
                    <a:pt x="7903" y="7182"/>
                    <a:pt x="7898" y="7191"/>
                    <a:pt x="7892" y="7199"/>
                  </a:cubicBezTo>
                  <a:lnTo>
                    <a:pt x="7892" y="7199"/>
                  </a:lnTo>
                  <a:cubicBezTo>
                    <a:pt x="7927" y="7170"/>
                    <a:pt x="7962" y="7140"/>
                    <a:pt x="7997" y="7111"/>
                  </a:cubicBezTo>
                  <a:lnTo>
                    <a:pt x="7997" y="7111"/>
                  </a:lnTo>
                  <a:lnTo>
                    <a:pt x="7975" y="7123"/>
                  </a:lnTo>
                  <a:lnTo>
                    <a:pt x="7975" y="7123"/>
                  </a:lnTo>
                  <a:cubicBezTo>
                    <a:pt x="7987" y="7115"/>
                    <a:pt x="7998" y="7107"/>
                    <a:pt x="8010" y="7101"/>
                  </a:cubicBezTo>
                  <a:lnTo>
                    <a:pt x="8010" y="7101"/>
                  </a:lnTo>
                  <a:cubicBezTo>
                    <a:pt x="8006" y="7104"/>
                    <a:pt x="8002" y="7108"/>
                    <a:pt x="7997" y="7111"/>
                  </a:cubicBezTo>
                  <a:lnTo>
                    <a:pt x="7997" y="7111"/>
                  </a:lnTo>
                  <a:lnTo>
                    <a:pt x="8092" y="7064"/>
                  </a:lnTo>
                  <a:lnTo>
                    <a:pt x="8092" y="7064"/>
                  </a:lnTo>
                  <a:cubicBezTo>
                    <a:pt x="8140" y="7048"/>
                    <a:pt x="8191" y="7040"/>
                    <a:pt x="8250" y="7040"/>
                  </a:cubicBezTo>
                  <a:cubicBezTo>
                    <a:pt x="8580" y="6710"/>
                    <a:pt x="9020" y="6600"/>
                    <a:pt x="9350" y="6380"/>
                  </a:cubicBezTo>
                  <a:cubicBezTo>
                    <a:pt x="10120" y="5940"/>
                    <a:pt x="10780" y="5170"/>
                    <a:pt x="10999" y="4290"/>
                  </a:cubicBezTo>
                  <a:cubicBezTo>
                    <a:pt x="11439" y="2531"/>
                    <a:pt x="10450" y="551"/>
                    <a:pt x="8580" y="111"/>
                  </a:cubicBezTo>
                  <a:cubicBezTo>
                    <a:pt x="8286" y="37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44"/>
            <p:cNvSpPr/>
            <p:nvPr/>
          </p:nvSpPr>
          <p:spPr>
            <a:xfrm>
              <a:off x="6180250" y="3496700"/>
              <a:ext cx="483050" cy="510175"/>
            </a:xfrm>
            <a:custGeom>
              <a:avLst/>
              <a:gdLst/>
              <a:ahLst/>
              <a:cxnLst/>
              <a:rect l="l" t="t" r="r" b="b"/>
              <a:pathLst>
                <a:path w="19322" h="20407" extrusionOk="0">
                  <a:moveTo>
                    <a:pt x="9529" y="12826"/>
                  </a:moveTo>
                  <a:cubicBezTo>
                    <a:pt x="9581" y="12903"/>
                    <a:pt x="9617" y="12960"/>
                    <a:pt x="9608" y="12960"/>
                  </a:cubicBezTo>
                  <a:cubicBezTo>
                    <a:pt x="9604" y="12960"/>
                    <a:pt x="9591" y="12950"/>
                    <a:pt x="9569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1" y="191"/>
                    <a:pt x="8689" y="609"/>
                  </a:cubicBezTo>
                  <a:cubicBezTo>
                    <a:pt x="2640" y="2809"/>
                    <a:pt x="0" y="9738"/>
                    <a:pt x="2970" y="15457"/>
                  </a:cubicBezTo>
                  <a:cubicBezTo>
                    <a:pt x="4070" y="17437"/>
                    <a:pt x="5719" y="19087"/>
                    <a:pt x="7809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0" y="20407"/>
                    <a:pt x="10156" y="20370"/>
                    <a:pt x="1044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329" y="13917"/>
                  </a:lnTo>
                  <a:cubicBezTo>
                    <a:pt x="10999" y="13807"/>
                    <a:pt x="10669" y="13587"/>
                    <a:pt x="10339" y="13477"/>
                  </a:cubicBezTo>
                  <a:lnTo>
                    <a:pt x="10009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0" y="12795"/>
                    <a:pt x="9459" y="12597"/>
                  </a:cubicBezTo>
                  <a:lnTo>
                    <a:pt x="9422" y="12561"/>
                  </a:lnTo>
                  <a:lnTo>
                    <a:pt x="9349" y="12377"/>
                  </a:lnTo>
                  <a:cubicBezTo>
                    <a:pt x="9195" y="12224"/>
                    <a:pt x="9095" y="12070"/>
                    <a:pt x="9012" y="11879"/>
                  </a:cubicBezTo>
                  <a:lnTo>
                    <a:pt x="9012" y="11879"/>
                  </a:lnTo>
                  <a:cubicBezTo>
                    <a:pt x="8997" y="11811"/>
                    <a:pt x="8960" y="11722"/>
                    <a:pt x="8915" y="11624"/>
                  </a:cubicBezTo>
                  <a:lnTo>
                    <a:pt x="8915" y="11624"/>
                  </a:lnTo>
                  <a:cubicBezTo>
                    <a:pt x="8913" y="11619"/>
                    <a:pt x="8911" y="11613"/>
                    <a:pt x="8909" y="11608"/>
                  </a:cubicBezTo>
                  <a:cubicBezTo>
                    <a:pt x="8903" y="11595"/>
                    <a:pt x="8898" y="11587"/>
                    <a:pt x="8896" y="11583"/>
                  </a:cubicBezTo>
                  <a:lnTo>
                    <a:pt x="8896" y="11583"/>
                  </a:lnTo>
                  <a:cubicBezTo>
                    <a:pt x="8865" y="11520"/>
                    <a:pt x="8832" y="11454"/>
                    <a:pt x="8799" y="11388"/>
                  </a:cubicBezTo>
                  <a:cubicBezTo>
                    <a:pt x="8799" y="11352"/>
                    <a:pt x="8799" y="11294"/>
                    <a:pt x="8795" y="11220"/>
                  </a:cubicBezTo>
                  <a:lnTo>
                    <a:pt x="8795" y="11220"/>
                  </a:lnTo>
                  <a:cubicBezTo>
                    <a:pt x="8817" y="11350"/>
                    <a:pt x="8826" y="11402"/>
                    <a:pt x="8827" y="11402"/>
                  </a:cubicBezTo>
                  <a:cubicBezTo>
                    <a:pt x="8828" y="11402"/>
                    <a:pt x="8799" y="11175"/>
                    <a:pt x="8799" y="10948"/>
                  </a:cubicBezTo>
                  <a:cubicBezTo>
                    <a:pt x="8689" y="10618"/>
                    <a:pt x="8799" y="10618"/>
                    <a:pt x="8799" y="10508"/>
                  </a:cubicBezTo>
                  <a:lnTo>
                    <a:pt x="8799" y="9628"/>
                  </a:lnTo>
                  <a:cubicBezTo>
                    <a:pt x="8793" y="9699"/>
                    <a:pt x="8788" y="9762"/>
                    <a:pt x="8783" y="9820"/>
                  </a:cubicBezTo>
                  <a:lnTo>
                    <a:pt x="8783" y="9820"/>
                  </a:lnTo>
                  <a:cubicBezTo>
                    <a:pt x="8792" y="9673"/>
                    <a:pt x="8799" y="9519"/>
                    <a:pt x="8799" y="9408"/>
                  </a:cubicBezTo>
                  <a:cubicBezTo>
                    <a:pt x="8854" y="9298"/>
                    <a:pt x="8909" y="9160"/>
                    <a:pt x="8964" y="9023"/>
                  </a:cubicBezTo>
                  <a:lnTo>
                    <a:pt x="8964" y="9023"/>
                  </a:lnTo>
                  <a:cubicBezTo>
                    <a:pt x="8992" y="8995"/>
                    <a:pt x="9019" y="8968"/>
                    <a:pt x="9019" y="8968"/>
                  </a:cubicBezTo>
                  <a:lnTo>
                    <a:pt x="9239" y="8528"/>
                  </a:lnTo>
                  <a:cubicBezTo>
                    <a:pt x="9384" y="8310"/>
                    <a:pt x="9721" y="7900"/>
                    <a:pt x="9680" y="7900"/>
                  </a:cubicBezTo>
                  <a:cubicBezTo>
                    <a:pt x="9659" y="7900"/>
                    <a:pt x="9538" y="8009"/>
                    <a:pt x="9239" y="8308"/>
                  </a:cubicBezTo>
                  <a:cubicBezTo>
                    <a:pt x="9459" y="8088"/>
                    <a:pt x="9569" y="7868"/>
                    <a:pt x="9789" y="7648"/>
                  </a:cubicBezTo>
                  <a:lnTo>
                    <a:pt x="9839" y="7611"/>
                  </a:lnTo>
                  <a:lnTo>
                    <a:pt x="9839" y="7611"/>
                  </a:lnTo>
                  <a:cubicBezTo>
                    <a:pt x="9869" y="7603"/>
                    <a:pt x="9923" y="7581"/>
                    <a:pt x="10009" y="7538"/>
                  </a:cubicBezTo>
                  <a:cubicBezTo>
                    <a:pt x="10229" y="7318"/>
                    <a:pt x="10559" y="7208"/>
                    <a:pt x="10779" y="7098"/>
                  </a:cubicBezTo>
                  <a:cubicBezTo>
                    <a:pt x="10814" y="7074"/>
                    <a:pt x="10844" y="7054"/>
                    <a:pt x="10868" y="7036"/>
                  </a:cubicBezTo>
                  <a:lnTo>
                    <a:pt x="10868" y="7036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72" y="6841"/>
                    <a:pt x="12008" y="6816"/>
                    <a:pt x="12007" y="6801"/>
                  </a:cubicBezTo>
                  <a:lnTo>
                    <a:pt x="12007" y="6801"/>
                  </a:lnTo>
                  <a:cubicBezTo>
                    <a:pt x="12056" y="6797"/>
                    <a:pt x="12105" y="6796"/>
                    <a:pt x="12154" y="6796"/>
                  </a:cubicBezTo>
                  <a:cubicBezTo>
                    <a:pt x="12323" y="6796"/>
                    <a:pt x="12492" y="6817"/>
                    <a:pt x="12680" y="6859"/>
                  </a:cubicBezTo>
                  <a:lnTo>
                    <a:pt x="12680" y="6859"/>
                  </a:lnTo>
                  <a:cubicBezTo>
                    <a:pt x="12666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419" y="6988"/>
                  </a:cubicBezTo>
                  <a:cubicBezTo>
                    <a:pt x="13794" y="7089"/>
                    <a:pt x="14151" y="7135"/>
                    <a:pt x="14487" y="7135"/>
                  </a:cubicBezTo>
                  <a:cubicBezTo>
                    <a:pt x="18179" y="7135"/>
                    <a:pt x="19321" y="1498"/>
                    <a:pt x="15288" y="389"/>
                  </a:cubicBezTo>
                  <a:cubicBezTo>
                    <a:pt x="14281" y="137"/>
                    <a:pt x="13273" y="0"/>
                    <a:pt x="122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44"/>
            <p:cNvSpPr/>
            <p:nvPr/>
          </p:nvSpPr>
          <p:spPr>
            <a:xfrm>
              <a:off x="6892425" y="34954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699" y="7370"/>
                  </a:moveTo>
                  <a:lnTo>
                    <a:pt x="7699" y="7370"/>
                  </a:lnTo>
                  <a:cubicBezTo>
                    <a:pt x="7699" y="7370"/>
                    <a:pt x="7699" y="7370"/>
                    <a:pt x="7699" y="7370"/>
                  </a:cubicBezTo>
                  <a:cubicBezTo>
                    <a:pt x="7699" y="7370"/>
                    <a:pt x="7699" y="7370"/>
                    <a:pt x="7699" y="7370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42" y="13480"/>
                  </a:moveTo>
                  <a:cubicBezTo>
                    <a:pt x="9728" y="13480"/>
                    <a:pt x="9936" y="13493"/>
                    <a:pt x="1033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42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359" y="12869"/>
                  </a:lnTo>
                  <a:lnTo>
                    <a:pt x="8139" y="12649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lnTo>
                    <a:pt x="6929" y="9460"/>
                  </a:lnTo>
                  <a:lnTo>
                    <a:pt x="6929" y="9020"/>
                  </a:lnTo>
                  <a:cubicBezTo>
                    <a:pt x="6929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39" y="8434"/>
                    <a:pt x="7039" y="8360"/>
                  </a:cubicBezTo>
                  <a:cubicBezTo>
                    <a:pt x="7039" y="8308"/>
                    <a:pt x="7076" y="8238"/>
                    <a:pt x="7132" y="8158"/>
                  </a:cubicBezTo>
                  <a:lnTo>
                    <a:pt x="7132" y="8158"/>
                  </a:lnTo>
                  <a:cubicBezTo>
                    <a:pt x="7090" y="8246"/>
                    <a:pt x="7039" y="8384"/>
                    <a:pt x="7039" y="8470"/>
                  </a:cubicBezTo>
                  <a:cubicBezTo>
                    <a:pt x="7141" y="8234"/>
                    <a:pt x="7180" y="8122"/>
                    <a:pt x="7185" y="8086"/>
                  </a:cubicBezTo>
                  <a:lnTo>
                    <a:pt x="7185" y="8086"/>
                  </a:lnTo>
                  <a:cubicBezTo>
                    <a:pt x="7166" y="8111"/>
                    <a:pt x="7148" y="8135"/>
                    <a:pt x="7132" y="8158"/>
                  </a:cubicBezTo>
                  <a:lnTo>
                    <a:pt x="7132" y="8158"/>
                  </a:lnTo>
                  <a:cubicBezTo>
                    <a:pt x="7156" y="8108"/>
                    <a:pt x="7177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7"/>
                    <a:pt x="7185" y="8086"/>
                  </a:cubicBezTo>
                  <a:lnTo>
                    <a:pt x="7185" y="8086"/>
                  </a:lnTo>
                  <a:cubicBezTo>
                    <a:pt x="7380" y="7836"/>
                    <a:pt x="7699" y="7523"/>
                    <a:pt x="7699" y="7370"/>
                  </a:cubicBezTo>
                  <a:lnTo>
                    <a:pt x="7699" y="7370"/>
                  </a:lnTo>
                  <a:lnTo>
                    <a:pt x="7919" y="7150"/>
                  </a:lnTo>
                  <a:lnTo>
                    <a:pt x="7974" y="7123"/>
                  </a:lnTo>
                  <a:lnTo>
                    <a:pt x="7974" y="7123"/>
                  </a:lnTo>
                  <a:cubicBezTo>
                    <a:pt x="7892" y="7178"/>
                    <a:pt x="7809" y="7260"/>
                    <a:pt x="7699" y="7370"/>
                  </a:cubicBezTo>
                  <a:cubicBezTo>
                    <a:pt x="7743" y="7326"/>
                    <a:pt x="7875" y="7212"/>
                    <a:pt x="7997" y="7111"/>
                  </a:cubicBezTo>
                  <a:lnTo>
                    <a:pt x="7997" y="7111"/>
                  </a:lnTo>
                  <a:lnTo>
                    <a:pt x="7974" y="7123"/>
                  </a:lnTo>
                  <a:lnTo>
                    <a:pt x="7974" y="7123"/>
                  </a:lnTo>
                  <a:cubicBezTo>
                    <a:pt x="7986" y="7115"/>
                    <a:pt x="7998" y="7107"/>
                    <a:pt x="8009" y="7101"/>
                  </a:cubicBezTo>
                  <a:lnTo>
                    <a:pt x="8009" y="7101"/>
                  </a:lnTo>
                  <a:cubicBezTo>
                    <a:pt x="8005" y="7104"/>
                    <a:pt x="8001" y="7108"/>
                    <a:pt x="7997" y="7111"/>
                  </a:cubicBezTo>
                  <a:lnTo>
                    <a:pt x="7997" y="7111"/>
                  </a:lnTo>
                  <a:lnTo>
                    <a:pt x="8092" y="7064"/>
                  </a:lnTo>
                  <a:lnTo>
                    <a:pt x="8092" y="7064"/>
                  </a:lnTo>
                  <a:cubicBezTo>
                    <a:pt x="8139" y="7048"/>
                    <a:pt x="8190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7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4" name="Google Shape;2674;p44"/>
          <p:cNvGrpSpPr/>
          <p:nvPr/>
        </p:nvGrpSpPr>
        <p:grpSpPr>
          <a:xfrm rot="186207">
            <a:off x="8179649" y="3073789"/>
            <a:ext cx="873361" cy="1914695"/>
            <a:chOff x="5661950" y="0"/>
            <a:chExt cx="2209475" cy="4843900"/>
          </a:xfrm>
        </p:grpSpPr>
        <p:grpSp>
          <p:nvGrpSpPr>
            <p:cNvPr id="2675" name="Google Shape;2675;p44"/>
            <p:cNvGrpSpPr/>
            <p:nvPr/>
          </p:nvGrpSpPr>
          <p:grpSpPr>
            <a:xfrm>
              <a:off x="5661950" y="0"/>
              <a:ext cx="2209475" cy="4843900"/>
              <a:chOff x="2616875" y="358450"/>
              <a:chExt cx="2209475" cy="4843900"/>
            </a:xfrm>
          </p:grpSpPr>
          <p:sp>
            <p:nvSpPr>
              <p:cNvPr id="2676" name="Google Shape;2676;p44"/>
              <p:cNvSpPr/>
              <p:nvPr/>
            </p:nvSpPr>
            <p:spPr>
              <a:xfrm>
                <a:off x="3504425" y="1400200"/>
                <a:ext cx="372325" cy="270800"/>
              </a:xfrm>
              <a:custGeom>
                <a:avLst/>
                <a:gdLst/>
                <a:ahLst/>
                <a:cxnLst/>
                <a:rect l="l" t="t" r="r" b="b"/>
                <a:pathLst>
                  <a:path w="14893" h="10832" fill="none" extrusionOk="0">
                    <a:moveTo>
                      <a:pt x="3686" y="10831"/>
                    </a:moveTo>
                    <a:cubicBezTo>
                      <a:pt x="3686" y="10831"/>
                      <a:pt x="0" y="1204"/>
                      <a:pt x="7597" y="602"/>
                    </a:cubicBezTo>
                    <a:cubicBezTo>
                      <a:pt x="14893" y="0"/>
                      <a:pt x="14140" y="7973"/>
                      <a:pt x="13012" y="9778"/>
                    </a:cubicBezTo>
                  </a:path>
                </a:pathLst>
              </a:custGeom>
              <a:solidFill>
                <a:schemeClr val="lt2"/>
              </a:solidFill>
              <a:ln w="47000" cap="rnd" cmpd="sng">
                <a:solidFill>
                  <a:schemeClr val="lt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44"/>
              <p:cNvSpPr/>
              <p:nvPr/>
            </p:nvSpPr>
            <p:spPr>
              <a:xfrm>
                <a:off x="2616875" y="1466000"/>
                <a:ext cx="2209475" cy="3736350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49454" extrusionOk="0">
                    <a:moveTo>
                      <a:pt x="44493" y="13295"/>
                    </a:moveTo>
                    <a:cubicBezTo>
                      <a:pt x="47606" y="13295"/>
                      <a:pt x="50620" y="15707"/>
                      <a:pt x="50620" y="19331"/>
                    </a:cubicBezTo>
                    <a:cubicBezTo>
                      <a:pt x="50620" y="22716"/>
                      <a:pt x="47913" y="25348"/>
                      <a:pt x="44603" y="25348"/>
                    </a:cubicBezTo>
                    <a:lnTo>
                      <a:pt x="44603" y="25423"/>
                    </a:lnTo>
                    <a:cubicBezTo>
                      <a:pt x="39188" y="25423"/>
                      <a:pt x="36480" y="18880"/>
                      <a:pt x="40316" y="15044"/>
                    </a:cubicBezTo>
                    <a:cubicBezTo>
                      <a:pt x="41524" y="13835"/>
                      <a:pt x="43020" y="13295"/>
                      <a:pt x="44493" y="13295"/>
                    </a:cubicBezTo>
                    <a:close/>
                    <a:moveTo>
                      <a:pt x="23769" y="1"/>
                    </a:moveTo>
                    <a:lnTo>
                      <a:pt x="1" y="22941"/>
                    </a:lnTo>
                    <a:lnTo>
                      <a:pt x="1" y="149454"/>
                    </a:lnTo>
                    <a:lnTo>
                      <a:pt x="88378" y="149454"/>
                    </a:lnTo>
                    <a:lnTo>
                      <a:pt x="88378" y="22941"/>
                    </a:lnTo>
                    <a:lnTo>
                      <a:pt x="67619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44"/>
              <p:cNvSpPr/>
              <p:nvPr/>
            </p:nvSpPr>
            <p:spPr>
              <a:xfrm>
                <a:off x="2659881" y="1499497"/>
                <a:ext cx="2133469" cy="768671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31968" extrusionOk="0">
                    <a:moveTo>
                      <a:pt x="44077" y="13013"/>
                    </a:moveTo>
                    <a:cubicBezTo>
                      <a:pt x="49492" y="13013"/>
                      <a:pt x="52125" y="19481"/>
                      <a:pt x="48364" y="23317"/>
                    </a:cubicBezTo>
                    <a:cubicBezTo>
                      <a:pt x="47122" y="24560"/>
                      <a:pt x="45603" y="25116"/>
                      <a:pt x="44118" y="25116"/>
                    </a:cubicBezTo>
                    <a:cubicBezTo>
                      <a:pt x="41017" y="25116"/>
                      <a:pt x="38060" y="22692"/>
                      <a:pt x="38060" y="19030"/>
                    </a:cubicBezTo>
                    <a:cubicBezTo>
                      <a:pt x="38060" y="15721"/>
                      <a:pt x="40767" y="13013"/>
                      <a:pt x="44077" y="13013"/>
                    </a:cubicBezTo>
                    <a:close/>
                    <a:moveTo>
                      <a:pt x="23242" y="0"/>
                    </a:moveTo>
                    <a:lnTo>
                      <a:pt x="1" y="22640"/>
                    </a:lnTo>
                    <a:lnTo>
                      <a:pt x="1" y="31967"/>
                    </a:lnTo>
                    <a:lnTo>
                      <a:pt x="88378" y="31967"/>
                    </a:lnTo>
                    <a:lnTo>
                      <a:pt x="88378" y="22640"/>
                    </a:lnTo>
                    <a:lnTo>
                      <a:pt x="670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44"/>
              <p:cNvSpPr/>
              <p:nvPr/>
            </p:nvSpPr>
            <p:spPr>
              <a:xfrm>
                <a:off x="2655299" y="4822509"/>
                <a:ext cx="2133469" cy="361188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5495" extrusionOk="0">
                    <a:moveTo>
                      <a:pt x="1" y="0"/>
                    </a:moveTo>
                    <a:lnTo>
                      <a:pt x="1" y="15494"/>
                    </a:lnTo>
                    <a:lnTo>
                      <a:pt x="88378" y="15494"/>
                    </a:lnTo>
                    <a:lnTo>
                      <a:pt x="8837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44"/>
              <p:cNvSpPr/>
              <p:nvPr/>
            </p:nvSpPr>
            <p:spPr>
              <a:xfrm>
                <a:off x="3694122" y="3021125"/>
                <a:ext cx="665675" cy="547175"/>
              </a:xfrm>
              <a:custGeom>
                <a:avLst/>
                <a:gdLst/>
                <a:ahLst/>
                <a:cxnLst/>
                <a:rect l="l" t="t" r="r" b="b"/>
                <a:pathLst>
                  <a:path w="26627" h="21887" extrusionOk="0">
                    <a:moveTo>
                      <a:pt x="8230" y="1"/>
                    </a:moveTo>
                    <a:cubicBezTo>
                      <a:pt x="3982" y="1"/>
                      <a:pt x="1" y="3359"/>
                      <a:pt x="1" y="8272"/>
                    </a:cubicBezTo>
                    <a:cubicBezTo>
                      <a:pt x="1" y="11657"/>
                      <a:pt x="2032" y="14591"/>
                      <a:pt x="5491" y="17524"/>
                    </a:cubicBezTo>
                    <a:cubicBezTo>
                      <a:pt x="7974" y="19254"/>
                      <a:pt x="10531" y="20683"/>
                      <a:pt x="13314" y="21886"/>
                    </a:cubicBezTo>
                    <a:cubicBezTo>
                      <a:pt x="16022" y="20683"/>
                      <a:pt x="18654" y="19254"/>
                      <a:pt x="21061" y="17524"/>
                    </a:cubicBezTo>
                    <a:cubicBezTo>
                      <a:pt x="24596" y="14591"/>
                      <a:pt x="26627" y="11657"/>
                      <a:pt x="26627" y="8272"/>
                    </a:cubicBezTo>
                    <a:cubicBezTo>
                      <a:pt x="26627" y="3730"/>
                      <a:pt x="23015" y="73"/>
                      <a:pt x="18491" y="73"/>
                    </a:cubicBezTo>
                    <a:cubicBezTo>
                      <a:pt x="18445" y="73"/>
                      <a:pt x="18399" y="73"/>
                      <a:pt x="18353" y="74"/>
                    </a:cubicBezTo>
                    <a:cubicBezTo>
                      <a:pt x="18262" y="70"/>
                      <a:pt x="18171" y="68"/>
                      <a:pt x="18080" y="68"/>
                    </a:cubicBezTo>
                    <a:cubicBezTo>
                      <a:pt x="16367" y="68"/>
                      <a:pt x="14671" y="733"/>
                      <a:pt x="13314" y="1804"/>
                    </a:cubicBezTo>
                    <a:cubicBezTo>
                      <a:pt x="11743" y="561"/>
                      <a:pt x="9964" y="1"/>
                      <a:pt x="82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44"/>
              <p:cNvSpPr/>
              <p:nvPr/>
            </p:nvSpPr>
            <p:spPr>
              <a:xfrm>
                <a:off x="3282525" y="358450"/>
                <a:ext cx="684475" cy="1476125"/>
              </a:xfrm>
              <a:custGeom>
                <a:avLst/>
                <a:gdLst/>
                <a:ahLst/>
                <a:cxnLst/>
                <a:rect l="l" t="t" r="r" b="b"/>
                <a:pathLst>
                  <a:path w="27379" h="59045" fill="none" extrusionOk="0">
                    <a:moveTo>
                      <a:pt x="18428" y="59045"/>
                    </a:moveTo>
                    <a:cubicBezTo>
                      <a:pt x="18428" y="59045"/>
                      <a:pt x="16849" y="49869"/>
                      <a:pt x="18955" y="41821"/>
                    </a:cubicBezTo>
                    <a:cubicBezTo>
                      <a:pt x="19782" y="38737"/>
                      <a:pt x="21963" y="32870"/>
                      <a:pt x="23693" y="25273"/>
                    </a:cubicBezTo>
                    <a:cubicBezTo>
                      <a:pt x="26326" y="13690"/>
                      <a:pt x="27379" y="1"/>
                      <a:pt x="17075" y="1"/>
                    </a:cubicBezTo>
                    <a:cubicBezTo>
                      <a:pt x="1" y="1"/>
                      <a:pt x="8124" y="25499"/>
                      <a:pt x="14818" y="41821"/>
                    </a:cubicBezTo>
                    <a:cubicBezTo>
                      <a:pt x="18880" y="51599"/>
                      <a:pt x="16022" y="58142"/>
                      <a:pt x="16022" y="58142"/>
                    </a:cubicBezTo>
                  </a:path>
                </a:pathLst>
              </a:custGeom>
              <a:solidFill>
                <a:schemeClr val="lt2"/>
              </a:solidFill>
              <a:ln w="47000" cap="rnd" cmpd="sng">
                <a:solidFill>
                  <a:schemeClr val="lt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44"/>
              <p:cNvSpPr/>
              <p:nvPr/>
            </p:nvSpPr>
            <p:spPr>
              <a:xfrm>
                <a:off x="2898925" y="2735275"/>
                <a:ext cx="1645350" cy="1645350"/>
              </a:xfrm>
              <a:custGeom>
                <a:avLst/>
                <a:gdLst/>
                <a:ahLst/>
                <a:cxnLst/>
                <a:rect l="l" t="t" r="r" b="b"/>
                <a:pathLst>
                  <a:path w="65814" h="65814" fill="none" extrusionOk="0">
                    <a:moveTo>
                      <a:pt x="1" y="0"/>
                    </a:moveTo>
                    <a:lnTo>
                      <a:pt x="65814" y="0"/>
                    </a:lnTo>
                    <a:lnTo>
                      <a:pt x="65814" y="65813"/>
                    </a:lnTo>
                    <a:lnTo>
                      <a:pt x="1" y="65813"/>
                    </a:ln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44"/>
              <p:cNvSpPr/>
              <p:nvPr/>
            </p:nvSpPr>
            <p:spPr>
              <a:xfrm>
                <a:off x="329945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extrusionOk="0">
                    <a:moveTo>
                      <a:pt x="5642" y="0"/>
                    </a:moveTo>
                    <a:cubicBezTo>
                      <a:pt x="76" y="0"/>
                      <a:pt x="226" y="2482"/>
                      <a:pt x="226" y="5491"/>
                    </a:cubicBezTo>
                    <a:cubicBezTo>
                      <a:pt x="226" y="8499"/>
                      <a:pt x="1" y="10982"/>
                      <a:pt x="5642" y="10982"/>
                    </a:cubicBezTo>
                    <a:cubicBezTo>
                      <a:pt x="9854" y="10982"/>
                      <a:pt x="13464" y="9628"/>
                      <a:pt x="15044" y="7672"/>
                    </a:cubicBezTo>
                    <a:lnTo>
                      <a:pt x="14968" y="3310"/>
                    </a:lnTo>
                    <a:cubicBezTo>
                      <a:pt x="13389" y="1354"/>
                      <a:pt x="9854" y="0"/>
                      <a:pt x="56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44"/>
              <p:cNvSpPr/>
              <p:nvPr/>
            </p:nvSpPr>
            <p:spPr>
              <a:xfrm>
                <a:off x="329945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fill="none" extrusionOk="0">
                    <a:moveTo>
                      <a:pt x="15044" y="7672"/>
                    </a:moveTo>
                    <a:cubicBezTo>
                      <a:pt x="13464" y="9628"/>
                      <a:pt x="9854" y="10982"/>
                      <a:pt x="5642" y="10982"/>
                    </a:cubicBezTo>
                    <a:cubicBezTo>
                      <a:pt x="1" y="10982"/>
                      <a:pt x="226" y="8499"/>
                      <a:pt x="226" y="5491"/>
                    </a:cubicBezTo>
                    <a:cubicBezTo>
                      <a:pt x="226" y="2482"/>
                      <a:pt x="76" y="0"/>
                      <a:pt x="5642" y="0"/>
                    </a:cubicBezTo>
                    <a:cubicBezTo>
                      <a:pt x="9854" y="0"/>
                      <a:pt x="13389" y="1354"/>
                      <a:pt x="14968" y="3310"/>
                    </a:cubicBez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44"/>
              <p:cNvSpPr/>
              <p:nvPr/>
            </p:nvSpPr>
            <p:spPr>
              <a:xfrm>
                <a:off x="379210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extrusionOk="0">
                    <a:moveTo>
                      <a:pt x="9403" y="0"/>
                    </a:moveTo>
                    <a:cubicBezTo>
                      <a:pt x="5191" y="0"/>
                      <a:pt x="1656" y="1354"/>
                      <a:pt x="76" y="3310"/>
                    </a:cubicBezTo>
                    <a:lnTo>
                      <a:pt x="1" y="7672"/>
                    </a:lnTo>
                    <a:cubicBezTo>
                      <a:pt x="1580" y="9628"/>
                      <a:pt x="5191" y="10982"/>
                      <a:pt x="9403" y="10982"/>
                    </a:cubicBezTo>
                    <a:cubicBezTo>
                      <a:pt x="15044" y="10982"/>
                      <a:pt x="14818" y="8499"/>
                      <a:pt x="14818" y="5491"/>
                    </a:cubicBezTo>
                    <a:cubicBezTo>
                      <a:pt x="14818" y="2482"/>
                      <a:pt x="14969" y="0"/>
                      <a:pt x="94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44"/>
              <p:cNvSpPr/>
              <p:nvPr/>
            </p:nvSpPr>
            <p:spPr>
              <a:xfrm>
                <a:off x="379210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fill="none" extrusionOk="0">
                    <a:moveTo>
                      <a:pt x="1" y="7672"/>
                    </a:moveTo>
                    <a:cubicBezTo>
                      <a:pt x="1580" y="9628"/>
                      <a:pt x="5191" y="10982"/>
                      <a:pt x="9403" y="10982"/>
                    </a:cubicBezTo>
                    <a:cubicBezTo>
                      <a:pt x="15044" y="10982"/>
                      <a:pt x="14818" y="8499"/>
                      <a:pt x="14818" y="5491"/>
                    </a:cubicBezTo>
                    <a:cubicBezTo>
                      <a:pt x="14818" y="2482"/>
                      <a:pt x="14969" y="0"/>
                      <a:pt x="9403" y="0"/>
                    </a:cubicBezTo>
                    <a:cubicBezTo>
                      <a:pt x="5191" y="0"/>
                      <a:pt x="1656" y="1354"/>
                      <a:pt x="76" y="3310"/>
                    </a:cubicBez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44"/>
              <p:cNvSpPr/>
              <p:nvPr/>
            </p:nvSpPr>
            <p:spPr>
              <a:xfrm>
                <a:off x="3641675" y="2658050"/>
                <a:ext cx="176775" cy="152525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6101" extrusionOk="0">
                    <a:moveTo>
                      <a:pt x="3996" y="0"/>
                    </a:moveTo>
                    <a:cubicBezTo>
                      <a:pt x="3316" y="0"/>
                      <a:pt x="2622" y="235"/>
                      <a:pt x="2032" y="757"/>
                    </a:cubicBezTo>
                    <a:cubicBezTo>
                      <a:pt x="1" y="2562"/>
                      <a:pt x="1054" y="5797"/>
                      <a:pt x="3686" y="6098"/>
                    </a:cubicBezTo>
                    <a:cubicBezTo>
                      <a:pt x="3734" y="6100"/>
                      <a:pt x="3782" y="6101"/>
                      <a:pt x="3830" y="6101"/>
                    </a:cubicBezTo>
                    <a:cubicBezTo>
                      <a:pt x="5570" y="6101"/>
                      <a:pt x="6998" y="4773"/>
                      <a:pt x="7071" y="3089"/>
                    </a:cubicBezTo>
                    <a:cubicBezTo>
                      <a:pt x="7071" y="1252"/>
                      <a:pt x="5569" y="0"/>
                      <a:pt x="39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88" name="Google Shape;2688;p44"/>
            <p:cNvSpPr txBox="1"/>
            <p:nvPr/>
          </p:nvSpPr>
          <p:spPr>
            <a:xfrm>
              <a:off x="5963940" y="2642749"/>
              <a:ext cx="627300" cy="51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I</a:t>
              </a:r>
              <a:endParaRPr sz="2200">
                <a:solidFill>
                  <a:schemeClr val="lt1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  <p:sp>
          <p:nvSpPr>
            <p:cNvPr id="2689" name="Google Shape;2689;p44"/>
            <p:cNvSpPr txBox="1"/>
            <p:nvPr/>
          </p:nvSpPr>
          <p:spPr>
            <a:xfrm>
              <a:off x="5792307" y="3344900"/>
              <a:ext cx="1774345" cy="4711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dirty="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School</a:t>
              </a:r>
              <a:endParaRPr sz="1300" dirty="0">
                <a:solidFill>
                  <a:schemeClr val="lt1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</p:grpSp>
      <p:grpSp>
        <p:nvGrpSpPr>
          <p:cNvPr id="2690" name="Google Shape;2690;p44"/>
          <p:cNvGrpSpPr/>
          <p:nvPr/>
        </p:nvGrpSpPr>
        <p:grpSpPr>
          <a:xfrm rot="-5400000">
            <a:off x="171781" y="2003063"/>
            <a:ext cx="779325" cy="760929"/>
            <a:chOff x="1098125" y="238225"/>
            <a:chExt cx="5212875" cy="5089825"/>
          </a:xfrm>
        </p:grpSpPr>
        <p:sp>
          <p:nvSpPr>
            <p:cNvPr id="2691" name="Google Shape;2691;p44"/>
            <p:cNvSpPr/>
            <p:nvPr/>
          </p:nvSpPr>
          <p:spPr>
            <a:xfrm>
              <a:off x="2422600" y="3847325"/>
              <a:ext cx="1668600" cy="1480725"/>
            </a:xfrm>
            <a:custGeom>
              <a:avLst/>
              <a:gdLst/>
              <a:ahLst/>
              <a:cxnLst/>
              <a:rect l="l" t="t" r="r" b="b"/>
              <a:pathLst>
                <a:path w="66744" h="59229" extrusionOk="0">
                  <a:moveTo>
                    <a:pt x="40106" y="9997"/>
                  </a:moveTo>
                  <a:cubicBezTo>
                    <a:pt x="43785" y="9997"/>
                    <a:pt x="47090" y="11139"/>
                    <a:pt x="49429" y="13534"/>
                  </a:cubicBezTo>
                  <a:cubicBezTo>
                    <a:pt x="55644" y="19750"/>
                    <a:pt x="53424" y="32181"/>
                    <a:pt x="44693" y="40912"/>
                  </a:cubicBezTo>
                  <a:cubicBezTo>
                    <a:pt x="39294" y="46311"/>
                    <a:pt x="32424" y="49220"/>
                    <a:pt x="26498" y="49220"/>
                  </a:cubicBezTo>
                  <a:cubicBezTo>
                    <a:pt x="22839" y="49220"/>
                    <a:pt x="19540" y="48112"/>
                    <a:pt x="17167" y="45796"/>
                  </a:cubicBezTo>
                  <a:cubicBezTo>
                    <a:pt x="10952" y="39580"/>
                    <a:pt x="13172" y="27001"/>
                    <a:pt x="22051" y="18270"/>
                  </a:cubicBezTo>
                  <a:cubicBezTo>
                    <a:pt x="27417" y="12903"/>
                    <a:pt x="34238" y="9997"/>
                    <a:pt x="40106" y="9997"/>
                  </a:cubicBezTo>
                  <a:close/>
                  <a:moveTo>
                    <a:pt x="40105" y="0"/>
                  </a:moveTo>
                  <a:cubicBezTo>
                    <a:pt x="31624" y="0"/>
                    <a:pt x="22355" y="3844"/>
                    <a:pt x="14947" y="11167"/>
                  </a:cubicBezTo>
                  <a:cubicBezTo>
                    <a:pt x="2073" y="24042"/>
                    <a:pt x="1" y="42688"/>
                    <a:pt x="10064" y="52751"/>
                  </a:cubicBezTo>
                  <a:cubicBezTo>
                    <a:pt x="14420" y="57107"/>
                    <a:pt x="20312" y="59228"/>
                    <a:pt x="26636" y="59228"/>
                  </a:cubicBezTo>
                  <a:cubicBezTo>
                    <a:pt x="35135" y="59228"/>
                    <a:pt x="44414" y="55398"/>
                    <a:pt x="51796" y="48015"/>
                  </a:cubicBezTo>
                  <a:cubicBezTo>
                    <a:pt x="64523" y="35289"/>
                    <a:pt x="66743" y="16642"/>
                    <a:pt x="56532" y="6431"/>
                  </a:cubicBezTo>
                  <a:cubicBezTo>
                    <a:pt x="52196" y="2095"/>
                    <a:pt x="46365" y="0"/>
                    <a:pt x="401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44"/>
            <p:cNvSpPr/>
            <p:nvPr/>
          </p:nvSpPr>
          <p:spPr>
            <a:xfrm>
              <a:off x="2720025" y="238225"/>
              <a:ext cx="2751150" cy="3983775"/>
            </a:xfrm>
            <a:custGeom>
              <a:avLst/>
              <a:gdLst/>
              <a:ahLst/>
              <a:cxnLst/>
              <a:rect l="l" t="t" r="r" b="b"/>
              <a:pathLst>
                <a:path w="110046" h="159351" extrusionOk="0">
                  <a:moveTo>
                    <a:pt x="105592" y="1"/>
                  </a:moveTo>
                  <a:cubicBezTo>
                    <a:pt x="102850" y="1"/>
                    <a:pt x="100171" y="1373"/>
                    <a:pt x="98650" y="3844"/>
                  </a:cubicBezTo>
                  <a:lnTo>
                    <a:pt x="535" y="158194"/>
                  </a:lnTo>
                  <a:cubicBezTo>
                    <a:pt x="6" y="159034"/>
                    <a:pt x="0" y="159351"/>
                    <a:pt x="356" y="159351"/>
                  </a:cubicBezTo>
                  <a:cubicBezTo>
                    <a:pt x="1452" y="159351"/>
                    <a:pt x="5974" y="156354"/>
                    <a:pt x="9246" y="156354"/>
                  </a:cubicBezTo>
                  <a:cubicBezTo>
                    <a:pt x="9973" y="156354"/>
                    <a:pt x="10638" y="156502"/>
                    <a:pt x="11190" y="156863"/>
                  </a:cubicBezTo>
                  <a:cubicBezTo>
                    <a:pt x="11725" y="157199"/>
                    <a:pt x="12355" y="157350"/>
                    <a:pt x="13051" y="157350"/>
                  </a:cubicBezTo>
                  <a:cubicBezTo>
                    <a:pt x="17556" y="157350"/>
                    <a:pt x="24826" y="151020"/>
                    <a:pt x="26876" y="147687"/>
                  </a:cubicBezTo>
                  <a:lnTo>
                    <a:pt x="67573" y="83609"/>
                  </a:lnTo>
                  <a:lnTo>
                    <a:pt x="110045" y="1328"/>
                  </a:lnTo>
                  <a:cubicBezTo>
                    <a:pt x="108668" y="427"/>
                    <a:pt x="107120" y="1"/>
                    <a:pt x="105592" y="1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44"/>
            <p:cNvSpPr/>
            <p:nvPr/>
          </p:nvSpPr>
          <p:spPr>
            <a:xfrm>
              <a:off x="1098125" y="2521675"/>
              <a:ext cx="1668575" cy="1480725"/>
            </a:xfrm>
            <a:custGeom>
              <a:avLst/>
              <a:gdLst/>
              <a:ahLst/>
              <a:cxnLst/>
              <a:rect l="l" t="t" r="r" b="b"/>
              <a:pathLst>
                <a:path w="66743" h="59229" extrusionOk="0">
                  <a:moveTo>
                    <a:pt x="40138" y="10009"/>
                  </a:moveTo>
                  <a:cubicBezTo>
                    <a:pt x="43778" y="10009"/>
                    <a:pt x="47056" y="11117"/>
                    <a:pt x="49428" y="13433"/>
                  </a:cubicBezTo>
                  <a:cubicBezTo>
                    <a:pt x="55644" y="19648"/>
                    <a:pt x="53424" y="32227"/>
                    <a:pt x="44692" y="40959"/>
                  </a:cubicBezTo>
                  <a:cubicBezTo>
                    <a:pt x="39235" y="46325"/>
                    <a:pt x="32436" y="49232"/>
                    <a:pt x="26562" y="49232"/>
                  </a:cubicBezTo>
                  <a:cubicBezTo>
                    <a:pt x="22880" y="49232"/>
                    <a:pt x="19562" y="48089"/>
                    <a:pt x="17167" y="45694"/>
                  </a:cubicBezTo>
                  <a:cubicBezTo>
                    <a:pt x="10951" y="39627"/>
                    <a:pt x="13171" y="27048"/>
                    <a:pt x="21902" y="18317"/>
                  </a:cubicBezTo>
                  <a:cubicBezTo>
                    <a:pt x="27393" y="12918"/>
                    <a:pt x="34241" y="10009"/>
                    <a:pt x="40138" y="10009"/>
                  </a:cubicBezTo>
                  <a:close/>
                  <a:moveTo>
                    <a:pt x="39971" y="1"/>
                  </a:moveTo>
                  <a:cubicBezTo>
                    <a:pt x="31488" y="1"/>
                    <a:pt x="22244" y="3831"/>
                    <a:pt x="14947" y="11213"/>
                  </a:cubicBezTo>
                  <a:cubicBezTo>
                    <a:pt x="2072" y="23940"/>
                    <a:pt x="0" y="42587"/>
                    <a:pt x="10063" y="52798"/>
                  </a:cubicBezTo>
                  <a:cubicBezTo>
                    <a:pt x="14400" y="57134"/>
                    <a:pt x="20257" y="59228"/>
                    <a:pt x="26537" y="59228"/>
                  </a:cubicBezTo>
                  <a:cubicBezTo>
                    <a:pt x="35044" y="59228"/>
                    <a:pt x="44326" y="55384"/>
                    <a:pt x="51648" y="48062"/>
                  </a:cubicBezTo>
                  <a:cubicBezTo>
                    <a:pt x="64523" y="35187"/>
                    <a:pt x="66743" y="16541"/>
                    <a:pt x="56531" y="6478"/>
                  </a:cubicBezTo>
                  <a:cubicBezTo>
                    <a:pt x="52175" y="2121"/>
                    <a:pt x="46283" y="1"/>
                    <a:pt x="399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44"/>
            <p:cNvSpPr/>
            <p:nvPr/>
          </p:nvSpPr>
          <p:spPr>
            <a:xfrm>
              <a:off x="2267800" y="1048350"/>
              <a:ext cx="4043200" cy="2744700"/>
            </a:xfrm>
            <a:custGeom>
              <a:avLst/>
              <a:gdLst/>
              <a:ahLst/>
              <a:cxnLst/>
              <a:rect l="l" t="t" r="r" b="b"/>
              <a:pathLst>
                <a:path w="161728" h="109788" extrusionOk="0">
                  <a:moveTo>
                    <a:pt x="159360" y="0"/>
                  </a:moveTo>
                  <a:lnTo>
                    <a:pt x="76931" y="42325"/>
                  </a:lnTo>
                  <a:lnTo>
                    <a:pt x="12852" y="83021"/>
                  </a:lnTo>
                  <a:cubicBezTo>
                    <a:pt x="9005" y="85537"/>
                    <a:pt x="1161" y="94860"/>
                    <a:pt x="3677" y="98708"/>
                  </a:cubicBezTo>
                  <a:cubicBezTo>
                    <a:pt x="5770" y="102109"/>
                    <a:pt x="1" y="109787"/>
                    <a:pt x="1290" y="109787"/>
                  </a:cubicBezTo>
                  <a:cubicBezTo>
                    <a:pt x="1459" y="109787"/>
                    <a:pt x="1750" y="109655"/>
                    <a:pt x="2197" y="109363"/>
                  </a:cubicBezTo>
                  <a:lnTo>
                    <a:pt x="156696" y="11543"/>
                  </a:lnTo>
                  <a:cubicBezTo>
                    <a:pt x="160544" y="9027"/>
                    <a:pt x="161727" y="3996"/>
                    <a:pt x="159360" y="0"/>
                  </a:cubicBezTo>
                  <a:close/>
                </a:path>
              </a:pathLst>
            </a:custGeom>
            <a:solidFill>
              <a:srgbClr val="9C9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44"/>
            <p:cNvSpPr/>
            <p:nvPr/>
          </p:nvSpPr>
          <p:spPr>
            <a:xfrm>
              <a:off x="2264875" y="2831600"/>
              <a:ext cx="1086375" cy="961450"/>
            </a:xfrm>
            <a:custGeom>
              <a:avLst/>
              <a:gdLst/>
              <a:ahLst/>
              <a:cxnLst/>
              <a:rect l="l" t="t" r="r" b="b"/>
              <a:pathLst>
                <a:path w="43455" h="38458" extrusionOk="0">
                  <a:moveTo>
                    <a:pt x="31468" y="0"/>
                  </a:moveTo>
                  <a:lnTo>
                    <a:pt x="12969" y="11691"/>
                  </a:lnTo>
                  <a:cubicBezTo>
                    <a:pt x="8974" y="14207"/>
                    <a:pt x="1130" y="23530"/>
                    <a:pt x="3646" y="27378"/>
                  </a:cubicBezTo>
                  <a:cubicBezTo>
                    <a:pt x="5870" y="30779"/>
                    <a:pt x="0" y="38457"/>
                    <a:pt x="1366" y="38457"/>
                  </a:cubicBezTo>
                  <a:cubicBezTo>
                    <a:pt x="1546" y="38457"/>
                    <a:pt x="1850" y="38325"/>
                    <a:pt x="2314" y="38033"/>
                  </a:cubicBezTo>
                  <a:lnTo>
                    <a:pt x="43455" y="11987"/>
                  </a:lnTo>
                  <a:cubicBezTo>
                    <a:pt x="39607" y="7843"/>
                    <a:pt x="35611" y="3848"/>
                    <a:pt x="314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44"/>
            <p:cNvSpPr/>
            <p:nvPr/>
          </p:nvSpPr>
          <p:spPr>
            <a:xfrm>
              <a:off x="3953450" y="2227250"/>
              <a:ext cx="396400" cy="280550"/>
            </a:xfrm>
            <a:custGeom>
              <a:avLst/>
              <a:gdLst/>
              <a:ahLst/>
              <a:cxnLst/>
              <a:rect l="l" t="t" r="r" b="b"/>
              <a:pathLst>
                <a:path w="15856" h="11222" extrusionOk="0">
                  <a:moveTo>
                    <a:pt x="8088" y="0"/>
                  </a:moveTo>
                  <a:cubicBezTo>
                    <a:pt x="3779" y="0"/>
                    <a:pt x="0" y="5642"/>
                    <a:pt x="3881" y="9523"/>
                  </a:cubicBezTo>
                  <a:cubicBezTo>
                    <a:pt x="5078" y="10720"/>
                    <a:pt x="6424" y="11221"/>
                    <a:pt x="7724" y="11221"/>
                  </a:cubicBezTo>
                  <a:cubicBezTo>
                    <a:pt x="12050" y="11221"/>
                    <a:pt x="15856" y="5663"/>
                    <a:pt x="11872" y="1680"/>
                  </a:cubicBezTo>
                  <a:cubicBezTo>
                    <a:pt x="10688" y="496"/>
                    <a:pt x="9365" y="0"/>
                    <a:pt x="8088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44"/>
            <p:cNvSpPr/>
            <p:nvPr/>
          </p:nvSpPr>
          <p:spPr>
            <a:xfrm>
              <a:off x="2720950" y="3164550"/>
              <a:ext cx="989175" cy="1057450"/>
            </a:xfrm>
            <a:custGeom>
              <a:avLst/>
              <a:gdLst/>
              <a:ahLst/>
              <a:cxnLst/>
              <a:rect l="l" t="t" r="r" b="b"/>
              <a:pathLst>
                <a:path w="39567" h="42298" extrusionOk="0">
                  <a:moveTo>
                    <a:pt x="26691" y="1"/>
                  </a:moveTo>
                  <a:lnTo>
                    <a:pt x="498" y="41141"/>
                  </a:lnTo>
                  <a:cubicBezTo>
                    <a:pt x="0" y="41981"/>
                    <a:pt x="12" y="42298"/>
                    <a:pt x="378" y="42298"/>
                  </a:cubicBezTo>
                  <a:cubicBezTo>
                    <a:pt x="1502" y="42298"/>
                    <a:pt x="5967" y="39301"/>
                    <a:pt x="9217" y="39301"/>
                  </a:cubicBezTo>
                  <a:cubicBezTo>
                    <a:pt x="9939" y="39301"/>
                    <a:pt x="10601" y="39449"/>
                    <a:pt x="11153" y="39810"/>
                  </a:cubicBezTo>
                  <a:cubicBezTo>
                    <a:pt x="11688" y="40146"/>
                    <a:pt x="12318" y="40297"/>
                    <a:pt x="13014" y="40297"/>
                  </a:cubicBezTo>
                  <a:cubicBezTo>
                    <a:pt x="17522" y="40297"/>
                    <a:pt x="24808" y="33967"/>
                    <a:pt x="26987" y="30634"/>
                  </a:cubicBezTo>
                  <a:lnTo>
                    <a:pt x="39566" y="10656"/>
                  </a:lnTo>
                  <a:cubicBezTo>
                    <a:pt x="35867" y="7548"/>
                    <a:pt x="31575" y="4885"/>
                    <a:pt x="28023" y="1481"/>
                  </a:cubicBezTo>
                  <a:cubicBezTo>
                    <a:pt x="27579" y="1037"/>
                    <a:pt x="27135" y="445"/>
                    <a:pt x="266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C38C7CB-6E0B-C98E-7555-AFFB2AE9F523}"/>
              </a:ext>
            </a:extLst>
          </p:cNvPr>
          <p:cNvSpPr txBox="1"/>
          <p:nvPr/>
        </p:nvSpPr>
        <p:spPr>
          <a:xfrm>
            <a:off x="1104291" y="1284640"/>
            <a:ext cx="2325343" cy="181588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it-IT" alt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Docente solo nella classe come</a:t>
            </a:r>
            <a:r>
              <a:rPr lang="it-IT" alt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“prevalente</a:t>
            </a:r>
            <a:r>
              <a:rPr lang="it-IT" alt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it-IT" alt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o  “unico di riferimento”, che insegna italiano, storia, geografia e le educazioni (arte e immagine, tecnologia, musica, motoria)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25389CBA-499A-B5DC-D670-C4EE30E963B5}"/>
              </a:ext>
            </a:extLst>
          </p:cNvPr>
          <p:cNvSpPr txBox="1"/>
          <p:nvPr/>
        </p:nvSpPr>
        <p:spPr>
          <a:xfrm>
            <a:off x="4138679" y="1490267"/>
            <a:ext cx="2020526" cy="73866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it-IT" alt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Docente </a:t>
            </a:r>
            <a:r>
              <a:rPr lang="it-IT" alt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alt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matematica 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alt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scienze </a:t>
            </a:r>
            <a:r>
              <a:rPr lang="it-IT" alt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che </a:t>
            </a:r>
            <a:r>
              <a:rPr lang="it-IT" altLang="it-IT" sz="1400" dirty="0">
                <a:latin typeface="Arial" panose="020B0604020202020204" pitchFamily="34" charset="0"/>
                <a:cs typeface="Arial" panose="020B0604020202020204" pitchFamily="34" charset="0"/>
              </a:rPr>
              <a:t>insegna in più </a:t>
            </a:r>
            <a:r>
              <a:rPr lang="it-IT" alt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classi</a:t>
            </a:r>
            <a:endParaRPr lang="it-IT" alt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D31A007-4458-A4FA-1AC7-35C2E8FA2DFB}"/>
              </a:ext>
            </a:extLst>
          </p:cNvPr>
          <p:cNvSpPr txBox="1"/>
          <p:nvPr/>
        </p:nvSpPr>
        <p:spPr>
          <a:xfrm>
            <a:off x="3799367" y="3208904"/>
            <a:ext cx="1914588" cy="73866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it-IT" alt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Docenti “</a:t>
            </a:r>
            <a:r>
              <a:rPr lang="it-IT" alt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specialisti” </a:t>
            </a:r>
            <a:r>
              <a:rPr lang="it-IT" alt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di Inglese, Religione, Sostegno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5987F2D-52B4-C82F-2631-A1A25D032DF3}"/>
              </a:ext>
            </a:extLst>
          </p:cNvPr>
          <p:cNvSpPr txBox="1"/>
          <p:nvPr/>
        </p:nvSpPr>
        <p:spPr>
          <a:xfrm>
            <a:off x="6287386" y="2731190"/>
            <a:ext cx="1856399" cy="738664"/>
          </a:xfrm>
          <a:prstGeom prst="rect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it-IT" alt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Docenti per </a:t>
            </a:r>
            <a:r>
              <a:rPr lang="it-IT" alt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“potenziamento” e supplenze</a:t>
            </a:r>
            <a:endParaRPr lang="it-IT" alt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5" name="Google Shape;2835;p46"/>
          <p:cNvSpPr/>
          <p:nvPr/>
        </p:nvSpPr>
        <p:spPr>
          <a:xfrm>
            <a:off x="459886" y="243010"/>
            <a:ext cx="8080500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36" name="Google Shape;2836;p46"/>
          <p:cNvSpPr txBox="1">
            <a:spLocks noGrp="1"/>
          </p:cNvSpPr>
          <p:nvPr>
            <p:ph type="title"/>
          </p:nvPr>
        </p:nvSpPr>
        <p:spPr>
          <a:xfrm>
            <a:off x="707200" y="445025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AC266"/>
                </a:solidFill>
              </a:rPr>
              <a:t>LE TRE SCUOLE PRIMARIE DEL NOSTRO ISTITUTO</a:t>
            </a:r>
            <a:endParaRPr dirty="0">
              <a:solidFill>
                <a:srgbClr val="FAC266"/>
              </a:solidFill>
            </a:endParaRPr>
          </a:p>
        </p:txBody>
      </p:sp>
      <p:grpSp>
        <p:nvGrpSpPr>
          <p:cNvPr id="2842" name="Google Shape;2842;p46"/>
          <p:cNvGrpSpPr/>
          <p:nvPr/>
        </p:nvGrpSpPr>
        <p:grpSpPr>
          <a:xfrm rot="2002758">
            <a:off x="7518121" y="256221"/>
            <a:ext cx="1431992" cy="400620"/>
            <a:chOff x="376100" y="1855725"/>
            <a:chExt cx="6820025" cy="1908000"/>
          </a:xfrm>
        </p:grpSpPr>
        <p:sp>
          <p:nvSpPr>
            <p:cNvPr id="2843" name="Google Shape;2843;p46"/>
            <p:cNvSpPr/>
            <p:nvPr/>
          </p:nvSpPr>
          <p:spPr>
            <a:xfrm>
              <a:off x="376100" y="1855725"/>
              <a:ext cx="6820025" cy="1908000"/>
            </a:xfrm>
            <a:custGeom>
              <a:avLst/>
              <a:gdLst/>
              <a:ahLst/>
              <a:cxnLst/>
              <a:rect l="l" t="t" r="r" b="b"/>
              <a:pathLst>
                <a:path w="272801" h="76320" extrusionOk="0">
                  <a:moveTo>
                    <a:pt x="1" y="0"/>
                  </a:moveTo>
                  <a:cubicBezTo>
                    <a:pt x="2017" y="2229"/>
                    <a:pt x="4140" y="4246"/>
                    <a:pt x="6476" y="6157"/>
                  </a:cubicBezTo>
                  <a:cubicBezTo>
                    <a:pt x="7006" y="6581"/>
                    <a:pt x="8174" y="7112"/>
                    <a:pt x="8280" y="7855"/>
                  </a:cubicBezTo>
                  <a:cubicBezTo>
                    <a:pt x="8493" y="8598"/>
                    <a:pt x="7643" y="9553"/>
                    <a:pt x="7219" y="10190"/>
                  </a:cubicBezTo>
                  <a:cubicBezTo>
                    <a:pt x="6476" y="11145"/>
                    <a:pt x="5627" y="11995"/>
                    <a:pt x="4883" y="13056"/>
                  </a:cubicBezTo>
                  <a:cubicBezTo>
                    <a:pt x="4247" y="13693"/>
                    <a:pt x="4034" y="14542"/>
                    <a:pt x="4140" y="15391"/>
                  </a:cubicBezTo>
                  <a:cubicBezTo>
                    <a:pt x="4671" y="16665"/>
                    <a:pt x="5414" y="17727"/>
                    <a:pt x="6476" y="18682"/>
                  </a:cubicBezTo>
                  <a:cubicBezTo>
                    <a:pt x="7219" y="19425"/>
                    <a:pt x="7962" y="20168"/>
                    <a:pt x="8705" y="21017"/>
                  </a:cubicBezTo>
                  <a:cubicBezTo>
                    <a:pt x="9448" y="21760"/>
                    <a:pt x="10403" y="22715"/>
                    <a:pt x="10403" y="23777"/>
                  </a:cubicBezTo>
                  <a:cubicBezTo>
                    <a:pt x="10403" y="24732"/>
                    <a:pt x="9554" y="25475"/>
                    <a:pt x="8705" y="26112"/>
                  </a:cubicBezTo>
                  <a:cubicBezTo>
                    <a:pt x="7749" y="26855"/>
                    <a:pt x="6688" y="27492"/>
                    <a:pt x="5733" y="28235"/>
                  </a:cubicBezTo>
                  <a:cubicBezTo>
                    <a:pt x="4777" y="29084"/>
                    <a:pt x="3079" y="29933"/>
                    <a:pt x="2336" y="31313"/>
                  </a:cubicBezTo>
                  <a:cubicBezTo>
                    <a:pt x="1593" y="32693"/>
                    <a:pt x="3079" y="34073"/>
                    <a:pt x="4034" y="34922"/>
                  </a:cubicBezTo>
                  <a:cubicBezTo>
                    <a:pt x="5096" y="35772"/>
                    <a:pt x="6476" y="36727"/>
                    <a:pt x="7643" y="37576"/>
                  </a:cubicBezTo>
                  <a:cubicBezTo>
                    <a:pt x="8174" y="38001"/>
                    <a:pt x="8705" y="38425"/>
                    <a:pt x="9236" y="38850"/>
                  </a:cubicBezTo>
                  <a:cubicBezTo>
                    <a:pt x="9660" y="39274"/>
                    <a:pt x="10085" y="39699"/>
                    <a:pt x="10403" y="40230"/>
                  </a:cubicBezTo>
                  <a:cubicBezTo>
                    <a:pt x="10722" y="41185"/>
                    <a:pt x="10403" y="42353"/>
                    <a:pt x="9660" y="43096"/>
                  </a:cubicBezTo>
                  <a:cubicBezTo>
                    <a:pt x="8811" y="43945"/>
                    <a:pt x="7643" y="44582"/>
                    <a:pt x="6476" y="45006"/>
                  </a:cubicBezTo>
                  <a:cubicBezTo>
                    <a:pt x="5308" y="45537"/>
                    <a:pt x="3928" y="46174"/>
                    <a:pt x="3822" y="47660"/>
                  </a:cubicBezTo>
                  <a:cubicBezTo>
                    <a:pt x="3610" y="49783"/>
                    <a:pt x="6370" y="50951"/>
                    <a:pt x="7962" y="51800"/>
                  </a:cubicBezTo>
                  <a:cubicBezTo>
                    <a:pt x="9236" y="52543"/>
                    <a:pt x="11359" y="53498"/>
                    <a:pt x="11252" y="55196"/>
                  </a:cubicBezTo>
                  <a:cubicBezTo>
                    <a:pt x="11040" y="56895"/>
                    <a:pt x="8917" y="57638"/>
                    <a:pt x="7537" y="58275"/>
                  </a:cubicBezTo>
                  <a:cubicBezTo>
                    <a:pt x="6688" y="58487"/>
                    <a:pt x="5945" y="58912"/>
                    <a:pt x="5308" y="59548"/>
                  </a:cubicBezTo>
                  <a:cubicBezTo>
                    <a:pt x="4777" y="60504"/>
                    <a:pt x="5414" y="61671"/>
                    <a:pt x="6157" y="62414"/>
                  </a:cubicBezTo>
                  <a:cubicBezTo>
                    <a:pt x="7113" y="63264"/>
                    <a:pt x="8068" y="64007"/>
                    <a:pt x="9129" y="64644"/>
                  </a:cubicBezTo>
                  <a:cubicBezTo>
                    <a:pt x="9766" y="65174"/>
                    <a:pt x="10615" y="65811"/>
                    <a:pt x="10403" y="66660"/>
                  </a:cubicBezTo>
                  <a:cubicBezTo>
                    <a:pt x="10297" y="67934"/>
                    <a:pt x="9023" y="68889"/>
                    <a:pt x="8068" y="69632"/>
                  </a:cubicBezTo>
                  <a:cubicBezTo>
                    <a:pt x="6794" y="70800"/>
                    <a:pt x="5308" y="71862"/>
                    <a:pt x="3822" y="72923"/>
                  </a:cubicBezTo>
                  <a:cubicBezTo>
                    <a:pt x="2336" y="73984"/>
                    <a:pt x="2124" y="75152"/>
                    <a:pt x="531" y="76320"/>
                  </a:cubicBezTo>
                  <a:lnTo>
                    <a:pt x="271951" y="76320"/>
                  </a:lnTo>
                  <a:cubicBezTo>
                    <a:pt x="270890" y="74303"/>
                    <a:pt x="269616" y="72286"/>
                    <a:pt x="268342" y="70269"/>
                  </a:cubicBezTo>
                  <a:cubicBezTo>
                    <a:pt x="267706" y="69102"/>
                    <a:pt x="265795" y="67085"/>
                    <a:pt x="267387" y="65917"/>
                  </a:cubicBezTo>
                  <a:cubicBezTo>
                    <a:pt x="267812" y="65493"/>
                    <a:pt x="268342" y="65174"/>
                    <a:pt x="268767" y="64856"/>
                  </a:cubicBezTo>
                  <a:cubicBezTo>
                    <a:pt x="269085" y="64644"/>
                    <a:pt x="269404" y="64431"/>
                    <a:pt x="269616" y="64113"/>
                  </a:cubicBezTo>
                  <a:cubicBezTo>
                    <a:pt x="270041" y="63794"/>
                    <a:pt x="269616" y="63688"/>
                    <a:pt x="269404" y="63370"/>
                  </a:cubicBezTo>
                  <a:cubicBezTo>
                    <a:pt x="268342" y="62308"/>
                    <a:pt x="266963" y="61353"/>
                    <a:pt x="265795" y="60398"/>
                  </a:cubicBezTo>
                  <a:cubicBezTo>
                    <a:pt x="264203" y="59018"/>
                    <a:pt x="261549" y="57001"/>
                    <a:pt x="262610" y="54772"/>
                  </a:cubicBezTo>
                  <a:cubicBezTo>
                    <a:pt x="264097" y="51587"/>
                    <a:pt x="272801" y="48615"/>
                    <a:pt x="268661" y="44369"/>
                  </a:cubicBezTo>
                  <a:cubicBezTo>
                    <a:pt x="267069" y="42671"/>
                    <a:pt x="264733" y="41716"/>
                    <a:pt x="263460" y="39805"/>
                  </a:cubicBezTo>
                  <a:cubicBezTo>
                    <a:pt x="262929" y="39168"/>
                    <a:pt x="262717" y="38319"/>
                    <a:pt x="262929" y="37470"/>
                  </a:cubicBezTo>
                  <a:cubicBezTo>
                    <a:pt x="263354" y="36515"/>
                    <a:pt x="264097" y="35665"/>
                    <a:pt x="264946" y="35029"/>
                  </a:cubicBezTo>
                  <a:cubicBezTo>
                    <a:pt x="265901" y="34179"/>
                    <a:pt x="267069" y="33542"/>
                    <a:pt x="268024" y="32693"/>
                  </a:cubicBezTo>
                  <a:cubicBezTo>
                    <a:pt x="269085" y="32056"/>
                    <a:pt x="269722" y="30889"/>
                    <a:pt x="269829" y="29721"/>
                  </a:cubicBezTo>
                  <a:cubicBezTo>
                    <a:pt x="269616" y="27280"/>
                    <a:pt x="266750" y="26324"/>
                    <a:pt x="265264" y="24626"/>
                  </a:cubicBezTo>
                  <a:cubicBezTo>
                    <a:pt x="263778" y="22928"/>
                    <a:pt x="264521" y="20699"/>
                    <a:pt x="266113" y="19213"/>
                  </a:cubicBezTo>
                  <a:cubicBezTo>
                    <a:pt x="266963" y="18363"/>
                    <a:pt x="268236" y="17514"/>
                    <a:pt x="268555" y="16240"/>
                  </a:cubicBezTo>
                  <a:cubicBezTo>
                    <a:pt x="268661" y="14754"/>
                    <a:pt x="268130" y="13375"/>
                    <a:pt x="266963" y="12419"/>
                  </a:cubicBezTo>
                  <a:cubicBezTo>
                    <a:pt x="266113" y="11676"/>
                    <a:pt x="265476" y="10721"/>
                    <a:pt x="265158" y="9659"/>
                  </a:cubicBezTo>
                  <a:cubicBezTo>
                    <a:pt x="265158" y="8386"/>
                    <a:pt x="265583" y="7218"/>
                    <a:pt x="266326" y="6369"/>
                  </a:cubicBezTo>
                  <a:cubicBezTo>
                    <a:pt x="268024" y="4034"/>
                    <a:pt x="269829" y="1911"/>
                    <a:pt x="27184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46"/>
            <p:cNvSpPr/>
            <p:nvPr/>
          </p:nvSpPr>
          <p:spPr>
            <a:xfrm>
              <a:off x="5884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6"/>
            <p:cNvSpPr/>
            <p:nvPr/>
          </p:nvSpPr>
          <p:spPr>
            <a:xfrm>
              <a:off x="9201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6"/>
            <p:cNvSpPr/>
            <p:nvPr/>
          </p:nvSpPr>
          <p:spPr>
            <a:xfrm>
              <a:off x="12491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6"/>
            <p:cNvSpPr/>
            <p:nvPr/>
          </p:nvSpPr>
          <p:spPr>
            <a:xfrm>
              <a:off x="15808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46"/>
            <p:cNvSpPr/>
            <p:nvPr/>
          </p:nvSpPr>
          <p:spPr>
            <a:xfrm>
              <a:off x="190995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46"/>
            <p:cNvSpPr/>
            <p:nvPr/>
          </p:nvSpPr>
          <p:spPr>
            <a:xfrm>
              <a:off x="224165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46"/>
            <p:cNvSpPr/>
            <p:nvPr/>
          </p:nvSpPr>
          <p:spPr>
            <a:xfrm>
              <a:off x="25707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46"/>
            <p:cNvSpPr/>
            <p:nvPr/>
          </p:nvSpPr>
          <p:spPr>
            <a:xfrm>
              <a:off x="29024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46"/>
            <p:cNvSpPr/>
            <p:nvPr/>
          </p:nvSpPr>
          <p:spPr>
            <a:xfrm>
              <a:off x="32314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46"/>
            <p:cNvSpPr/>
            <p:nvPr/>
          </p:nvSpPr>
          <p:spPr>
            <a:xfrm>
              <a:off x="356320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46"/>
            <p:cNvSpPr/>
            <p:nvPr/>
          </p:nvSpPr>
          <p:spPr>
            <a:xfrm>
              <a:off x="389225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46"/>
            <p:cNvSpPr/>
            <p:nvPr/>
          </p:nvSpPr>
          <p:spPr>
            <a:xfrm>
              <a:off x="42239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46"/>
            <p:cNvSpPr/>
            <p:nvPr/>
          </p:nvSpPr>
          <p:spPr>
            <a:xfrm>
              <a:off x="45530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46"/>
            <p:cNvSpPr/>
            <p:nvPr/>
          </p:nvSpPr>
          <p:spPr>
            <a:xfrm>
              <a:off x="48847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46"/>
            <p:cNvSpPr/>
            <p:nvPr/>
          </p:nvSpPr>
          <p:spPr>
            <a:xfrm>
              <a:off x="55455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46"/>
            <p:cNvSpPr/>
            <p:nvPr/>
          </p:nvSpPr>
          <p:spPr>
            <a:xfrm>
              <a:off x="521380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46"/>
            <p:cNvSpPr/>
            <p:nvPr/>
          </p:nvSpPr>
          <p:spPr>
            <a:xfrm>
              <a:off x="58745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46"/>
            <p:cNvSpPr/>
            <p:nvPr/>
          </p:nvSpPr>
          <p:spPr>
            <a:xfrm>
              <a:off x="62062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46"/>
            <p:cNvSpPr/>
            <p:nvPr/>
          </p:nvSpPr>
          <p:spPr>
            <a:xfrm>
              <a:off x="65353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46"/>
            <p:cNvSpPr/>
            <p:nvPr/>
          </p:nvSpPr>
          <p:spPr>
            <a:xfrm>
              <a:off x="7555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46"/>
            <p:cNvSpPr/>
            <p:nvPr/>
          </p:nvSpPr>
          <p:spPr>
            <a:xfrm>
              <a:off x="108465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46"/>
            <p:cNvSpPr/>
            <p:nvPr/>
          </p:nvSpPr>
          <p:spPr>
            <a:xfrm>
              <a:off x="1413700" y="2394400"/>
              <a:ext cx="427275" cy="382175"/>
            </a:xfrm>
            <a:custGeom>
              <a:avLst/>
              <a:gdLst/>
              <a:ahLst/>
              <a:cxnLst/>
              <a:rect l="l" t="t" r="r" b="b"/>
              <a:pathLst>
                <a:path w="17091" h="15287" extrusionOk="0">
                  <a:moveTo>
                    <a:pt x="8598" y="1"/>
                  </a:moveTo>
                  <a:lnTo>
                    <a:pt x="0" y="15286"/>
                  </a:lnTo>
                  <a:lnTo>
                    <a:pt x="17090" y="15286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46"/>
            <p:cNvSpPr/>
            <p:nvPr/>
          </p:nvSpPr>
          <p:spPr>
            <a:xfrm>
              <a:off x="17454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46"/>
            <p:cNvSpPr/>
            <p:nvPr/>
          </p:nvSpPr>
          <p:spPr>
            <a:xfrm>
              <a:off x="20771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46"/>
            <p:cNvSpPr/>
            <p:nvPr/>
          </p:nvSpPr>
          <p:spPr>
            <a:xfrm>
              <a:off x="24061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46"/>
            <p:cNvSpPr/>
            <p:nvPr/>
          </p:nvSpPr>
          <p:spPr>
            <a:xfrm>
              <a:off x="273790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46"/>
            <p:cNvSpPr/>
            <p:nvPr/>
          </p:nvSpPr>
          <p:spPr>
            <a:xfrm>
              <a:off x="306695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46"/>
            <p:cNvSpPr/>
            <p:nvPr/>
          </p:nvSpPr>
          <p:spPr>
            <a:xfrm>
              <a:off x="3398675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46"/>
            <p:cNvSpPr/>
            <p:nvPr/>
          </p:nvSpPr>
          <p:spPr>
            <a:xfrm>
              <a:off x="37277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46"/>
            <p:cNvSpPr/>
            <p:nvPr/>
          </p:nvSpPr>
          <p:spPr>
            <a:xfrm>
              <a:off x="40594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46"/>
            <p:cNvSpPr/>
            <p:nvPr/>
          </p:nvSpPr>
          <p:spPr>
            <a:xfrm>
              <a:off x="438850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46"/>
            <p:cNvSpPr/>
            <p:nvPr/>
          </p:nvSpPr>
          <p:spPr>
            <a:xfrm>
              <a:off x="47202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46"/>
            <p:cNvSpPr/>
            <p:nvPr/>
          </p:nvSpPr>
          <p:spPr>
            <a:xfrm>
              <a:off x="53809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46"/>
            <p:cNvSpPr/>
            <p:nvPr/>
          </p:nvSpPr>
          <p:spPr>
            <a:xfrm>
              <a:off x="5049275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46"/>
            <p:cNvSpPr/>
            <p:nvPr/>
          </p:nvSpPr>
          <p:spPr>
            <a:xfrm>
              <a:off x="57100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46"/>
            <p:cNvSpPr/>
            <p:nvPr/>
          </p:nvSpPr>
          <p:spPr>
            <a:xfrm>
              <a:off x="604175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46"/>
            <p:cNvSpPr/>
            <p:nvPr/>
          </p:nvSpPr>
          <p:spPr>
            <a:xfrm>
              <a:off x="63708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46"/>
            <p:cNvSpPr/>
            <p:nvPr/>
          </p:nvSpPr>
          <p:spPr>
            <a:xfrm>
              <a:off x="9201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46"/>
            <p:cNvSpPr/>
            <p:nvPr/>
          </p:nvSpPr>
          <p:spPr>
            <a:xfrm>
              <a:off x="12491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46"/>
            <p:cNvSpPr/>
            <p:nvPr/>
          </p:nvSpPr>
          <p:spPr>
            <a:xfrm>
              <a:off x="15808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46"/>
            <p:cNvSpPr/>
            <p:nvPr/>
          </p:nvSpPr>
          <p:spPr>
            <a:xfrm>
              <a:off x="190995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46"/>
            <p:cNvSpPr/>
            <p:nvPr/>
          </p:nvSpPr>
          <p:spPr>
            <a:xfrm>
              <a:off x="224165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46"/>
            <p:cNvSpPr/>
            <p:nvPr/>
          </p:nvSpPr>
          <p:spPr>
            <a:xfrm>
              <a:off x="25707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46"/>
            <p:cNvSpPr/>
            <p:nvPr/>
          </p:nvSpPr>
          <p:spPr>
            <a:xfrm>
              <a:off x="29024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46"/>
            <p:cNvSpPr/>
            <p:nvPr/>
          </p:nvSpPr>
          <p:spPr>
            <a:xfrm>
              <a:off x="32314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46"/>
            <p:cNvSpPr/>
            <p:nvPr/>
          </p:nvSpPr>
          <p:spPr>
            <a:xfrm>
              <a:off x="356320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46"/>
            <p:cNvSpPr/>
            <p:nvPr/>
          </p:nvSpPr>
          <p:spPr>
            <a:xfrm>
              <a:off x="389225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46"/>
            <p:cNvSpPr/>
            <p:nvPr/>
          </p:nvSpPr>
          <p:spPr>
            <a:xfrm>
              <a:off x="42239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46"/>
            <p:cNvSpPr/>
            <p:nvPr/>
          </p:nvSpPr>
          <p:spPr>
            <a:xfrm>
              <a:off x="45530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46"/>
            <p:cNvSpPr/>
            <p:nvPr/>
          </p:nvSpPr>
          <p:spPr>
            <a:xfrm>
              <a:off x="48847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46"/>
            <p:cNvSpPr/>
            <p:nvPr/>
          </p:nvSpPr>
          <p:spPr>
            <a:xfrm>
              <a:off x="55455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46"/>
            <p:cNvSpPr/>
            <p:nvPr/>
          </p:nvSpPr>
          <p:spPr>
            <a:xfrm>
              <a:off x="521380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46"/>
            <p:cNvSpPr/>
            <p:nvPr/>
          </p:nvSpPr>
          <p:spPr>
            <a:xfrm>
              <a:off x="58745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46"/>
            <p:cNvSpPr/>
            <p:nvPr/>
          </p:nvSpPr>
          <p:spPr>
            <a:xfrm>
              <a:off x="62062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46"/>
            <p:cNvSpPr/>
            <p:nvPr/>
          </p:nvSpPr>
          <p:spPr>
            <a:xfrm>
              <a:off x="65353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46"/>
            <p:cNvSpPr/>
            <p:nvPr/>
          </p:nvSpPr>
          <p:spPr>
            <a:xfrm>
              <a:off x="7555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46"/>
            <p:cNvSpPr/>
            <p:nvPr/>
          </p:nvSpPr>
          <p:spPr>
            <a:xfrm>
              <a:off x="108465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46"/>
            <p:cNvSpPr/>
            <p:nvPr/>
          </p:nvSpPr>
          <p:spPr>
            <a:xfrm>
              <a:off x="1413700" y="3291350"/>
              <a:ext cx="427275" cy="379500"/>
            </a:xfrm>
            <a:custGeom>
              <a:avLst/>
              <a:gdLst/>
              <a:ahLst/>
              <a:cxnLst/>
              <a:rect l="l" t="t" r="r" b="b"/>
              <a:pathLst>
                <a:path w="17091" h="15180" extrusionOk="0">
                  <a:moveTo>
                    <a:pt x="8598" y="1"/>
                  </a:moveTo>
                  <a:lnTo>
                    <a:pt x="0" y="15180"/>
                  </a:lnTo>
                  <a:lnTo>
                    <a:pt x="17090" y="15180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46"/>
            <p:cNvSpPr/>
            <p:nvPr/>
          </p:nvSpPr>
          <p:spPr>
            <a:xfrm>
              <a:off x="17454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46"/>
            <p:cNvSpPr/>
            <p:nvPr/>
          </p:nvSpPr>
          <p:spPr>
            <a:xfrm>
              <a:off x="20771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46"/>
            <p:cNvSpPr/>
            <p:nvPr/>
          </p:nvSpPr>
          <p:spPr>
            <a:xfrm>
              <a:off x="24061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46"/>
            <p:cNvSpPr/>
            <p:nvPr/>
          </p:nvSpPr>
          <p:spPr>
            <a:xfrm>
              <a:off x="273790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46"/>
            <p:cNvSpPr/>
            <p:nvPr/>
          </p:nvSpPr>
          <p:spPr>
            <a:xfrm>
              <a:off x="306695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46"/>
            <p:cNvSpPr/>
            <p:nvPr/>
          </p:nvSpPr>
          <p:spPr>
            <a:xfrm>
              <a:off x="3398675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46"/>
            <p:cNvSpPr/>
            <p:nvPr/>
          </p:nvSpPr>
          <p:spPr>
            <a:xfrm>
              <a:off x="37277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46"/>
            <p:cNvSpPr/>
            <p:nvPr/>
          </p:nvSpPr>
          <p:spPr>
            <a:xfrm>
              <a:off x="40594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5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46"/>
            <p:cNvSpPr/>
            <p:nvPr/>
          </p:nvSpPr>
          <p:spPr>
            <a:xfrm>
              <a:off x="438850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46"/>
            <p:cNvSpPr/>
            <p:nvPr/>
          </p:nvSpPr>
          <p:spPr>
            <a:xfrm>
              <a:off x="47202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46"/>
            <p:cNvSpPr/>
            <p:nvPr/>
          </p:nvSpPr>
          <p:spPr>
            <a:xfrm>
              <a:off x="53809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2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46"/>
            <p:cNvSpPr/>
            <p:nvPr/>
          </p:nvSpPr>
          <p:spPr>
            <a:xfrm>
              <a:off x="5049275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46"/>
            <p:cNvSpPr/>
            <p:nvPr/>
          </p:nvSpPr>
          <p:spPr>
            <a:xfrm>
              <a:off x="57100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46"/>
            <p:cNvSpPr/>
            <p:nvPr/>
          </p:nvSpPr>
          <p:spPr>
            <a:xfrm>
              <a:off x="604175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46"/>
            <p:cNvSpPr/>
            <p:nvPr/>
          </p:nvSpPr>
          <p:spPr>
            <a:xfrm>
              <a:off x="63708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7" name="Google Shape;2917;p46"/>
          <p:cNvGrpSpPr/>
          <p:nvPr/>
        </p:nvGrpSpPr>
        <p:grpSpPr>
          <a:xfrm rot="1946761">
            <a:off x="110421" y="4299152"/>
            <a:ext cx="1197316" cy="401313"/>
            <a:chOff x="-25" y="1574200"/>
            <a:chExt cx="7619997" cy="2554050"/>
          </a:xfrm>
        </p:grpSpPr>
        <p:sp>
          <p:nvSpPr>
            <p:cNvPr id="2918" name="Google Shape;2918;p46"/>
            <p:cNvSpPr/>
            <p:nvPr/>
          </p:nvSpPr>
          <p:spPr>
            <a:xfrm>
              <a:off x="-25" y="1574200"/>
              <a:ext cx="7619997" cy="2554048"/>
            </a:xfrm>
            <a:custGeom>
              <a:avLst/>
              <a:gdLst/>
              <a:ahLst/>
              <a:cxnLst/>
              <a:rect l="l" t="t" r="r" b="b"/>
              <a:pathLst>
                <a:path w="242270" h="94999" extrusionOk="0">
                  <a:moveTo>
                    <a:pt x="1" y="1"/>
                  </a:moveTo>
                  <a:lnTo>
                    <a:pt x="1" y="568"/>
                  </a:lnTo>
                  <a:cubicBezTo>
                    <a:pt x="473" y="1608"/>
                    <a:pt x="1040" y="2553"/>
                    <a:pt x="1702" y="3498"/>
                  </a:cubicBezTo>
                  <a:cubicBezTo>
                    <a:pt x="2175" y="4160"/>
                    <a:pt x="2553" y="4822"/>
                    <a:pt x="3120" y="5483"/>
                  </a:cubicBezTo>
                  <a:cubicBezTo>
                    <a:pt x="4254" y="6712"/>
                    <a:pt x="5294" y="8130"/>
                    <a:pt x="6239" y="9453"/>
                  </a:cubicBezTo>
                  <a:cubicBezTo>
                    <a:pt x="6523" y="9926"/>
                    <a:pt x="6807" y="10493"/>
                    <a:pt x="6901" y="11155"/>
                  </a:cubicBezTo>
                  <a:cubicBezTo>
                    <a:pt x="6901" y="11722"/>
                    <a:pt x="6523" y="12195"/>
                    <a:pt x="6050" y="12478"/>
                  </a:cubicBezTo>
                  <a:cubicBezTo>
                    <a:pt x="5389" y="12762"/>
                    <a:pt x="4443" y="12951"/>
                    <a:pt x="3971" y="13518"/>
                  </a:cubicBezTo>
                  <a:cubicBezTo>
                    <a:pt x="3498" y="14274"/>
                    <a:pt x="3593" y="15219"/>
                    <a:pt x="4065" y="15881"/>
                  </a:cubicBezTo>
                  <a:cubicBezTo>
                    <a:pt x="5389" y="18055"/>
                    <a:pt x="6901" y="20040"/>
                    <a:pt x="8508" y="21836"/>
                  </a:cubicBezTo>
                  <a:cubicBezTo>
                    <a:pt x="9359" y="22592"/>
                    <a:pt x="9831" y="23632"/>
                    <a:pt x="9737" y="24766"/>
                  </a:cubicBezTo>
                  <a:cubicBezTo>
                    <a:pt x="9264" y="26090"/>
                    <a:pt x="8508" y="27224"/>
                    <a:pt x="7374" y="28075"/>
                  </a:cubicBezTo>
                  <a:cubicBezTo>
                    <a:pt x="6145" y="29020"/>
                    <a:pt x="5105" y="30060"/>
                    <a:pt x="4065" y="31194"/>
                  </a:cubicBezTo>
                  <a:cubicBezTo>
                    <a:pt x="3782" y="31572"/>
                    <a:pt x="3593" y="32045"/>
                    <a:pt x="3593" y="32517"/>
                  </a:cubicBezTo>
                  <a:cubicBezTo>
                    <a:pt x="3687" y="33179"/>
                    <a:pt x="3971" y="33746"/>
                    <a:pt x="4254" y="34313"/>
                  </a:cubicBezTo>
                  <a:cubicBezTo>
                    <a:pt x="5672" y="37244"/>
                    <a:pt x="7941" y="39890"/>
                    <a:pt x="8981" y="43104"/>
                  </a:cubicBezTo>
                  <a:lnTo>
                    <a:pt x="8981" y="43199"/>
                  </a:lnTo>
                  <a:cubicBezTo>
                    <a:pt x="7657" y="44144"/>
                    <a:pt x="6050" y="44900"/>
                    <a:pt x="4727" y="45845"/>
                  </a:cubicBezTo>
                  <a:cubicBezTo>
                    <a:pt x="4065" y="46223"/>
                    <a:pt x="3593" y="46791"/>
                    <a:pt x="3215" y="47452"/>
                  </a:cubicBezTo>
                  <a:cubicBezTo>
                    <a:pt x="3025" y="48208"/>
                    <a:pt x="3215" y="49059"/>
                    <a:pt x="3593" y="49721"/>
                  </a:cubicBezTo>
                  <a:cubicBezTo>
                    <a:pt x="4538" y="51139"/>
                    <a:pt x="5672" y="52368"/>
                    <a:pt x="6901" y="53502"/>
                  </a:cubicBezTo>
                  <a:cubicBezTo>
                    <a:pt x="7846" y="54353"/>
                    <a:pt x="8981" y="55581"/>
                    <a:pt x="8886" y="56905"/>
                  </a:cubicBezTo>
                  <a:cubicBezTo>
                    <a:pt x="8792" y="57661"/>
                    <a:pt x="8130" y="58134"/>
                    <a:pt x="7468" y="58606"/>
                  </a:cubicBezTo>
                  <a:cubicBezTo>
                    <a:pt x="6523" y="59268"/>
                    <a:pt x="5389" y="59741"/>
                    <a:pt x="4443" y="60497"/>
                  </a:cubicBezTo>
                  <a:cubicBezTo>
                    <a:pt x="4254" y="60591"/>
                    <a:pt x="3120" y="61253"/>
                    <a:pt x="3309" y="61536"/>
                  </a:cubicBezTo>
                  <a:cubicBezTo>
                    <a:pt x="3782" y="62104"/>
                    <a:pt x="4254" y="62576"/>
                    <a:pt x="4821" y="63143"/>
                  </a:cubicBezTo>
                  <a:cubicBezTo>
                    <a:pt x="5861" y="63994"/>
                    <a:pt x="6901" y="64939"/>
                    <a:pt x="7846" y="66074"/>
                  </a:cubicBezTo>
                  <a:cubicBezTo>
                    <a:pt x="8413" y="66735"/>
                    <a:pt x="9170" y="67964"/>
                    <a:pt x="8792" y="68909"/>
                  </a:cubicBezTo>
                  <a:cubicBezTo>
                    <a:pt x="8602" y="69382"/>
                    <a:pt x="8319" y="69760"/>
                    <a:pt x="7941" y="70138"/>
                  </a:cubicBezTo>
                  <a:cubicBezTo>
                    <a:pt x="7279" y="70800"/>
                    <a:pt x="6712" y="71462"/>
                    <a:pt x="6145" y="72029"/>
                  </a:cubicBezTo>
                  <a:cubicBezTo>
                    <a:pt x="5483" y="72690"/>
                    <a:pt x="4727" y="73352"/>
                    <a:pt x="3971" y="74014"/>
                  </a:cubicBezTo>
                  <a:cubicBezTo>
                    <a:pt x="3593" y="74203"/>
                    <a:pt x="3215" y="74581"/>
                    <a:pt x="2931" y="74959"/>
                  </a:cubicBezTo>
                  <a:cubicBezTo>
                    <a:pt x="2647" y="75432"/>
                    <a:pt x="2931" y="76282"/>
                    <a:pt x="3215" y="76755"/>
                  </a:cubicBezTo>
                  <a:cubicBezTo>
                    <a:pt x="3593" y="77417"/>
                    <a:pt x="3971" y="77984"/>
                    <a:pt x="4538" y="78456"/>
                  </a:cubicBezTo>
                  <a:cubicBezTo>
                    <a:pt x="5578" y="79402"/>
                    <a:pt x="6523" y="80441"/>
                    <a:pt x="7468" y="81481"/>
                  </a:cubicBezTo>
                  <a:cubicBezTo>
                    <a:pt x="7941" y="82143"/>
                    <a:pt x="8130" y="82426"/>
                    <a:pt x="7468" y="82994"/>
                  </a:cubicBezTo>
                  <a:cubicBezTo>
                    <a:pt x="6996" y="83466"/>
                    <a:pt x="6523" y="83939"/>
                    <a:pt x="5956" y="84222"/>
                  </a:cubicBezTo>
                  <a:cubicBezTo>
                    <a:pt x="5389" y="84601"/>
                    <a:pt x="4727" y="84884"/>
                    <a:pt x="4065" y="85073"/>
                  </a:cubicBezTo>
                  <a:cubicBezTo>
                    <a:pt x="3309" y="85357"/>
                    <a:pt x="2553" y="85546"/>
                    <a:pt x="1797" y="85829"/>
                  </a:cubicBezTo>
                  <a:cubicBezTo>
                    <a:pt x="1513" y="85924"/>
                    <a:pt x="662" y="86113"/>
                    <a:pt x="1040" y="86491"/>
                  </a:cubicBezTo>
                  <a:cubicBezTo>
                    <a:pt x="1419" y="86964"/>
                    <a:pt x="1608" y="87153"/>
                    <a:pt x="1891" y="87436"/>
                  </a:cubicBezTo>
                  <a:cubicBezTo>
                    <a:pt x="2458" y="88098"/>
                    <a:pt x="3215" y="88760"/>
                    <a:pt x="3782" y="89421"/>
                  </a:cubicBezTo>
                  <a:cubicBezTo>
                    <a:pt x="4254" y="89894"/>
                    <a:pt x="4727" y="90272"/>
                    <a:pt x="5105" y="90650"/>
                  </a:cubicBezTo>
                  <a:cubicBezTo>
                    <a:pt x="5483" y="91123"/>
                    <a:pt x="4727" y="91690"/>
                    <a:pt x="4538" y="92068"/>
                  </a:cubicBezTo>
                  <a:cubicBezTo>
                    <a:pt x="3687" y="93108"/>
                    <a:pt x="2742" y="93959"/>
                    <a:pt x="1702" y="94715"/>
                  </a:cubicBezTo>
                  <a:lnTo>
                    <a:pt x="1230" y="94998"/>
                  </a:lnTo>
                  <a:lnTo>
                    <a:pt x="241418" y="94998"/>
                  </a:lnTo>
                  <a:cubicBezTo>
                    <a:pt x="239528" y="92635"/>
                    <a:pt x="238015" y="89988"/>
                    <a:pt x="236219" y="87625"/>
                  </a:cubicBezTo>
                  <a:cubicBezTo>
                    <a:pt x="235747" y="86964"/>
                    <a:pt x="235180" y="86302"/>
                    <a:pt x="234613" y="85546"/>
                  </a:cubicBezTo>
                  <a:cubicBezTo>
                    <a:pt x="234329" y="85262"/>
                    <a:pt x="234045" y="84884"/>
                    <a:pt x="233856" y="84506"/>
                  </a:cubicBezTo>
                  <a:cubicBezTo>
                    <a:pt x="233573" y="83939"/>
                    <a:pt x="233856" y="83372"/>
                    <a:pt x="234423" y="82994"/>
                  </a:cubicBezTo>
                  <a:cubicBezTo>
                    <a:pt x="235652" y="82048"/>
                    <a:pt x="236976" y="81198"/>
                    <a:pt x="238394" y="80441"/>
                  </a:cubicBezTo>
                  <a:lnTo>
                    <a:pt x="240851" y="79024"/>
                  </a:lnTo>
                  <a:lnTo>
                    <a:pt x="241418" y="78740"/>
                  </a:lnTo>
                  <a:cubicBezTo>
                    <a:pt x="241607" y="78551"/>
                    <a:pt x="241135" y="78173"/>
                    <a:pt x="241040" y="78078"/>
                  </a:cubicBezTo>
                  <a:cubicBezTo>
                    <a:pt x="240851" y="77795"/>
                    <a:pt x="240568" y="77511"/>
                    <a:pt x="240284" y="77228"/>
                  </a:cubicBezTo>
                  <a:cubicBezTo>
                    <a:pt x="238110" y="74959"/>
                    <a:pt x="235180" y="73069"/>
                    <a:pt x="233478" y="70327"/>
                  </a:cubicBezTo>
                  <a:cubicBezTo>
                    <a:pt x="233100" y="69666"/>
                    <a:pt x="232627" y="68720"/>
                    <a:pt x="233006" y="67964"/>
                  </a:cubicBezTo>
                  <a:cubicBezTo>
                    <a:pt x="233573" y="67303"/>
                    <a:pt x="234234" y="66735"/>
                    <a:pt x="234991" y="66452"/>
                  </a:cubicBezTo>
                  <a:cubicBezTo>
                    <a:pt x="235558" y="66074"/>
                    <a:pt x="236125" y="65696"/>
                    <a:pt x="236692" y="65223"/>
                  </a:cubicBezTo>
                  <a:lnTo>
                    <a:pt x="237070" y="64939"/>
                  </a:lnTo>
                  <a:cubicBezTo>
                    <a:pt x="237165" y="64750"/>
                    <a:pt x="236881" y="64372"/>
                    <a:pt x="236787" y="64278"/>
                  </a:cubicBezTo>
                  <a:cubicBezTo>
                    <a:pt x="236598" y="63900"/>
                    <a:pt x="236408" y="63616"/>
                    <a:pt x="236125" y="63238"/>
                  </a:cubicBezTo>
                  <a:cubicBezTo>
                    <a:pt x="235274" y="62104"/>
                    <a:pt x="234613" y="60780"/>
                    <a:pt x="234140" y="59362"/>
                  </a:cubicBezTo>
                  <a:cubicBezTo>
                    <a:pt x="233478" y="56338"/>
                    <a:pt x="236598" y="54920"/>
                    <a:pt x="237826" y="52557"/>
                  </a:cubicBezTo>
                  <a:cubicBezTo>
                    <a:pt x="238299" y="51422"/>
                    <a:pt x="238110" y="50194"/>
                    <a:pt x="237259" y="49248"/>
                  </a:cubicBezTo>
                  <a:cubicBezTo>
                    <a:pt x="236314" y="48019"/>
                    <a:pt x="235180" y="46791"/>
                    <a:pt x="233856" y="45845"/>
                  </a:cubicBezTo>
                  <a:cubicBezTo>
                    <a:pt x="232722" y="44995"/>
                    <a:pt x="231777" y="43955"/>
                    <a:pt x="230926" y="42821"/>
                  </a:cubicBezTo>
                  <a:cubicBezTo>
                    <a:pt x="230453" y="42064"/>
                    <a:pt x="229886" y="41497"/>
                    <a:pt x="230453" y="40646"/>
                  </a:cubicBezTo>
                  <a:cubicBezTo>
                    <a:pt x="231021" y="39701"/>
                    <a:pt x="231777" y="38756"/>
                    <a:pt x="232627" y="37905"/>
                  </a:cubicBezTo>
                  <a:cubicBezTo>
                    <a:pt x="233478" y="37055"/>
                    <a:pt x="234518" y="36204"/>
                    <a:pt x="235369" y="35259"/>
                  </a:cubicBezTo>
                  <a:cubicBezTo>
                    <a:pt x="236314" y="34408"/>
                    <a:pt x="237070" y="33368"/>
                    <a:pt x="237637" y="32234"/>
                  </a:cubicBezTo>
                  <a:cubicBezTo>
                    <a:pt x="238015" y="31005"/>
                    <a:pt x="237732" y="29776"/>
                    <a:pt x="236976" y="28831"/>
                  </a:cubicBezTo>
                  <a:cubicBezTo>
                    <a:pt x="236503" y="28358"/>
                    <a:pt x="236125" y="27886"/>
                    <a:pt x="235652" y="27508"/>
                  </a:cubicBezTo>
                  <a:cubicBezTo>
                    <a:pt x="235369" y="27318"/>
                    <a:pt x="235085" y="27035"/>
                    <a:pt x="234896" y="26751"/>
                  </a:cubicBezTo>
                  <a:cubicBezTo>
                    <a:pt x="234518" y="26090"/>
                    <a:pt x="234991" y="25333"/>
                    <a:pt x="235558" y="24861"/>
                  </a:cubicBezTo>
                  <a:cubicBezTo>
                    <a:pt x="236598" y="23916"/>
                    <a:pt x="237637" y="22876"/>
                    <a:pt x="238583" y="21742"/>
                  </a:cubicBezTo>
                  <a:cubicBezTo>
                    <a:pt x="239150" y="20891"/>
                    <a:pt x="239150" y="19851"/>
                    <a:pt x="238488" y="19095"/>
                  </a:cubicBezTo>
                  <a:cubicBezTo>
                    <a:pt x="237732" y="17961"/>
                    <a:pt x="236881" y="16921"/>
                    <a:pt x="235841" y="16070"/>
                  </a:cubicBezTo>
                  <a:cubicBezTo>
                    <a:pt x="234802" y="15219"/>
                    <a:pt x="233856" y="14369"/>
                    <a:pt x="233006" y="13423"/>
                  </a:cubicBezTo>
                  <a:cubicBezTo>
                    <a:pt x="232344" y="12762"/>
                    <a:pt x="232155" y="11816"/>
                    <a:pt x="232438" y="10871"/>
                  </a:cubicBezTo>
                  <a:cubicBezTo>
                    <a:pt x="233289" y="9737"/>
                    <a:pt x="234234" y="8697"/>
                    <a:pt x="235274" y="7752"/>
                  </a:cubicBezTo>
                  <a:cubicBezTo>
                    <a:pt x="237448" y="5011"/>
                    <a:pt x="239717" y="2364"/>
                    <a:pt x="242269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46"/>
            <p:cNvSpPr/>
            <p:nvPr/>
          </p:nvSpPr>
          <p:spPr>
            <a:xfrm>
              <a:off x="1544925" y="1698200"/>
              <a:ext cx="283600" cy="270750"/>
            </a:xfrm>
            <a:custGeom>
              <a:avLst/>
              <a:gdLst/>
              <a:ahLst/>
              <a:cxnLst/>
              <a:rect l="l" t="t" r="r" b="b"/>
              <a:pathLst>
                <a:path w="11344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5" y="1142"/>
                    <a:pt x="5191" y="1142"/>
                  </a:cubicBezTo>
                  <a:cubicBezTo>
                    <a:pt x="6423" y="1142"/>
                    <a:pt x="7578" y="1536"/>
                    <a:pt x="8602" y="2323"/>
                  </a:cubicBezTo>
                  <a:cubicBezTo>
                    <a:pt x="9642" y="3174"/>
                    <a:pt x="10115" y="4497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175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42" y="7020"/>
                    <a:pt x="5768" y="7020"/>
                  </a:cubicBezTo>
                  <a:cubicBezTo>
                    <a:pt x="5544" y="7020"/>
                    <a:pt x="5318" y="6967"/>
                    <a:pt x="5105" y="6861"/>
                  </a:cubicBezTo>
                  <a:cubicBezTo>
                    <a:pt x="4727" y="6672"/>
                    <a:pt x="4349" y="6293"/>
                    <a:pt x="4160" y="5821"/>
                  </a:cubicBezTo>
                  <a:cubicBezTo>
                    <a:pt x="4065" y="5632"/>
                    <a:pt x="4065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55" y="5163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309" y="4497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413" y="4214"/>
                    <a:pt x="7184" y="3080"/>
                  </a:cubicBezTo>
                  <a:cubicBezTo>
                    <a:pt x="6402" y="2417"/>
                    <a:pt x="5389" y="2062"/>
                    <a:pt x="4367" y="2062"/>
                  </a:cubicBezTo>
                  <a:cubicBezTo>
                    <a:pt x="3783" y="2062"/>
                    <a:pt x="3196" y="2178"/>
                    <a:pt x="2647" y="2418"/>
                  </a:cubicBezTo>
                  <a:cubicBezTo>
                    <a:pt x="1135" y="3080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35" y="10617"/>
                    <a:pt x="4067" y="10829"/>
                    <a:pt x="4994" y="10829"/>
                  </a:cubicBezTo>
                  <a:cubicBezTo>
                    <a:pt x="7000" y="10829"/>
                    <a:pt x="8981" y="9835"/>
                    <a:pt x="10209" y="8089"/>
                  </a:cubicBezTo>
                  <a:cubicBezTo>
                    <a:pt x="11344" y="6293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46"/>
            <p:cNvSpPr/>
            <p:nvPr/>
          </p:nvSpPr>
          <p:spPr>
            <a:xfrm>
              <a:off x="2731225" y="169885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2" y="0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7"/>
                  </a:cubicBezTo>
                  <a:cubicBezTo>
                    <a:pt x="9642" y="3148"/>
                    <a:pt x="10114" y="4471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158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6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7"/>
                    <a:pt x="4159" y="5795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1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8"/>
                    <a:pt x="8413" y="4188"/>
                    <a:pt x="7184" y="3148"/>
                  </a:cubicBezTo>
                  <a:cubicBezTo>
                    <a:pt x="6418" y="2441"/>
                    <a:pt x="5431" y="2064"/>
                    <a:pt x="4430" y="2064"/>
                  </a:cubicBezTo>
                  <a:cubicBezTo>
                    <a:pt x="3826" y="2064"/>
                    <a:pt x="3216" y="2202"/>
                    <a:pt x="2647" y="2486"/>
                  </a:cubicBezTo>
                  <a:cubicBezTo>
                    <a:pt x="1135" y="3054"/>
                    <a:pt x="95" y="4471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3"/>
                  </a:cubicBezTo>
                  <a:cubicBezTo>
                    <a:pt x="11343" y="6267"/>
                    <a:pt x="11343" y="3904"/>
                    <a:pt x="10020" y="2203"/>
                  </a:cubicBezTo>
                  <a:cubicBezTo>
                    <a:pt x="8830" y="757"/>
                    <a:pt x="6951" y="0"/>
                    <a:pt x="5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46"/>
            <p:cNvSpPr/>
            <p:nvPr/>
          </p:nvSpPr>
          <p:spPr>
            <a:xfrm>
              <a:off x="3912775" y="169885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3" y="0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7"/>
                  </a:cubicBezTo>
                  <a:cubicBezTo>
                    <a:pt x="9642" y="3148"/>
                    <a:pt x="10115" y="4471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158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6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7"/>
                    <a:pt x="4160" y="5795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1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8"/>
                    <a:pt x="8414" y="4188"/>
                    <a:pt x="7185" y="3148"/>
                  </a:cubicBezTo>
                  <a:cubicBezTo>
                    <a:pt x="6419" y="2441"/>
                    <a:pt x="5432" y="2064"/>
                    <a:pt x="4431" y="2064"/>
                  </a:cubicBezTo>
                  <a:cubicBezTo>
                    <a:pt x="3827" y="2064"/>
                    <a:pt x="3217" y="2202"/>
                    <a:pt x="2648" y="2486"/>
                  </a:cubicBezTo>
                  <a:cubicBezTo>
                    <a:pt x="1135" y="3054"/>
                    <a:pt x="95" y="4471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3"/>
                  </a:cubicBezTo>
                  <a:cubicBezTo>
                    <a:pt x="11344" y="6267"/>
                    <a:pt x="11344" y="3904"/>
                    <a:pt x="10021" y="2203"/>
                  </a:cubicBezTo>
                  <a:cubicBezTo>
                    <a:pt x="8830" y="757"/>
                    <a:pt x="6952" y="0"/>
                    <a:pt x="5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46"/>
            <p:cNvSpPr/>
            <p:nvPr/>
          </p:nvSpPr>
          <p:spPr>
            <a:xfrm>
              <a:off x="5094350" y="1698200"/>
              <a:ext cx="285975" cy="270750"/>
            </a:xfrm>
            <a:custGeom>
              <a:avLst/>
              <a:gdLst/>
              <a:ahLst/>
              <a:cxnLst/>
              <a:rect l="l" t="t" r="r" b="b"/>
              <a:pathLst>
                <a:path w="11439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8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5" y="4497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602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9" y="7020"/>
                    <a:pt x="5832" y="7020"/>
                  </a:cubicBezTo>
                  <a:cubicBezTo>
                    <a:pt x="5625" y="7020"/>
                    <a:pt x="5412" y="6967"/>
                    <a:pt x="5199" y="6861"/>
                  </a:cubicBezTo>
                  <a:cubicBezTo>
                    <a:pt x="4727" y="6672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55" y="5163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309" y="4497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508" y="4214"/>
                    <a:pt x="7184" y="3080"/>
                  </a:cubicBezTo>
                  <a:cubicBezTo>
                    <a:pt x="6402" y="2417"/>
                    <a:pt x="5389" y="2062"/>
                    <a:pt x="4367" y="2062"/>
                  </a:cubicBezTo>
                  <a:cubicBezTo>
                    <a:pt x="3783" y="2062"/>
                    <a:pt x="3197" y="2178"/>
                    <a:pt x="2647" y="2418"/>
                  </a:cubicBezTo>
                  <a:cubicBezTo>
                    <a:pt x="1135" y="3080"/>
                    <a:pt x="190" y="4497"/>
                    <a:pt x="1" y="6104"/>
                  </a:cubicBezTo>
                  <a:cubicBezTo>
                    <a:pt x="1" y="7806"/>
                    <a:pt x="851" y="9318"/>
                    <a:pt x="2269" y="10169"/>
                  </a:cubicBezTo>
                  <a:cubicBezTo>
                    <a:pt x="3165" y="10617"/>
                    <a:pt x="4118" y="10829"/>
                    <a:pt x="5056" y="10829"/>
                  </a:cubicBezTo>
                  <a:cubicBezTo>
                    <a:pt x="7085" y="10829"/>
                    <a:pt x="9045" y="9835"/>
                    <a:pt x="10209" y="8089"/>
                  </a:cubicBezTo>
                  <a:cubicBezTo>
                    <a:pt x="11438" y="6293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46"/>
            <p:cNvSpPr/>
            <p:nvPr/>
          </p:nvSpPr>
          <p:spPr>
            <a:xfrm>
              <a:off x="6275925" y="1698200"/>
              <a:ext cx="285950" cy="270750"/>
            </a:xfrm>
            <a:custGeom>
              <a:avLst/>
              <a:gdLst/>
              <a:ahLst/>
              <a:cxnLst/>
              <a:rect l="l" t="t" r="r" b="b"/>
              <a:pathLst>
                <a:path w="11438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7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4" y="4497"/>
                    <a:pt x="9831" y="5821"/>
                  </a:cubicBezTo>
                  <a:cubicBezTo>
                    <a:pt x="9307" y="8090"/>
                    <a:pt x="7333" y="9634"/>
                    <a:pt x="5098" y="9634"/>
                  </a:cubicBezTo>
                  <a:cubicBezTo>
                    <a:pt x="4913" y="9634"/>
                    <a:pt x="4726" y="9624"/>
                    <a:pt x="4537" y="9602"/>
                  </a:cubicBezTo>
                  <a:cubicBezTo>
                    <a:pt x="3498" y="9602"/>
                    <a:pt x="2552" y="9035"/>
                    <a:pt x="1891" y="8184"/>
                  </a:cubicBezTo>
                  <a:cubicBezTo>
                    <a:pt x="1134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1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8" y="7020"/>
                    <a:pt x="5832" y="7020"/>
                  </a:cubicBezTo>
                  <a:cubicBezTo>
                    <a:pt x="5624" y="7020"/>
                    <a:pt x="5412" y="6967"/>
                    <a:pt x="5199" y="6861"/>
                  </a:cubicBezTo>
                  <a:cubicBezTo>
                    <a:pt x="4726" y="6672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443"/>
                  </a:cubicBezTo>
                  <a:cubicBezTo>
                    <a:pt x="4348" y="5348"/>
                    <a:pt x="4537" y="5254"/>
                    <a:pt x="4726" y="5254"/>
                  </a:cubicBezTo>
                  <a:cubicBezTo>
                    <a:pt x="5546" y="5163"/>
                    <a:pt x="5576" y="4020"/>
                    <a:pt x="4817" y="4020"/>
                  </a:cubicBezTo>
                  <a:cubicBezTo>
                    <a:pt x="4788" y="4020"/>
                    <a:pt x="4758" y="4021"/>
                    <a:pt x="4726" y="4025"/>
                  </a:cubicBezTo>
                  <a:cubicBezTo>
                    <a:pt x="3970" y="4025"/>
                    <a:pt x="3309" y="4497"/>
                    <a:pt x="3025" y="5254"/>
                  </a:cubicBezTo>
                  <a:cubicBezTo>
                    <a:pt x="2836" y="5915"/>
                    <a:pt x="3119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3" y="7951"/>
                    <a:pt x="7657" y="7428"/>
                  </a:cubicBezTo>
                  <a:cubicBezTo>
                    <a:pt x="8696" y="6104"/>
                    <a:pt x="8507" y="4214"/>
                    <a:pt x="7184" y="3080"/>
                  </a:cubicBezTo>
                  <a:cubicBezTo>
                    <a:pt x="6402" y="2417"/>
                    <a:pt x="5389" y="2062"/>
                    <a:pt x="4366" y="2062"/>
                  </a:cubicBezTo>
                  <a:cubicBezTo>
                    <a:pt x="3783" y="2062"/>
                    <a:pt x="3196" y="2178"/>
                    <a:pt x="2647" y="2418"/>
                  </a:cubicBezTo>
                  <a:cubicBezTo>
                    <a:pt x="1134" y="3080"/>
                    <a:pt x="189" y="4497"/>
                    <a:pt x="0" y="6104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65" y="10617"/>
                    <a:pt x="4117" y="10829"/>
                    <a:pt x="5055" y="10829"/>
                  </a:cubicBezTo>
                  <a:cubicBezTo>
                    <a:pt x="7085" y="10829"/>
                    <a:pt x="9045" y="9835"/>
                    <a:pt x="10209" y="8089"/>
                  </a:cubicBezTo>
                  <a:cubicBezTo>
                    <a:pt x="11438" y="6293"/>
                    <a:pt x="11343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46"/>
            <p:cNvSpPr/>
            <p:nvPr/>
          </p:nvSpPr>
          <p:spPr>
            <a:xfrm>
              <a:off x="954150" y="2201450"/>
              <a:ext cx="283600" cy="268975"/>
            </a:xfrm>
            <a:custGeom>
              <a:avLst/>
              <a:gdLst/>
              <a:ahLst/>
              <a:cxnLst/>
              <a:rect l="l" t="t" r="r" b="b"/>
              <a:pathLst>
                <a:path w="11344" h="10759" extrusionOk="0">
                  <a:moveTo>
                    <a:pt x="5331" y="0"/>
                  </a:moveTo>
                  <a:cubicBezTo>
                    <a:pt x="5038" y="0"/>
                    <a:pt x="4741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1" y="1145"/>
                    <a:pt x="5201" y="1145"/>
                  </a:cubicBezTo>
                  <a:cubicBezTo>
                    <a:pt x="6429" y="1145"/>
                    <a:pt x="7581" y="1526"/>
                    <a:pt x="8602" y="2233"/>
                  </a:cubicBezTo>
                  <a:cubicBezTo>
                    <a:pt x="9642" y="3083"/>
                    <a:pt x="10114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7" y="9606"/>
                  </a:cubicBezTo>
                  <a:cubicBezTo>
                    <a:pt x="3498" y="9511"/>
                    <a:pt x="2458" y="9038"/>
                    <a:pt x="1891" y="8188"/>
                  </a:cubicBezTo>
                  <a:cubicBezTo>
                    <a:pt x="1134" y="7243"/>
                    <a:pt x="1040" y="5919"/>
                    <a:pt x="1607" y="4785"/>
                  </a:cubicBezTo>
                  <a:cubicBezTo>
                    <a:pt x="2174" y="3840"/>
                    <a:pt x="3309" y="3178"/>
                    <a:pt x="4443" y="3178"/>
                  </a:cubicBezTo>
                  <a:cubicBezTo>
                    <a:pt x="5672" y="3178"/>
                    <a:pt x="6711" y="3934"/>
                    <a:pt x="7090" y="5068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092" y="6959"/>
                    <a:pt x="5693" y="6959"/>
                  </a:cubicBezTo>
                  <a:cubicBezTo>
                    <a:pt x="5493" y="6959"/>
                    <a:pt x="5294" y="6927"/>
                    <a:pt x="5105" y="6864"/>
                  </a:cubicBezTo>
                  <a:cubicBezTo>
                    <a:pt x="4726" y="6675"/>
                    <a:pt x="4348" y="6297"/>
                    <a:pt x="4159" y="5825"/>
                  </a:cubicBezTo>
                  <a:cubicBezTo>
                    <a:pt x="4065" y="5636"/>
                    <a:pt x="4065" y="5541"/>
                    <a:pt x="4159" y="5352"/>
                  </a:cubicBezTo>
                  <a:cubicBezTo>
                    <a:pt x="4348" y="5257"/>
                    <a:pt x="4537" y="5163"/>
                    <a:pt x="4726" y="5163"/>
                  </a:cubicBezTo>
                  <a:cubicBezTo>
                    <a:pt x="5455" y="5163"/>
                    <a:pt x="5482" y="4023"/>
                    <a:pt x="4807" y="4023"/>
                  </a:cubicBezTo>
                  <a:cubicBezTo>
                    <a:pt x="4781" y="4023"/>
                    <a:pt x="4754" y="4025"/>
                    <a:pt x="4726" y="4029"/>
                  </a:cubicBezTo>
                  <a:cubicBezTo>
                    <a:pt x="4662" y="4021"/>
                    <a:pt x="4598" y="4017"/>
                    <a:pt x="4536" y="4017"/>
                  </a:cubicBezTo>
                  <a:cubicBezTo>
                    <a:pt x="3860" y="4017"/>
                    <a:pt x="3284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3" y="7799"/>
                    <a:pt x="4933" y="8132"/>
                    <a:pt x="5723" y="8132"/>
                  </a:cubicBezTo>
                  <a:cubicBezTo>
                    <a:pt x="6423" y="8132"/>
                    <a:pt x="7124" y="7870"/>
                    <a:pt x="7657" y="7337"/>
                  </a:cubicBezTo>
                  <a:cubicBezTo>
                    <a:pt x="8696" y="6014"/>
                    <a:pt x="8413" y="4123"/>
                    <a:pt x="7184" y="3083"/>
                  </a:cubicBezTo>
                  <a:cubicBezTo>
                    <a:pt x="6418" y="2376"/>
                    <a:pt x="5431" y="2000"/>
                    <a:pt x="4430" y="2000"/>
                  </a:cubicBezTo>
                  <a:cubicBezTo>
                    <a:pt x="3826" y="2000"/>
                    <a:pt x="3216" y="2137"/>
                    <a:pt x="2647" y="2422"/>
                  </a:cubicBezTo>
                  <a:cubicBezTo>
                    <a:pt x="1134" y="3083"/>
                    <a:pt x="95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55" y="10537"/>
                    <a:pt x="4111" y="10758"/>
                    <a:pt x="5059" y="10758"/>
                  </a:cubicBezTo>
                  <a:cubicBezTo>
                    <a:pt x="7043" y="10758"/>
                    <a:pt x="8994" y="9789"/>
                    <a:pt x="10209" y="7999"/>
                  </a:cubicBezTo>
                  <a:cubicBezTo>
                    <a:pt x="11343" y="6203"/>
                    <a:pt x="11343" y="3934"/>
                    <a:pt x="10020" y="2233"/>
                  </a:cubicBezTo>
                  <a:cubicBezTo>
                    <a:pt x="8878" y="765"/>
                    <a:pt x="7173" y="0"/>
                    <a:pt x="53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46"/>
            <p:cNvSpPr/>
            <p:nvPr/>
          </p:nvSpPr>
          <p:spPr>
            <a:xfrm>
              <a:off x="2140425" y="2201550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4" y="55"/>
                  </a:cubicBezTo>
                  <a:cubicBezTo>
                    <a:pt x="3718" y="145"/>
                    <a:pt x="3689" y="1195"/>
                    <a:pt x="4357" y="1195"/>
                  </a:cubicBezTo>
                  <a:cubicBezTo>
                    <a:pt x="4384" y="1195"/>
                    <a:pt x="4413" y="1193"/>
                    <a:pt x="4444" y="1189"/>
                  </a:cubicBezTo>
                  <a:cubicBezTo>
                    <a:pt x="4699" y="1157"/>
                    <a:pt x="4955" y="1141"/>
                    <a:pt x="5209" y="1141"/>
                  </a:cubicBezTo>
                  <a:cubicBezTo>
                    <a:pt x="6457" y="1141"/>
                    <a:pt x="7660" y="1522"/>
                    <a:pt x="8603" y="2229"/>
                  </a:cubicBezTo>
                  <a:cubicBezTo>
                    <a:pt x="9642" y="3079"/>
                    <a:pt x="10115" y="4497"/>
                    <a:pt x="9832" y="5821"/>
                  </a:cubicBezTo>
                  <a:cubicBezTo>
                    <a:pt x="9295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4"/>
                    <a:pt x="1891" y="8184"/>
                  </a:cubicBezTo>
                  <a:cubicBezTo>
                    <a:pt x="1135" y="7239"/>
                    <a:pt x="1041" y="5915"/>
                    <a:pt x="1608" y="4781"/>
                  </a:cubicBezTo>
                  <a:cubicBezTo>
                    <a:pt x="2269" y="3836"/>
                    <a:pt x="3309" y="3174"/>
                    <a:pt x="4444" y="3174"/>
                  </a:cubicBezTo>
                  <a:cubicBezTo>
                    <a:pt x="5672" y="3174"/>
                    <a:pt x="6712" y="3930"/>
                    <a:pt x="7090" y="5064"/>
                  </a:cubicBezTo>
                  <a:cubicBezTo>
                    <a:pt x="7279" y="5632"/>
                    <a:pt x="7185" y="6199"/>
                    <a:pt x="6807" y="6577"/>
                  </a:cubicBezTo>
                  <a:cubicBezTo>
                    <a:pt x="6492" y="6829"/>
                    <a:pt x="6135" y="6955"/>
                    <a:pt x="5763" y="6955"/>
                  </a:cubicBezTo>
                  <a:cubicBezTo>
                    <a:pt x="5578" y="6955"/>
                    <a:pt x="5389" y="6923"/>
                    <a:pt x="5200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3"/>
                    <a:pt x="4538" y="5159"/>
                    <a:pt x="4727" y="5159"/>
                  </a:cubicBezTo>
                  <a:cubicBezTo>
                    <a:pt x="5455" y="5159"/>
                    <a:pt x="5482" y="4019"/>
                    <a:pt x="4808" y="4019"/>
                  </a:cubicBezTo>
                  <a:cubicBezTo>
                    <a:pt x="4782" y="4019"/>
                    <a:pt x="4755" y="4021"/>
                    <a:pt x="4727" y="4025"/>
                  </a:cubicBezTo>
                  <a:cubicBezTo>
                    <a:pt x="3971" y="4025"/>
                    <a:pt x="3215" y="4497"/>
                    <a:pt x="3026" y="5159"/>
                  </a:cubicBezTo>
                  <a:cubicBezTo>
                    <a:pt x="2837" y="5915"/>
                    <a:pt x="3026" y="6577"/>
                    <a:pt x="3498" y="7144"/>
                  </a:cubicBezTo>
                  <a:cubicBezTo>
                    <a:pt x="4062" y="7810"/>
                    <a:pt x="4902" y="8142"/>
                    <a:pt x="5735" y="8142"/>
                  </a:cubicBezTo>
                  <a:cubicBezTo>
                    <a:pt x="6439" y="8142"/>
                    <a:pt x="7138" y="7904"/>
                    <a:pt x="7657" y="7428"/>
                  </a:cubicBezTo>
                  <a:cubicBezTo>
                    <a:pt x="8697" y="6010"/>
                    <a:pt x="8414" y="4119"/>
                    <a:pt x="7185" y="3079"/>
                  </a:cubicBezTo>
                  <a:cubicBezTo>
                    <a:pt x="6419" y="2372"/>
                    <a:pt x="5432" y="1996"/>
                    <a:pt x="4431" y="1996"/>
                  </a:cubicBezTo>
                  <a:cubicBezTo>
                    <a:pt x="3827" y="1996"/>
                    <a:pt x="3217" y="2133"/>
                    <a:pt x="2648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2" y="9318"/>
                    <a:pt x="2269" y="10074"/>
                  </a:cubicBezTo>
                  <a:cubicBezTo>
                    <a:pt x="3156" y="10533"/>
                    <a:pt x="4112" y="10754"/>
                    <a:pt x="5060" y="10754"/>
                  </a:cubicBezTo>
                  <a:cubicBezTo>
                    <a:pt x="7044" y="10754"/>
                    <a:pt x="8994" y="9785"/>
                    <a:pt x="10210" y="7995"/>
                  </a:cubicBezTo>
                  <a:cubicBezTo>
                    <a:pt x="11344" y="6199"/>
                    <a:pt x="11344" y="3930"/>
                    <a:pt x="10021" y="2229"/>
                  </a:cubicBezTo>
                  <a:cubicBezTo>
                    <a:pt x="8866" y="827"/>
                    <a:pt x="7065" y="1"/>
                    <a:pt x="5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6"/>
            <p:cNvSpPr/>
            <p:nvPr/>
          </p:nvSpPr>
          <p:spPr>
            <a:xfrm>
              <a:off x="3322000" y="2201550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5" y="1141"/>
                    <a:pt x="5208" y="1141"/>
                  </a:cubicBezTo>
                  <a:cubicBezTo>
                    <a:pt x="6456" y="1141"/>
                    <a:pt x="7660" y="1522"/>
                    <a:pt x="8602" y="2229"/>
                  </a:cubicBezTo>
                  <a:cubicBezTo>
                    <a:pt x="9642" y="3079"/>
                    <a:pt x="10115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4"/>
                    <a:pt x="1891" y="8184"/>
                  </a:cubicBezTo>
                  <a:cubicBezTo>
                    <a:pt x="1135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2" y="3930"/>
                    <a:pt x="7090" y="5064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8" y="6955"/>
                    <a:pt x="5388" y="6923"/>
                    <a:pt x="5199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3"/>
                    <a:pt x="4538" y="5159"/>
                    <a:pt x="4727" y="5159"/>
                  </a:cubicBezTo>
                  <a:cubicBezTo>
                    <a:pt x="5455" y="5159"/>
                    <a:pt x="5482" y="4019"/>
                    <a:pt x="4808" y="4019"/>
                  </a:cubicBezTo>
                  <a:cubicBezTo>
                    <a:pt x="4782" y="4019"/>
                    <a:pt x="4755" y="4021"/>
                    <a:pt x="4727" y="4025"/>
                  </a:cubicBezTo>
                  <a:cubicBezTo>
                    <a:pt x="3971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2" y="8142"/>
                    <a:pt x="5734" y="8142"/>
                  </a:cubicBezTo>
                  <a:cubicBezTo>
                    <a:pt x="6439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2" y="1996"/>
                    <a:pt x="4431" y="1996"/>
                  </a:cubicBezTo>
                  <a:cubicBezTo>
                    <a:pt x="3826" y="1996"/>
                    <a:pt x="3217" y="2133"/>
                    <a:pt x="2647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1" y="9318"/>
                    <a:pt x="2269" y="10074"/>
                  </a:cubicBezTo>
                  <a:cubicBezTo>
                    <a:pt x="3156" y="10533"/>
                    <a:pt x="4111" y="10754"/>
                    <a:pt x="5060" y="10754"/>
                  </a:cubicBezTo>
                  <a:cubicBezTo>
                    <a:pt x="7043" y="10754"/>
                    <a:pt x="8994" y="9785"/>
                    <a:pt x="10209" y="7995"/>
                  </a:cubicBezTo>
                  <a:cubicBezTo>
                    <a:pt x="11344" y="6199"/>
                    <a:pt x="11344" y="3930"/>
                    <a:pt x="10020" y="2229"/>
                  </a:cubicBezTo>
                  <a:cubicBezTo>
                    <a:pt x="8866" y="827"/>
                    <a:pt x="7064" y="1"/>
                    <a:pt x="5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6"/>
            <p:cNvSpPr/>
            <p:nvPr/>
          </p:nvSpPr>
          <p:spPr>
            <a:xfrm>
              <a:off x="4503575" y="2201550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2" y="1"/>
                  </a:moveTo>
                  <a:cubicBezTo>
                    <a:pt x="4976" y="1"/>
                    <a:pt x="4708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4" y="1141"/>
                    <a:pt x="5208" y="1141"/>
                  </a:cubicBezTo>
                  <a:cubicBezTo>
                    <a:pt x="6456" y="1141"/>
                    <a:pt x="7659" y="1522"/>
                    <a:pt x="8602" y="2229"/>
                  </a:cubicBezTo>
                  <a:cubicBezTo>
                    <a:pt x="9642" y="3079"/>
                    <a:pt x="10114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7" y="9602"/>
                  </a:cubicBezTo>
                  <a:cubicBezTo>
                    <a:pt x="3498" y="9507"/>
                    <a:pt x="2552" y="9034"/>
                    <a:pt x="1891" y="8184"/>
                  </a:cubicBezTo>
                  <a:cubicBezTo>
                    <a:pt x="1134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1" y="3930"/>
                    <a:pt x="7090" y="5064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7" y="6955"/>
                    <a:pt x="5388" y="6923"/>
                    <a:pt x="5199" y="6860"/>
                  </a:cubicBezTo>
                  <a:cubicBezTo>
                    <a:pt x="4726" y="6671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348"/>
                  </a:cubicBezTo>
                  <a:cubicBezTo>
                    <a:pt x="4348" y="5253"/>
                    <a:pt x="4537" y="5159"/>
                    <a:pt x="4726" y="5159"/>
                  </a:cubicBezTo>
                  <a:cubicBezTo>
                    <a:pt x="5455" y="5159"/>
                    <a:pt x="5482" y="4019"/>
                    <a:pt x="4807" y="4019"/>
                  </a:cubicBezTo>
                  <a:cubicBezTo>
                    <a:pt x="4781" y="4019"/>
                    <a:pt x="4754" y="4021"/>
                    <a:pt x="4726" y="4025"/>
                  </a:cubicBezTo>
                  <a:cubicBezTo>
                    <a:pt x="3970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1" y="8142"/>
                    <a:pt x="5734" y="8142"/>
                  </a:cubicBezTo>
                  <a:cubicBezTo>
                    <a:pt x="6438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1" y="1996"/>
                    <a:pt x="4430" y="1996"/>
                  </a:cubicBezTo>
                  <a:cubicBezTo>
                    <a:pt x="3826" y="1996"/>
                    <a:pt x="3216" y="2133"/>
                    <a:pt x="2647" y="2418"/>
                  </a:cubicBezTo>
                  <a:cubicBezTo>
                    <a:pt x="1134" y="3079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074"/>
                  </a:cubicBezTo>
                  <a:cubicBezTo>
                    <a:pt x="3155" y="10533"/>
                    <a:pt x="4111" y="10754"/>
                    <a:pt x="5059" y="10754"/>
                  </a:cubicBezTo>
                  <a:cubicBezTo>
                    <a:pt x="7043" y="10754"/>
                    <a:pt x="8994" y="9785"/>
                    <a:pt x="10209" y="7995"/>
                  </a:cubicBezTo>
                  <a:cubicBezTo>
                    <a:pt x="11343" y="6199"/>
                    <a:pt x="11343" y="3930"/>
                    <a:pt x="10020" y="2229"/>
                  </a:cubicBezTo>
                  <a:cubicBezTo>
                    <a:pt x="8866" y="827"/>
                    <a:pt x="7064" y="1"/>
                    <a:pt x="5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6"/>
            <p:cNvSpPr/>
            <p:nvPr/>
          </p:nvSpPr>
          <p:spPr>
            <a:xfrm>
              <a:off x="5685125" y="2201450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4" y="59"/>
                  </a:cubicBezTo>
                  <a:cubicBezTo>
                    <a:pt x="3715" y="59"/>
                    <a:pt x="3688" y="1198"/>
                    <a:pt x="4363" y="1198"/>
                  </a:cubicBezTo>
                  <a:cubicBezTo>
                    <a:pt x="4389" y="1198"/>
                    <a:pt x="4416" y="1196"/>
                    <a:pt x="4444" y="1193"/>
                  </a:cubicBezTo>
                  <a:cubicBezTo>
                    <a:pt x="4699" y="1161"/>
                    <a:pt x="4955" y="1145"/>
                    <a:pt x="5209" y="1145"/>
                  </a:cubicBezTo>
                  <a:cubicBezTo>
                    <a:pt x="6456" y="1145"/>
                    <a:pt x="7660" y="1526"/>
                    <a:pt x="8603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5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8"/>
                    <a:pt x="1891" y="8188"/>
                  </a:cubicBezTo>
                  <a:cubicBezTo>
                    <a:pt x="1135" y="7243"/>
                    <a:pt x="1041" y="5919"/>
                    <a:pt x="1608" y="4785"/>
                  </a:cubicBezTo>
                  <a:cubicBezTo>
                    <a:pt x="2269" y="3840"/>
                    <a:pt x="3309" y="3178"/>
                    <a:pt x="4444" y="3178"/>
                  </a:cubicBezTo>
                  <a:cubicBezTo>
                    <a:pt x="5672" y="3178"/>
                    <a:pt x="6712" y="3934"/>
                    <a:pt x="7090" y="5068"/>
                  </a:cubicBezTo>
                  <a:cubicBezTo>
                    <a:pt x="7279" y="5636"/>
                    <a:pt x="7185" y="6203"/>
                    <a:pt x="6807" y="6581"/>
                  </a:cubicBezTo>
                  <a:cubicBezTo>
                    <a:pt x="6492" y="6833"/>
                    <a:pt x="6134" y="6959"/>
                    <a:pt x="5763" y="6959"/>
                  </a:cubicBezTo>
                  <a:cubicBezTo>
                    <a:pt x="5578" y="6959"/>
                    <a:pt x="5389" y="6927"/>
                    <a:pt x="5200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7"/>
                    <a:pt x="4538" y="5163"/>
                    <a:pt x="4727" y="5163"/>
                  </a:cubicBezTo>
                  <a:cubicBezTo>
                    <a:pt x="5546" y="5163"/>
                    <a:pt x="5577" y="4023"/>
                    <a:pt x="4818" y="4023"/>
                  </a:cubicBezTo>
                  <a:cubicBezTo>
                    <a:pt x="4789" y="4023"/>
                    <a:pt x="4759" y="4025"/>
                    <a:pt x="4727" y="4029"/>
                  </a:cubicBezTo>
                  <a:cubicBezTo>
                    <a:pt x="4663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6" y="5163"/>
                  </a:cubicBezTo>
                  <a:cubicBezTo>
                    <a:pt x="2837" y="5919"/>
                    <a:pt x="3120" y="6581"/>
                    <a:pt x="3593" y="7148"/>
                  </a:cubicBezTo>
                  <a:cubicBezTo>
                    <a:pt x="4144" y="7799"/>
                    <a:pt x="4934" y="8132"/>
                    <a:pt x="5724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5" y="3083"/>
                  </a:cubicBezTo>
                  <a:cubicBezTo>
                    <a:pt x="6419" y="2376"/>
                    <a:pt x="5432" y="2000"/>
                    <a:pt x="4431" y="2000"/>
                  </a:cubicBezTo>
                  <a:cubicBezTo>
                    <a:pt x="3827" y="2000"/>
                    <a:pt x="3217" y="2137"/>
                    <a:pt x="2648" y="2422"/>
                  </a:cubicBezTo>
                  <a:cubicBezTo>
                    <a:pt x="1135" y="3083"/>
                    <a:pt x="190" y="4501"/>
                    <a:pt x="1" y="6108"/>
                  </a:cubicBezTo>
                  <a:cubicBezTo>
                    <a:pt x="1" y="7715"/>
                    <a:pt x="852" y="9322"/>
                    <a:pt x="2269" y="10078"/>
                  </a:cubicBezTo>
                  <a:cubicBezTo>
                    <a:pt x="3187" y="10537"/>
                    <a:pt x="4163" y="10758"/>
                    <a:pt x="5122" y="10758"/>
                  </a:cubicBezTo>
                  <a:cubicBezTo>
                    <a:pt x="7128" y="10758"/>
                    <a:pt x="9058" y="9789"/>
                    <a:pt x="10210" y="7999"/>
                  </a:cubicBezTo>
                  <a:cubicBezTo>
                    <a:pt x="11438" y="6203"/>
                    <a:pt x="11344" y="3934"/>
                    <a:pt x="10021" y="2233"/>
                  </a:cubicBezTo>
                  <a:cubicBezTo>
                    <a:pt x="8879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6"/>
            <p:cNvSpPr/>
            <p:nvPr/>
          </p:nvSpPr>
          <p:spPr>
            <a:xfrm>
              <a:off x="6866700" y="2201450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5" y="1145"/>
                    <a:pt x="5208" y="1145"/>
                  </a:cubicBezTo>
                  <a:cubicBezTo>
                    <a:pt x="6456" y="1145"/>
                    <a:pt x="7660" y="1526"/>
                    <a:pt x="8602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8"/>
                    <a:pt x="1891" y="8188"/>
                  </a:cubicBezTo>
                  <a:cubicBezTo>
                    <a:pt x="1135" y="7243"/>
                    <a:pt x="1040" y="5919"/>
                    <a:pt x="1607" y="4785"/>
                  </a:cubicBezTo>
                  <a:cubicBezTo>
                    <a:pt x="2269" y="3840"/>
                    <a:pt x="3309" y="3178"/>
                    <a:pt x="4443" y="3178"/>
                  </a:cubicBezTo>
                  <a:cubicBezTo>
                    <a:pt x="5672" y="3178"/>
                    <a:pt x="6712" y="3934"/>
                    <a:pt x="7090" y="5068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134" y="6959"/>
                    <a:pt x="5763" y="6959"/>
                  </a:cubicBezTo>
                  <a:cubicBezTo>
                    <a:pt x="5577" y="6959"/>
                    <a:pt x="5388" y="6927"/>
                    <a:pt x="5199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7"/>
                    <a:pt x="4538" y="5163"/>
                    <a:pt x="4727" y="5163"/>
                  </a:cubicBezTo>
                  <a:cubicBezTo>
                    <a:pt x="5546" y="5163"/>
                    <a:pt x="5576" y="4023"/>
                    <a:pt x="4818" y="4023"/>
                  </a:cubicBezTo>
                  <a:cubicBezTo>
                    <a:pt x="4789" y="4023"/>
                    <a:pt x="4758" y="4025"/>
                    <a:pt x="4727" y="4029"/>
                  </a:cubicBezTo>
                  <a:cubicBezTo>
                    <a:pt x="4662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4" y="7799"/>
                    <a:pt x="4933" y="8132"/>
                    <a:pt x="5723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4" y="3083"/>
                  </a:cubicBezTo>
                  <a:cubicBezTo>
                    <a:pt x="6418" y="2376"/>
                    <a:pt x="5432" y="2000"/>
                    <a:pt x="4431" y="2000"/>
                  </a:cubicBezTo>
                  <a:cubicBezTo>
                    <a:pt x="3826" y="2000"/>
                    <a:pt x="3217" y="2137"/>
                    <a:pt x="2647" y="2422"/>
                  </a:cubicBezTo>
                  <a:cubicBezTo>
                    <a:pt x="1135" y="3083"/>
                    <a:pt x="190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86" y="10537"/>
                    <a:pt x="4163" y="10758"/>
                    <a:pt x="5122" y="10758"/>
                  </a:cubicBezTo>
                  <a:cubicBezTo>
                    <a:pt x="7128" y="10758"/>
                    <a:pt x="9058" y="9789"/>
                    <a:pt x="10209" y="7999"/>
                  </a:cubicBezTo>
                  <a:cubicBezTo>
                    <a:pt x="11438" y="6203"/>
                    <a:pt x="11344" y="3934"/>
                    <a:pt x="10020" y="2233"/>
                  </a:cubicBezTo>
                  <a:cubicBezTo>
                    <a:pt x="8878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6"/>
            <p:cNvSpPr/>
            <p:nvPr/>
          </p:nvSpPr>
          <p:spPr>
            <a:xfrm>
              <a:off x="1544925" y="2702525"/>
              <a:ext cx="283600" cy="270750"/>
            </a:xfrm>
            <a:custGeom>
              <a:avLst/>
              <a:gdLst/>
              <a:ahLst/>
              <a:cxnLst/>
              <a:rect l="l" t="t" r="r" b="b"/>
              <a:pathLst>
                <a:path w="11344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5" y="1142"/>
                    <a:pt x="5191" y="1142"/>
                  </a:cubicBezTo>
                  <a:cubicBezTo>
                    <a:pt x="6423" y="1142"/>
                    <a:pt x="7578" y="1536"/>
                    <a:pt x="8602" y="2323"/>
                  </a:cubicBezTo>
                  <a:cubicBezTo>
                    <a:pt x="9642" y="3174"/>
                    <a:pt x="10115" y="4498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507"/>
                    <a:pt x="2553" y="9035"/>
                    <a:pt x="1891" y="8279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175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42" y="7020"/>
                    <a:pt x="5768" y="7020"/>
                  </a:cubicBezTo>
                  <a:cubicBezTo>
                    <a:pt x="5544" y="7020"/>
                    <a:pt x="5318" y="6967"/>
                    <a:pt x="5105" y="6861"/>
                  </a:cubicBezTo>
                  <a:cubicBezTo>
                    <a:pt x="4727" y="6672"/>
                    <a:pt x="4349" y="6294"/>
                    <a:pt x="4160" y="5915"/>
                  </a:cubicBezTo>
                  <a:cubicBezTo>
                    <a:pt x="4065" y="5632"/>
                    <a:pt x="4065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83" y="5159"/>
                    <a:pt x="5483" y="4025"/>
                    <a:pt x="4727" y="4025"/>
                  </a:cubicBezTo>
                  <a:cubicBezTo>
                    <a:pt x="3971" y="4025"/>
                    <a:pt x="3309" y="4498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413" y="4214"/>
                    <a:pt x="7184" y="3174"/>
                  </a:cubicBezTo>
                  <a:cubicBezTo>
                    <a:pt x="6393" y="2444"/>
                    <a:pt x="5368" y="2066"/>
                    <a:pt x="4334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5" y="3080"/>
                    <a:pt x="95" y="4498"/>
                    <a:pt x="0" y="6199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35" y="10617"/>
                    <a:pt x="4067" y="10829"/>
                    <a:pt x="4994" y="10829"/>
                  </a:cubicBezTo>
                  <a:cubicBezTo>
                    <a:pt x="7000" y="10829"/>
                    <a:pt x="8981" y="9835"/>
                    <a:pt x="10209" y="8090"/>
                  </a:cubicBezTo>
                  <a:cubicBezTo>
                    <a:pt x="11344" y="6294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6"/>
            <p:cNvSpPr/>
            <p:nvPr/>
          </p:nvSpPr>
          <p:spPr>
            <a:xfrm>
              <a:off x="2731225" y="2703175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2" y="0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7"/>
                  </a:cubicBezTo>
                  <a:cubicBezTo>
                    <a:pt x="9642" y="3148"/>
                    <a:pt x="10114" y="4472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253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6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8"/>
                    <a:pt x="4159" y="5889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2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8"/>
                    <a:pt x="8413" y="4188"/>
                    <a:pt x="7184" y="3148"/>
                  </a:cubicBezTo>
                  <a:cubicBezTo>
                    <a:pt x="6393" y="2418"/>
                    <a:pt x="5367" y="2040"/>
                    <a:pt x="4333" y="2040"/>
                  </a:cubicBezTo>
                  <a:cubicBezTo>
                    <a:pt x="3761" y="2040"/>
                    <a:pt x="3186" y="2156"/>
                    <a:pt x="2647" y="2392"/>
                  </a:cubicBezTo>
                  <a:cubicBezTo>
                    <a:pt x="1135" y="3054"/>
                    <a:pt x="95" y="4472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4"/>
                  </a:cubicBezTo>
                  <a:cubicBezTo>
                    <a:pt x="11343" y="6268"/>
                    <a:pt x="11343" y="3904"/>
                    <a:pt x="10020" y="2203"/>
                  </a:cubicBezTo>
                  <a:cubicBezTo>
                    <a:pt x="8830" y="758"/>
                    <a:pt x="6951" y="0"/>
                    <a:pt x="5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6"/>
            <p:cNvSpPr/>
            <p:nvPr/>
          </p:nvSpPr>
          <p:spPr>
            <a:xfrm>
              <a:off x="3912775" y="2703175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3" y="0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7"/>
                  </a:cubicBezTo>
                  <a:cubicBezTo>
                    <a:pt x="9642" y="3148"/>
                    <a:pt x="10115" y="4472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253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6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8"/>
                    <a:pt x="4160" y="5889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2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8"/>
                    <a:pt x="8414" y="4188"/>
                    <a:pt x="7185" y="3148"/>
                  </a:cubicBezTo>
                  <a:cubicBezTo>
                    <a:pt x="6394" y="2418"/>
                    <a:pt x="5368" y="2040"/>
                    <a:pt x="4334" y="2040"/>
                  </a:cubicBezTo>
                  <a:cubicBezTo>
                    <a:pt x="3761" y="2040"/>
                    <a:pt x="3187" y="2156"/>
                    <a:pt x="2648" y="2392"/>
                  </a:cubicBezTo>
                  <a:cubicBezTo>
                    <a:pt x="1135" y="3054"/>
                    <a:pt x="95" y="4472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4"/>
                  </a:cubicBezTo>
                  <a:cubicBezTo>
                    <a:pt x="11344" y="6268"/>
                    <a:pt x="11344" y="3904"/>
                    <a:pt x="10021" y="2203"/>
                  </a:cubicBezTo>
                  <a:cubicBezTo>
                    <a:pt x="8830" y="758"/>
                    <a:pt x="6952" y="0"/>
                    <a:pt x="5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6"/>
            <p:cNvSpPr/>
            <p:nvPr/>
          </p:nvSpPr>
          <p:spPr>
            <a:xfrm>
              <a:off x="5094350" y="2702525"/>
              <a:ext cx="285975" cy="270750"/>
            </a:xfrm>
            <a:custGeom>
              <a:avLst/>
              <a:gdLst/>
              <a:ahLst/>
              <a:cxnLst/>
              <a:rect l="l" t="t" r="r" b="b"/>
              <a:pathLst>
                <a:path w="11439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8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5" y="4498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602"/>
                    <a:pt x="2553" y="9035"/>
                    <a:pt x="1891" y="8279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9" y="7020"/>
                    <a:pt x="5832" y="7020"/>
                  </a:cubicBezTo>
                  <a:cubicBezTo>
                    <a:pt x="5625" y="7020"/>
                    <a:pt x="5412" y="6967"/>
                    <a:pt x="5199" y="6861"/>
                  </a:cubicBezTo>
                  <a:cubicBezTo>
                    <a:pt x="4727" y="6672"/>
                    <a:pt x="4349" y="6294"/>
                    <a:pt x="4160" y="5915"/>
                  </a:cubicBezTo>
                  <a:cubicBezTo>
                    <a:pt x="4160" y="5632"/>
                    <a:pt x="4160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83" y="5159"/>
                    <a:pt x="5483" y="4025"/>
                    <a:pt x="4727" y="4025"/>
                  </a:cubicBezTo>
                  <a:cubicBezTo>
                    <a:pt x="3971" y="4025"/>
                    <a:pt x="3309" y="4498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508" y="4214"/>
                    <a:pt x="7184" y="3174"/>
                  </a:cubicBezTo>
                  <a:cubicBezTo>
                    <a:pt x="6393" y="2444"/>
                    <a:pt x="5368" y="2066"/>
                    <a:pt x="4334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5" y="3080"/>
                    <a:pt x="190" y="4498"/>
                    <a:pt x="1" y="6199"/>
                  </a:cubicBezTo>
                  <a:cubicBezTo>
                    <a:pt x="1" y="7806"/>
                    <a:pt x="851" y="9318"/>
                    <a:pt x="2269" y="10169"/>
                  </a:cubicBezTo>
                  <a:cubicBezTo>
                    <a:pt x="3165" y="10617"/>
                    <a:pt x="4118" y="10829"/>
                    <a:pt x="5056" y="10829"/>
                  </a:cubicBezTo>
                  <a:cubicBezTo>
                    <a:pt x="7085" y="10829"/>
                    <a:pt x="9045" y="9835"/>
                    <a:pt x="10209" y="8090"/>
                  </a:cubicBezTo>
                  <a:cubicBezTo>
                    <a:pt x="11438" y="6294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6"/>
            <p:cNvSpPr/>
            <p:nvPr/>
          </p:nvSpPr>
          <p:spPr>
            <a:xfrm>
              <a:off x="6275925" y="2702525"/>
              <a:ext cx="285950" cy="270750"/>
            </a:xfrm>
            <a:custGeom>
              <a:avLst/>
              <a:gdLst/>
              <a:ahLst/>
              <a:cxnLst/>
              <a:rect l="l" t="t" r="r" b="b"/>
              <a:pathLst>
                <a:path w="11438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7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4" y="4498"/>
                    <a:pt x="9831" y="5821"/>
                  </a:cubicBezTo>
                  <a:cubicBezTo>
                    <a:pt x="9307" y="8090"/>
                    <a:pt x="7333" y="9634"/>
                    <a:pt x="5098" y="9634"/>
                  </a:cubicBezTo>
                  <a:cubicBezTo>
                    <a:pt x="4913" y="9634"/>
                    <a:pt x="4726" y="9624"/>
                    <a:pt x="4537" y="9602"/>
                  </a:cubicBezTo>
                  <a:cubicBezTo>
                    <a:pt x="3498" y="9602"/>
                    <a:pt x="2552" y="9035"/>
                    <a:pt x="1891" y="8279"/>
                  </a:cubicBezTo>
                  <a:cubicBezTo>
                    <a:pt x="1134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1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8" y="7020"/>
                    <a:pt x="5832" y="7020"/>
                  </a:cubicBezTo>
                  <a:cubicBezTo>
                    <a:pt x="5624" y="7020"/>
                    <a:pt x="5412" y="6967"/>
                    <a:pt x="5199" y="6861"/>
                  </a:cubicBezTo>
                  <a:cubicBezTo>
                    <a:pt x="4726" y="6672"/>
                    <a:pt x="4348" y="6294"/>
                    <a:pt x="4159" y="5915"/>
                  </a:cubicBezTo>
                  <a:cubicBezTo>
                    <a:pt x="4159" y="5632"/>
                    <a:pt x="4159" y="5537"/>
                    <a:pt x="4159" y="5443"/>
                  </a:cubicBezTo>
                  <a:cubicBezTo>
                    <a:pt x="4348" y="5348"/>
                    <a:pt x="4537" y="5254"/>
                    <a:pt x="4726" y="5254"/>
                  </a:cubicBezTo>
                  <a:cubicBezTo>
                    <a:pt x="5577" y="5159"/>
                    <a:pt x="5577" y="4025"/>
                    <a:pt x="4726" y="4025"/>
                  </a:cubicBezTo>
                  <a:cubicBezTo>
                    <a:pt x="3970" y="4025"/>
                    <a:pt x="3309" y="4498"/>
                    <a:pt x="3025" y="5254"/>
                  </a:cubicBezTo>
                  <a:cubicBezTo>
                    <a:pt x="2836" y="5915"/>
                    <a:pt x="3119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3" y="7951"/>
                    <a:pt x="7657" y="7428"/>
                  </a:cubicBezTo>
                  <a:cubicBezTo>
                    <a:pt x="8696" y="6104"/>
                    <a:pt x="8507" y="4214"/>
                    <a:pt x="7184" y="3174"/>
                  </a:cubicBezTo>
                  <a:cubicBezTo>
                    <a:pt x="6393" y="2444"/>
                    <a:pt x="5367" y="2066"/>
                    <a:pt x="4333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4" y="3080"/>
                    <a:pt x="189" y="4498"/>
                    <a:pt x="0" y="6199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65" y="10617"/>
                    <a:pt x="4117" y="10829"/>
                    <a:pt x="5055" y="10829"/>
                  </a:cubicBezTo>
                  <a:cubicBezTo>
                    <a:pt x="7085" y="10829"/>
                    <a:pt x="9045" y="9835"/>
                    <a:pt x="10209" y="8090"/>
                  </a:cubicBezTo>
                  <a:cubicBezTo>
                    <a:pt x="11438" y="6294"/>
                    <a:pt x="11343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6"/>
            <p:cNvSpPr/>
            <p:nvPr/>
          </p:nvSpPr>
          <p:spPr>
            <a:xfrm>
              <a:off x="954150" y="3205775"/>
              <a:ext cx="283600" cy="268975"/>
            </a:xfrm>
            <a:custGeom>
              <a:avLst/>
              <a:gdLst/>
              <a:ahLst/>
              <a:cxnLst/>
              <a:rect l="l" t="t" r="r" b="b"/>
              <a:pathLst>
                <a:path w="11344" h="10759" extrusionOk="0">
                  <a:moveTo>
                    <a:pt x="5331" y="0"/>
                  </a:moveTo>
                  <a:cubicBezTo>
                    <a:pt x="5038" y="0"/>
                    <a:pt x="4741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1" y="1145"/>
                    <a:pt x="5201" y="1145"/>
                  </a:cubicBezTo>
                  <a:cubicBezTo>
                    <a:pt x="6429" y="1145"/>
                    <a:pt x="7581" y="1526"/>
                    <a:pt x="8602" y="2233"/>
                  </a:cubicBezTo>
                  <a:cubicBezTo>
                    <a:pt x="9642" y="3083"/>
                    <a:pt x="10114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7" y="9606"/>
                  </a:cubicBezTo>
                  <a:cubicBezTo>
                    <a:pt x="3498" y="9511"/>
                    <a:pt x="2458" y="9039"/>
                    <a:pt x="1891" y="8188"/>
                  </a:cubicBezTo>
                  <a:cubicBezTo>
                    <a:pt x="1134" y="7243"/>
                    <a:pt x="1040" y="5919"/>
                    <a:pt x="1607" y="4785"/>
                  </a:cubicBezTo>
                  <a:cubicBezTo>
                    <a:pt x="2174" y="3840"/>
                    <a:pt x="3309" y="3178"/>
                    <a:pt x="4443" y="3178"/>
                  </a:cubicBezTo>
                  <a:cubicBezTo>
                    <a:pt x="5672" y="3178"/>
                    <a:pt x="6711" y="3934"/>
                    <a:pt x="7090" y="5069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092" y="6959"/>
                    <a:pt x="5693" y="6959"/>
                  </a:cubicBezTo>
                  <a:cubicBezTo>
                    <a:pt x="5493" y="6959"/>
                    <a:pt x="5294" y="6927"/>
                    <a:pt x="5105" y="6864"/>
                  </a:cubicBezTo>
                  <a:cubicBezTo>
                    <a:pt x="4726" y="6675"/>
                    <a:pt x="4348" y="6297"/>
                    <a:pt x="4159" y="5825"/>
                  </a:cubicBezTo>
                  <a:cubicBezTo>
                    <a:pt x="4065" y="5636"/>
                    <a:pt x="4065" y="5541"/>
                    <a:pt x="4159" y="5352"/>
                  </a:cubicBezTo>
                  <a:cubicBezTo>
                    <a:pt x="4348" y="5258"/>
                    <a:pt x="4537" y="5163"/>
                    <a:pt x="4726" y="5163"/>
                  </a:cubicBezTo>
                  <a:cubicBezTo>
                    <a:pt x="5455" y="5163"/>
                    <a:pt x="5482" y="4024"/>
                    <a:pt x="4807" y="4024"/>
                  </a:cubicBezTo>
                  <a:cubicBezTo>
                    <a:pt x="4781" y="4024"/>
                    <a:pt x="4754" y="4025"/>
                    <a:pt x="4726" y="4029"/>
                  </a:cubicBezTo>
                  <a:cubicBezTo>
                    <a:pt x="4662" y="4021"/>
                    <a:pt x="4598" y="4017"/>
                    <a:pt x="4536" y="4017"/>
                  </a:cubicBezTo>
                  <a:cubicBezTo>
                    <a:pt x="3860" y="4017"/>
                    <a:pt x="3284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3" y="7799"/>
                    <a:pt x="4933" y="8132"/>
                    <a:pt x="5723" y="8132"/>
                  </a:cubicBezTo>
                  <a:cubicBezTo>
                    <a:pt x="6423" y="8132"/>
                    <a:pt x="7124" y="7870"/>
                    <a:pt x="7657" y="7337"/>
                  </a:cubicBezTo>
                  <a:cubicBezTo>
                    <a:pt x="8696" y="6014"/>
                    <a:pt x="8413" y="4123"/>
                    <a:pt x="7184" y="3083"/>
                  </a:cubicBezTo>
                  <a:cubicBezTo>
                    <a:pt x="6418" y="2376"/>
                    <a:pt x="5431" y="2000"/>
                    <a:pt x="4430" y="2000"/>
                  </a:cubicBezTo>
                  <a:cubicBezTo>
                    <a:pt x="3826" y="2000"/>
                    <a:pt x="3216" y="2137"/>
                    <a:pt x="2647" y="2422"/>
                  </a:cubicBezTo>
                  <a:cubicBezTo>
                    <a:pt x="1134" y="3083"/>
                    <a:pt x="95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55" y="10537"/>
                    <a:pt x="4111" y="10758"/>
                    <a:pt x="5059" y="10758"/>
                  </a:cubicBezTo>
                  <a:cubicBezTo>
                    <a:pt x="7043" y="10758"/>
                    <a:pt x="8994" y="9790"/>
                    <a:pt x="10209" y="7999"/>
                  </a:cubicBezTo>
                  <a:cubicBezTo>
                    <a:pt x="11343" y="6203"/>
                    <a:pt x="11343" y="3934"/>
                    <a:pt x="10020" y="2233"/>
                  </a:cubicBezTo>
                  <a:cubicBezTo>
                    <a:pt x="8878" y="765"/>
                    <a:pt x="7173" y="0"/>
                    <a:pt x="53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6"/>
            <p:cNvSpPr/>
            <p:nvPr/>
          </p:nvSpPr>
          <p:spPr>
            <a:xfrm>
              <a:off x="2140425" y="3205875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4" y="55"/>
                  </a:cubicBezTo>
                  <a:cubicBezTo>
                    <a:pt x="3718" y="145"/>
                    <a:pt x="3689" y="1195"/>
                    <a:pt x="4357" y="1195"/>
                  </a:cubicBezTo>
                  <a:cubicBezTo>
                    <a:pt x="4384" y="1195"/>
                    <a:pt x="4413" y="1193"/>
                    <a:pt x="4444" y="1189"/>
                  </a:cubicBezTo>
                  <a:cubicBezTo>
                    <a:pt x="4699" y="1157"/>
                    <a:pt x="4955" y="1141"/>
                    <a:pt x="5209" y="1141"/>
                  </a:cubicBezTo>
                  <a:cubicBezTo>
                    <a:pt x="6457" y="1141"/>
                    <a:pt x="7660" y="1522"/>
                    <a:pt x="8603" y="2229"/>
                  </a:cubicBezTo>
                  <a:cubicBezTo>
                    <a:pt x="9642" y="3079"/>
                    <a:pt x="10115" y="4497"/>
                    <a:pt x="9832" y="5821"/>
                  </a:cubicBezTo>
                  <a:cubicBezTo>
                    <a:pt x="9295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1" y="5915"/>
                    <a:pt x="1608" y="4781"/>
                  </a:cubicBezTo>
                  <a:cubicBezTo>
                    <a:pt x="2269" y="3836"/>
                    <a:pt x="3309" y="3174"/>
                    <a:pt x="4444" y="3174"/>
                  </a:cubicBezTo>
                  <a:cubicBezTo>
                    <a:pt x="5672" y="3174"/>
                    <a:pt x="6712" y="3930"/>
                    <a:pt x="7090" y="5065"/>
                  </a:cubicBezTo>
                  <a:cubicBezTo>
                    <a:pt x="7279" y="5632"/>
                    <a:pt x="7185" y="6199"/>
                    <a:pt x="6807" y="6577"/>
                  </a:cubicBezTo>
                  <a:cubicBezTo>
                    <a:pt x="6492" y="6829"/>
                    <a:pt x="6135" y="6955"/>
                    <a:pt x="5763" y="6955"/>
                  </a:cubicBezTo>
                  <a:cubicBezTo>
                    <a:pt x="5578" y="6955"/>
                    <a:pt x="5389" y="6923"/>
                    <a:pt x="5200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4"/>
                    <a:pt x="4538" y="5159"/>
                    <a:pt x="4727" y="5159"/>
                  </a:cubicBezTo>
                  <a:cubicBezTo>
                    <a:pt x="5455" y="5159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215" y="4497"/>
                    <a:pt x="3026" y="5159"/>
                  </a:cubicBezTo>
                  <a:cubicBezTo>
                    <a:pt x="2837" y="5915"/>
                    <a:pt x="3026" y="6577"/>
                    <a:pt x="3498" y="7144"/>
                  </a:cubicBezTo>
                  <a:cubicBezTo>
                    <a:pt x="4062" y="7810"/>
                    <a:pt x="4902" y="8142"/>
                    <a:pt x="5735" y="8142"/>
                  </a:cubicBezTo>
                  <a:cubicBezTo>
                    <a:pt x="6439" y="8142"/>
                    <a:pt x="7138" y="7904"/>
                    <a:pt x="7657" y="7428"/>
                  </a:cubicBezTo>
                  <a:cubicBezTo>
                    <a:pt x="8697" y="6010"/>
                    <a:pt x="8414" y="4119"/>
                    <a:pt x="7185" y="3079"/>
                  </a:cubicBezTo>
                  <a:cubicBezTo>
                    <a:pt x="6419" y="2372"/>
                    <a:pt x="5432" y="1996"/>
                    <a:pt x="4431" y="1996"/>
                  </a:cubicBezTo>
                  <a:cubicBezTo>
                    <a:pt x="3827" y="1996"/>
                    <a:pt x="3217" y="2133"/>
                    <a:pt x="2648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2" y="9318"/>
                    <a:pt x="2269" y="10074"/>
                  </a:cubicBezTo>
                  <a:cubicBezTo>
                    <a:pt x="3156" y="10533"/>
                    <a:pt x="4112" y="10754"/>
                    <a:pt x="5060" y="10754"/>
                  </a:cubicBezTo>
                  <a:cubicBezTo>
                    <a:pt x="7044" y="10754"/>
                    <a:pt x="8994" y="9786"/>
                    <a:pt x="10210" y="7995"/>
                  </a:cubicBezTo>
                  <a:cubicBezTo>
                    <a:pt x="11344" y="6199"/>
                    <a:pt x="11344" y="3930"/>
                    <a:pt x="10021" y="2229"/>
                  </a:cubicBezTo>
                  <a:cubicBezTo>
                    <a:pt x="8866" y="827"/>
                    <a:pt x="7065" y="1"/>
                    <a:pt x="5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6"/>
            <p:cNvSpPr/>
            <p:nvPr/>
          </p:nvSpPr>
          <p:spPr>
            <a:xfrm>
              <a:off x="3322000" y="3205875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5" y="1141"/>
                    <a:pt x="5208" y="1141"/>
                  </a:cubicBezTo>
                  <a:cubicBezTo>
                    <a:pt x="6456" y="1141"/>
                    <a:pt x="7660" y="1522"/>
                    <a:pt x="8602" y="2229"/>
                  </a:cubicBezTo>
                  <a:cubicBezTo>
                    <a:pt x="9642" y="3079"/>
                    <a:pt x="10115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2" y="3930"/>
                    <a:pt x="7090" y="5065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8" y="6955"/>
                    <a:pt x="5388" y="6923"/>
                    <a:pt x="5199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4"/>
                    <a:pt x="4538" y="5159"/>
                    <a:pt x="4727" y="5159"/>
                  </a:cubicBezTo>
                  <a:cubicBezTo>
                    <a:pt x="5455" y="5159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2" y="8142"/>
                    <a:pt x="5734" y="8142"/>
                  </a:cubicBezTo>
                  <a:cubicBezTo>
                    <a:pt x="6439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2" y="1996"/>
                    <a:pt x="4431" y="1996"/>
                  </a:cubicBezTo>
                  <a:cubicBezTo>
                    <a:pt x="3826" y="1996"/>
                    <a:pt x="3217" y="2133"/>
                    <a:pt x="2647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1" y="9318"/>
                    <a:pt x="2269" y="10074"/>
                  </a:cubicBezTo>
                  <a:cubicBezTo>
                    <a:pt x="3156" y="10533"/>
                    <a:pt x="4111" y="10754"/>
                    <a:pt x="5060" y="10754"/>
                  </a:cubicBezTo>
                  <a:cubicBezTo>
                    <a:pt x="7043" y="10754"/>
                    <a:pt x="8994" y="9786"/>
                    <a:pt x="10209" y="7995"/>
                  </a:cubicBezTo>
                  <a:cubicBezTo>
                    <a:pt x="11344" y="6199"/>
                    <a:pt x="11344" y="3930"/>
                    <a:pt x="10020" y="2229"/>
                  </a:cubicBezTo>
                  <a:cubicBezTo>
                    <a:pt x="8866" y="827"/>
                    <a:pt x="7064" y="1"/>
                    <a:pt x="5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6"/>
            <p:cNvSpPr/>
            <p:nvPr/>
          </p:nvSpPr>
          <p:spPr>
            <a:xfrm>
              <a:off x="4503575" y="3205875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2" y="1"/>
                  </a:moveTo>
                  <a:cubicBezTo>
                    <a:pt x="4976" y="1"/>
                    <a:pt x="4708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4" y="1141"/>
                    <a:pt x="5208" y="1141"/>
                  </a:cubicBezTo>
                  <a:cubicBezTo>
                    <a:pt x="6456" y="1141"/>
                    <a:pt x="7659" y="1522"/>
                    <a:pt x="8602" y="2229"/>
                  </a:cubicBezTo>
                  <a:cubicBezTo>
                    <a:pt x="9642" y="3079"/>
                    <a:pt x="10114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7" y="9602"/>
                  </a:cubicBezTo>
                  <a:cubicBezTo>
                    <a:pt x="3498" y="9507"/>
                    <a:pt x="2552" y="9035"/>
                    <a:pt x="1891" y="8184"/>
                  </a:cubicBezTo>
                  <a:cubicBezTo>
                    <a:pt x="1134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1" y="3930"/>
                    <a:pt x="7090" y="5065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7" y="6955"/>
                    <a:pt x="5388" y="6923"/>
                    <a:pt x="5199" y="6860"/>
                  </a:cubicBezTo>
                  <a:cubicBezTo>
                    <a:pt x="4726" y="6671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348"/>
                  </a:cubicBezTo>
                  <a:cubicBezTo>
                    <a:pt x="4348" y="5254"/>
                    <a:pt x="4537" y="5159"/>
                    <a:pt x="4726" y="5159"/>
                  </a:cubicBezTo>
                  <a:cubicBezTo>
                    <a:pt x="5455" y="5159"/>
                    <a:pt x="5482" y="4020"/>
                    <a:pt x="4807" y="4020"/>
                  </a:cubicBezTo>
                  <a:cubicBezTo>
                    <a:pt x="4781" y="4020"/>
                    <a:pt x="4754" y="4021"/>
                    <a:pt x="4726" y="4025"/>
                  </a:cubicBezTo>
                  <a:cubicBezTo>
                    <a:pt x="3970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1" y="8142"/>
                    <a:pt x="5734" y="8142"/>
                  </a:cubicBezTo>
                  <a:cubicBezTo>
                    <a:pt x="6438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1" y="1996"/>
                    <a:pt x="4430" y="1996"/>
                  </a:cubicBezTo>
                  <a:cubicBezTo>
                    <a:pt x="3826" y="1996"/>
                    <a:pt x="3216" y="2133"/>
                    <a:pt x="2647" y="2418"/>
                  </a:cubicBezTo>
                  <a:cubicBezTo>
                    <a:pt x="1134" y="3079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074"/>
                  </a:cubicBezTo>
                  <a:cubicBezTo>
                    <a:pt x="3155" y="10533"/>
                    <a:pt x="4111" y="10754"/>
                    <a:pt x="5059" y="10754"/>
                  </a:cubicBezTo>
                  <a:cubicBezTo>
                    <a:pt x="7043" y="10754"/>
                    <a:pt x="8994" y="9786"/>
                    <a:pt x="10209" y="7995"/>
                  </a:cubicBezTo>
                  <a:cubicBezTo>
                    <a:pt x="11343" y="6199"/>
                    <a:pt x="11343" y="3930"/>
                    <a:pt x="10020" y="2229"/>
                  </a:cubicBezTo>
                  <a:cubicBezTo>
                    <a:pt x="8866" y="827"/>
                    <a:pt x="7064" y="1"/>
                    <a:pt x="5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6"/>
            <p:cNvSpPr/>
            <p:nvPr/>
          </p:nvSpPr>
          <p:spPr>
            <a:xfrm>
              <a:off x="5685125" y="3205775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4" y="59"/>
                  </a:cubicBezTo>
                  <a:cubicBezTo>
                    <a:pt x="3715" y="59"/>
                    <a:pt x="3688" y="1198"/>
                    <a:pt x="4363" y="1198"/>
                  </a:cubicBezTo>
                  <a:cubicBezTo>
                    <a:pt x="4389" y="1198"/>
                    <a:pt x="4416" y="1196"/>
                    <a:pt x="4444" y="1193"/>
                  </a:cubicBezTo>
                  <a:cubicBezTo>
                    <a:pt x="4699" y="1161"/>
                    <a:pt x="4955" y="1145"/>
                    <a:pt x="5209" y="1145"/>
                  </a:cubicBezTo>
                  <a:cubicBezTo>
                    <a:pt x="6456" y="1145"/>
                    <a:pt x="7660" y="1526"/>
                    <a:pt x="8603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5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9"/>
                    <a:pt x="1891" y="8188"/>
                  </a:cubicBezTo>
                  <a:cubicBezTo>
                    <a:pt x="1135" y="7243"/>
                    <a:pt x="1041" y="5919"/>
                    <a:pt x="1608" y="4785"/>
                  </a:cubicBezTo>
                  <a:cubicBezTo>
                    <a:pt x="2269" y="3840"/>
                    <a:pt x="3309" y="3178"/>
                    <a:pt x="4444" y="3178"/>
                  </a:cubicBezTo>
                  <a:cubicBezTo>
                    <a:pt x="5672" y="3178"/>
                    <a:pt x="6712" y="3934"/>
                    <a:pt x="7090" y="5069"/>
                  </a:cubicBezTo>
                  <a:cubicBezTo>
                    <a:pt x="7279" y="5636"/>
                    <a:pt x="7185" y="6203"/>
                    <a:pt x="6807" y="6581"/>
                  </a:cubicBezTo>
                  <a:cubicBezTo>
                    <a:pt x="6492" y="6833"/>
                    <a:pt x="6134" y="6959"/>
                    <a:pt x="5763" y="6959"/>
                  </a:cubicBezTo>
                  <a:cubicBezTo>
                    <a:pt x="5578" y="6959"/>
                    <a:pt x="5389" y="6927"/>
                    <a:pt x="5200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8"/>
                    <a:pt x="4538" y="5163"/>
                    <a:pt x="4727" y="5163"/>
                  </a:cubicBezTo>
                  <a:cubicBezTo>
                    <a:pt x="5546" y="5163"/>
                    <a:pt x="5577" y="4024"/>
                    <a:pt x="4818" y="4024"/>
                  </a:cubicBezTo>
                  <a:cubicBezTo>
                    <a:pt x="4789" y="4024"/>
                    <a:pt x="4759" y="4025"/>
                    <a:pt x="4727" y="4029"/>
                  </a:cubicBezTo>
                  <a:cubicBezTo>
                    <a:pt x="4663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6" y="5163"/>
                  </a:cubicBezTo>
                  <a:cubicBezTo>
                    <a:pt x="2837" y="5919"/>
                    <a:pt x="3120" y="6581"/>
                    <a:pt x="3593" y="7148"/>
                  </a:cubicBezTo>
                  <a:cubicBezTo>
                    <a:pt x="4144" y="7799"/>
                    <a:pt x="4934" y="8132"/>
                    <a:pt x="5724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5" y="3083"/>
                  </a:cubicBezTo>
                  <a:cubicBezTo>
                    <a:pt x="6419" y="2376"/>
                    <a:pt x="5432" y="2000"/>
                    <a:pt x="4431" y="2000"/>
                  </a:cubicBezTo>
                  <a:cubicBezTo>
                    <a:pt x="3827" y="2000"/>
                    <a:pt x="3217" y="2137"/>
                    <a:pt x="2648" y="2422"/>
                  </a:cubicBezTo>
                  <a:cubicBezTo>
                    <a:pt x="1135" y="3083"/>
                    <a:pt x="190" y="4501"/>
                    <a:pt x="1" y="6108"/>
                  </a:cubicBezTo>
                  <a:cubicBezTo>
                    <a:pt x="1" y="7715"/>
                    <a:pt x="852" y="9322"/>
                    <a:pt x="2269" y="10078"/>
                  </a:cubicBezTo>
                  <a:cubicBezTo>
                    <a:pt x="3187" y="10537"/>
                    <a:pt x="4163" y="10758"/>
                    <a:pt x="5122" y="10758"/>
                  </a:cubicBezTo>
                  <a:cubicBezTo>
                    <a:pt x="7128" y="10758"/>
                    <a:pt x="9058" y="9790"/>
                    <a:pt x="10210" y="7999"/>
                  </a:cubicBezTo>
                  <a:cubicBezTo>
                    <a:pt x="11438" y="6203"/>
                    <a:pt x="11344" y="3934"/>
                    <a:pt x="10021" y="2233"/>
                  </a:cubicBezTo>
                  <a:cubicBezTo>
                    <a:pt x="8879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6"/>
            <p:cNvSpPr/>
            <p:nvPr/>
          </p:nvSpPr>
          <p:spPr>
            <a:xfrm>
              <a:off x="6866700" y="3205775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5" y="1145"/>
                    <a:pt x="5208" y="1145"/>
                  </a:cubicBezTo>
                  <a:cubicBezTo>
                    <a:pt x="6456" y="1145"/>
                    <a:pt x="7660" y="1526"/>
                    <a:pt x="8602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9"/>
                    <a:pt x="1891" y="8188"/>
                  </a:cubicBezTo>
                  <a:cubicBezTo>
                    <a:pt x="1135" y="7243"/>
                    <a:pt x="1040" y="5919"/>
                    <a:pt x="1607" y="4785"/>
                  </a:cubicBezTo>
                  <a:cubicBezTo>
                    <a:pt x="2269" y="3840"/>
                    <a:pt x="3309" y="3178"/>
                    <a:pt x="4443" y="3178"/>
                  </a:cubicBezTo>
                  <a:cubicBezTo>
                    <a:pt x="5672" y="3178"/>
                    <a:pt x="6712" y="3934"/>
                    <a:pt x="7090" y="5069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134" y="6959"/>
                    <a:pt x="5763" y="6959"/>
                  </a:cubicBezTo>
                  <a:cubicBezTo>
                    <a:pt x="5577" y="6959"/>
                    <a:pt x="5388" y="6927"/>
                    <a:pt x="5199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8"/>
                    <a:pt x="4538" y="5163"/>
                    <a:pt x="4727" y="5163"/>
                  </a:cubicBezTo>
                  <a:cubicBezTo>
                    <a:pt x="5546" y="5163"/>
                    <a:pt x="5576" y="4024"/>
                    <a:pt x="4818" y="4024"/>
                  </a:cubicBezTo>
                  <a:cubicBezTo>
                    <a:pt x="4789" y="4024"/>
                    <a:pt x="4758" y="4025"/>
                    <a:pt x="4727" y="4029"/>
                  </a:cubicBezTo>
                  <a:cubicBezTo>
                    <a:pt x="4662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4" y="7799"/>
                    <a:pt x="4933" y="8132"/>
                    <a:pt x="5723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4" y="3083"/>
                  </a:cubicBezTo>
                  <a:cubicBezTo>
                    <a:pt x="6418" y="2376"/>
                    <a:pt x="5432" y="2000"/>
                    <a:pt x="4431" y="2000"/>
                  </a:cubicBezTo>
                  <a:cubicBezTo>
                    <a:pt x="3826" y="2000"/>
                    <a:pt x="3217" y="2137"/>
                    <a:pt x="2647" y="2422"/>
                  </a:cubicBezTo>
                  <a:cubicBezTo>
                    <a:pt x="1135" y="3083"/>
                    <a:pt x="190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86" y="10537"/>
                    <a:pt x="4163" y="10758"/>
                    <a:pt x="5122" y="10758"/>
                  </a:cubicBezTo>
                  <a:cubicBezTo>
                    <a:pt x="7128" y="10758"/>
                    <a:pt x="9058" y="9790"/>
                    <a:pt x="10209" y="7999"/>
                  </a:cubicBezTo>
                  <a:cubicBezTo>
                    <a:pt x="11438" y="6203"/>
                    <a:pt x="11344" y="3934"/>
                    <a:pt x="10020" y="2233"/>
                  </a:cubicBezTo>
                  <a:cubicBezTo>
                    <a:pt x="8878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6"/>
            <p:cNvSpPr/>
            <p:nvPr/>
          </p:nvSpPr>
          <p:spPr>
            <a:xfrm>
              <a:off x="1544925" y="3706875"/>
              <a:ext cx="283600" cy="270725"/>
            </a:xfrm>
            <a:custGeom>
              <a:avLst/>
              <a:gdLst/>
              <a:ahLst/>
              <a:cxnLst/>
              <a:rect l="l" t="t" r="r" b="b"/>
              <a:pathLst>
                <a:path w="11344" h="10829" extrusionOk="0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5" y="1141"/>
                    <a:pt x="5191" y="1141"/>
                  </a:cubicBezTo>
                  <a:cubicBezTo>
                    <a:pt x="6423" y="1141"/>
                    <a:pt x="7578" y="1535"/>
                    <a:pt x="8602" y="2323"/>
                  </a:cubicBezTo>
                  <a:cubicBezTo>
                    <a:pt x="9642" y="3173"/>
                    <a:pt x="10115" y="4497"/>
                    <a:pt x="9831" y="5820"/>
                  </a:cubicBezTo>
                  <a:cubicBezTo>
                    <a:pt x="9307" y="8089"/>
                    <a:pt x="7333" y="9633"/>
                    <a:pt x="5099" y="9633"/>
                  </a:cubicBezTo>
                  <a:cubicBezTo>
                    <a:pt x="4913" y="9633"/>
                    <a:pt x="4726" y="9623"/>
                    <a:pt x="4538" y="9601"/>
                  </a:cubicBezTo>
                  <a:cubicBezTo>
                    <a:pt x="3498" y="9506"/>
                    <a:pt x="2553" y="9034"/>
                    <a:pt x="1891" y="8278"/>
                  </a:cubicBezTo>
                  <a:cubicBezTo>
                    <a:pt x="1135" y="7238"/>
                    <a:pt x="1040" y="5914"/>
                    <a:pt x="1607" y="4875"/>
                  </a:cubicBezTo>
                  <a:cubicBezTo>
                    <a:pt x="2175" y="3835"/>
                    <a:pt x="3309" y="3268"/>
                    <a:pt x="4443" y="3173"/>
                  </a:cubicBezTo>
                  <a:cubicBezTo>
                    <a:pt x="5672" y="3173"/>
                    <a:pt x="6712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42" y="7019"/>
                    <a:pt x="5768" y="7019"/>
                  </a:cubicBezTo>
                  <a:cubicBezTo>
                    <a:pt x="5544" y="7019"/>
                    <a:pt x="5318" y="6966"/>
                    <a:pt x="5105" y="6860"/>
                  </a:cubicBezTo>
                  <a:cubicBezTo>
                    <a:pt x="4727" y="6671"/>
                    <a:pt x="4349" y="6293"/>
                    <a:pt x="4160" y="5914"/>
                  </a:cubicBezTo>
                  <a:cubicBezTo>
                    <a:pt x="4065" y="5631"/>
                    <a:pt x="4065" y="5536"/>
                    <a:pt x="4160" y="5442"/>
                  </a:cubicBezTo>
                  <a:cubicBezTo>
                    <a:pt x="4349" y="5347"/>
                    <a:pt x="4538" y="5253"/>
                    <a:pt x="4727" y="5253"/>
                  </a:cubicBezTo>
                  <a:cubicBezTo>
                    <a:pt x="5483" y="5158"/>
                    <a:pt x="5483" y="4024"/>
                    <a:pt x="4727" y="4024"/>
                  </a:cubicBezTo>
                  <a:cubicBezTo>
                    <a:pt x="3971" y="4024"/>
                    <a:pt x="3309" y="4497"/>
                    <a:pt x="3025" y="5253"/>
                  </a:cubicBezTo>
                  <a:cubicBezTo>
                    <a:pt x="2836" y="5914"/>
                    <a:pt x="3120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4" y="7950"/>
                    <a:pt x="7657" y="7427"/>
                  </a:cubicBezTo>
                  <a:cubicBezTo>
                    <a:pt x="8697" y="6104"/>
                    <a:pt x="8413" y="4213"/>
                    <a:pt x="7184" y="3173"/>
                  </a:cubicBezTo>
                  <a:cubicBezTo>
                    <a:pt x="6393" y="2443"/>
                    <a:pt x="5368" y="2066"/>
                    <a:pt x="4334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5" y="3079"/>
                    <a:pt x="95" y="4497"/>
                    <a:pt x="0" y="6198"/>
                  </a:cubicBezTo>
                  <a:cubicBezTo>
                    <a:pt x="0" y="7805"/>
                    <a:pt x="851" y="9317"/>
                    <a:pt x="2269" y="10168"/>
                  </a:cubicBezTo>
                  <a:cubicBezTo>
                    <a:pt x="3135" y="10616"/>
                    <a:pt x="4067" y="10828"/>
                    <a:pt x="4994" y="10828"/>
                  </a:cubicBezTo>
                  <a:cubicBezTo>
                    <a:pt x="7000" y="10828"/>
                    <a:pt x="8981" y="9834"/>
                    <a:pt x="10209" y="8089"/>
                  </a:cubicBezTo>
                  <a:cubicBezTo>
                    <a:pt x="11344" y="6293"/>
                    <a:pt x="11344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6"/>
            <p:cNvSpPr/>
            <p:nvPr/>
          </p:nvSpPr>
          <p:spPr>
            <a:xfrm>
              <a:off x="2731225" y="370750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1"/>
                  </a:moveTo>
                  <a:cubicBezTo>
                    <a:pt x="4862" y="1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8"/>
                  </a:cubicBezTo>
                  <a:cubicBezTo>
                    <a:pt x="9642" y="3148"/>
                    <a:pt x="10114" y="4472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253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7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8"/>
                    <a:pt x="4159" y="5889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2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9"/>
                    <a:pt x="8413" y="4188"/>
                    <a:pt x="7184" y="3148"/>
                  </a:cubicBezTo>
                  <a:cubicBezTo>
                    <a:pt x="6393" y="2418"/>
                    <a:pt x="5367" y="2041"/>
                    <a:pt x="4333" y="2041"/>
                  </a:cubicBezTo>
                  <a:cubicBezTo>
                    <a:pt x="3761" y="2041"/>
                    <a:pt x="3186" y="2156"/>
                    <a:pt x="2647" y="2392"/>
                  </a:cubicBezTo>
                  <a:cubicBezTo>
                    <a:pt x="1135" y="3054"/>
                    <a:pt x="95" y="4472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4"/>
                  </a:cubicBezTo>
                  <a:cubicBezTo>
                    <a:pt x="11343" y="6268"/>
                    <a:pt x="11343" y="3904"/>
                    <a:pt x="10020" y="2203"/>
                  </a:cubicBezTo>
                  <a:cubicBezTo>
                    <a:pt x="8830" y="758"/>
                    <a:pt x="6951" y="1"/>
                    <a:pt x="5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6"/>
            <p:cNvSpPr/>
            <p:nvPr/>
          </p:nvSpPr>
          <p:spPr>
            <a:xfrm>
              <a:off x="3912775" y="370750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1"/>
                  </a:moveTo>
                  <a:cubicBezTo>
                    <a:pt x="4863" y="1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8"/>
                  </a:cubicBezTo>
                  <a:cubicBezTo>
                    <a:pt x="9642" y="3148"/>
                    <a:pt x="10115" y="4472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253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7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8"/>
                    <a:pt x="4160" y="5889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2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9"/>
                    <a:pt x="8414" y="4188"/>
                    <a:pt x="7185" y="3148"/>
                  </a:cubicBezTo>
                  <a:cubicBezTo>
                    <a:pt x="6394" y="2418"/>
                    <a:pt x="5368" y="2041"/>
                    <a:pt x="4334" y="2041"/>
                  </a:cubicBezTo>
                  <a:cubicBezTo>
                    <a:pt x="3761" y="2041"/>
                    <a:pt x="3187" y="2156"/>
                    <a:pt x="2648" y="2392"/>
                  </a:cubicBezTo>
                  <a:cubicBezTo>
                    <a:pt x="1135" y="3054"/>
                    <a:pt x="95" y="4472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4"/>
                  </a:cubicBezTo>
                  <a:cubicBezTo>
                    <a:pt x="11344" y="6268"/>
                    <a:pt x="11344" y="3904"/>
                    <a:pt x="10021" y="2203"/>
                  </a:cubicBezTo>
                  <a:cubicBezTo>
                    <a:pt x="8830" y="758"/>
                    <a:pt x="6952" y="1"/>
                    <a:pt x="5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6"/>
            <p:cNvSpPr/>
            <p:nvPr/>
          </p:nvSpPr>
          <p:spPr>
            <a:xfrm>
              <a:off x="5094350" y="3706875"/>
              <a:ext cx="285975" cy="270725"/>
            </a:xfrm>
            <a:custGeom>
              <a:avLst/>
              <a:gdLst/>
              <a:ahLst/>
              <a:cxnLst/>
              <a:rect l="l" t="t" r="r" b="b"/>
              <a:pathLst>
                <a:path w="11439" h="10829" extrusionOk="0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7" y="1141"/>
                    <a:pt x="5198" y="1141"/>
                  </a:cubicBezTo>
                  <a:cubicBezTo>
                    <a:pt x="6449" y="1141"/>
                    <a:pt x="7657" y="1535"/>
                    <a:pt x="8602" y="2323"/>
                  </a:cubicBezTo>
                  <a:cubicBezTo>
                    <a:pt x="9642" y="3173"/>
                    <a:pt x="10115" y="4497"/>
                    <a:pt x="9831" y="5820"/>
                  </a:cubicBezTo>
                  <a:cubicBezTo>
                    <a:pt x="9307" y="8089"/>
                    <a:pt x="7333" y="9633"/>
                    <a:pt x="5099" y="9633"/>
                  </a:cubicBezTo>
                  <a:cubicBezTo>
                    <a:pt x="4913" y="9633"/>
                    <a:pt x="4726" y="9623"/>
                    <a:pt x="4538" y="9601"/>
                  </a:cubicBezTo>
                  <a:cubicBezTo>
                    <a:pt x="3498" y="9601"/>
                    <a:pt x="2553" y="9034"/>
                    <a:pt x="1891" y="8278"/>
                  </a:cubicBezTo>
                  <a:cubicBezTo>
                    <a:pt x="1135" y="7238"/>
                    <a:pt x="1040" y="5914"/>
                    <a:pt x="1607" y="4875"/>
                  </a:cubicBezTo>
                  <a:cubicBezTo>
                    <a:pt x="2269" y="3835"/>
                    <a:pt x="3309" y="3268"/>
                    <a:pt x="4443" y="3173"/>
                  </a:cubicBezTo>
                  <a:cubicBezTo>
                    <a:pt x="5672" y="3173"/>
                    <a:pt x="6712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79" y="7019"/>
                    <a:pt x="5832" y="7019"/>
                  </a:cubicBezTo>
                  <a:cubicBezTo>
                    <a:pt x="5625" y="7019"/>
                    <a:pt x="5412" y="6966"/>
                    <a:pt x="5199" y="6860"/>
                  </a:cubicBezTo>
                  <a:cubicBezTo>
                    <a:pt x="4727" y="6671"/>
                    <a:pt x="4349" y="6293"/>
                    <a:pt x="4160" y="5914"/>
                  </a:cubicBezTo>
                  <a:cubicBezTo>
                    <a:pt x="4160" y="5631"/>
                    <a:pt x="4160" y="5536"/>
                    <a:pt x="4160" y="5442"/>
                  </a:cubicBezTo>
                  <a:cubicBezTo>
                    <a:pt x="4349" y="5347"/>
                    <a:pt x="4538" y="5253"/>
                    <a:pt x="4727" y="5253"/>
                  </a:cubicBezTo>
                  <a:cubicBezTo>
                    <a:pt x="5483" y="5158"/>
                    <a:pt x="5483" y="4024"/>
                    <a:pt x="4727" y="4024"/>
                  </a:cubicBezTo>
                  <a:cubicBezTo>
                    <a:pt x="3971" y="4024"/>
                    <a:pt x="3309" y="4497"/>
                    <a:pt x="3025" y="5253"/>
                  </a:cubicBezTo>
                  <a:cubicBezTo>
                    <a:pt x="2836" y="5914"/>
                    <a:pt x="3120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4" y="7950"/>
                    <a:pt x="7657" y="7427"/>
                  </a:cubicBezTo>
                  <a:cubicBezTo>
                    <a:pt x="8697" y="6104"/>
                    <a:pt x="8508" y="4213"/>
                    <a:pt x="7184" y="3173"/>
                  </a:cubicBezTo>
                  <a:cubicBezTo>
                    <a:pt x="6393" y="2443"/>
                    <a:pt x="5368" y="2066"/>
                    <a:pt x="4334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5" y="3079"/>
                    <a:pt x="190" y="4497"/>
                    <a:pt x="1" y="6198"/>
                  </a:cubicBezTo>
                  <a:cubicBezTo>
                    <a:pt x="1" y="7805"/>
                    <a:pt x="851" y="9317"/>
                    <a:pt x="2269" y="10168"/>
                  </a:cubicBezTo>
                  <a:cubicBezTo>
                    <a:pt x="3165" y="10616"/>
                    <a:pt x="4118" y="10828"/>
                    <a:pt x="5056" y="10828"/>
                  </a:cubicBezTo>
                  <a:cubicBezTo>
                    <a:pt x="7085" y="10828"/>
                    <a:pt x="9045" y="9834"/>
                    <a:pt x="10209" y="8089"/>
                  </a:cubicBezTo>
                  <a:cubicBezTo>
                    <a:pt x="11438" y="6293"/>
                    <a:pt x="11344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6"/>
            <p:cNvSpPr/>
            <p:nvPr/>
          </p:nvSpPr>
          <p:spPr>
            <a:xfrm>
              <a:off x="6275925" y="3706875"/>
              <a:ext cx="285950" cy="270725"/>
            </a:xfrm>
            <a:custGeom>
              <a:avLst/>
              <a:gdLst/>
              <a:ahLst/>
              <a:cxnLst/>
              <a:rect l="l" t="t" r="r" b="b"/>
              <a:pathLst>
                <a:path w="11438" h="10829" extrusionOk="0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7" y="1141"/>
                    <a:pt x="5197" y="1141"/>
                  </a:cubicBezTo>
                  <a:cubicBezTo>
                    <a:pt x="6449" y="1141"/>
                    <a:pt x="7657" y="1535"/>
                    <a:pt x="8602" y="2323"/>
                  </a:cubicBezTo>
                  <a:cubicBezTo>
                    <a:pt x="9642" y="3173"/>
                    <a:pt x="10114" y="4497"/>
                    <a:pt x="9831" y="5820"/>
                  </a:cubicBezTo>
                  <a:cubicBezTo>
                    <a:pt x="9307" y="8089"/>
                    <a:pt x="7333" y="9633"/>
                    <a:pt x="5098" y="9633"/>
                  </a:cubicBezTo>
                  <a:cubicBezTo>
                    <a:pt x="4913" y="9633"/>
                    <a:pt x="4726" y="9623"/>
                    <a:pt x="4537" y="9601"/>
                  </a:cubicBezTo>
                  <a:cubicBezTo>
                    <a:pt x="3498" y="9601"/>
                    <a:pt x="2552" y="9034"/>
                    <a:pt x="1891" y="8278"/>
                  </a:cubicBezTo>
                  <a:cubicBezTo>
                    <a:pt x="1134" y="7238"/>
                    <a:pt x="1040" y="5914"/>
                    <a:pt x="1607" y="4875"/>
                  </a:cubicBezTo>
                  <a:cubicBezTo>
                    <a:pt x="2269" y="3835"/>
                    <a:pt x="3309" y="3268"/>
                    <a:pt x="4443" y="3173"/>
                  </a:cubicBezTo>
                  <a:cubicBezTo>
                    <a:pt x="5672" y="3173"/>
                    <a:pt x="6711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78" y="7019"/>
                    <a:pt x="5832" y="7019"/>
                  </a:cubicBezTo>
                  <a:cubicBezTo>
                    <a:pt x="5624" y="7019"/>
                    <a:pt x="5412" y="6966"/>
                    <a:pt x="5199" y="6860"/>
                  </a:cubicBezTo>
                  <a:cubicBezTo>
                    <a:pt x="4726" y="6671"/>
                    <a:pt x="4348" y="6293"/>
                    <a:pt x="4159" y="5914"/>
                  </a:cubicBezTo>
                  <a:cubicBezTo>
                    <a:pt x="4159" y="5631"/>
                    <a:pt x="4159" y="5536"/>
                    <a:pt x="4159" y="5442"/>
                  </a:cubicBezTo>
                  <a:cubicBezTo>
                    <a:pt x="4348" y="5347"/>
                    <a:pt x="4537" y="5253"/>
                    <a:pt x="4726" y="5253"/>
                  </a:cubicBezTo>
                  <a:cubicBezTo>
                    <a:pt x="5577" y="5158"/>
                    <a:pt x="5577" y="4024"/>
                    <a:pt x="4726" y="4024"/>
                  </a:cubicBezTo>
                  <a:cubicBezTo>
                    <a:pt x="3970" y="4024"/>
                    <a:pt x="3309" y="4497"/>
                    <a:pt x="3025" y="5253"/>
                  </a:cubicBezTo>
                  <a:cubicBezTo>
                    <a:pt x="2836" y="5914"/>
                    <a:pt x="3119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3" y="7950"/>
                    <a:pt x="7657" y="7427"/>
                  </a:cubicBezTo>
                  <a:cubicBezTo>
                    <a:pt x="8696" y="6104"/>
                    <a:pt x="8507" y="4213"/>
                    <a:pt x="7184" y="3173"/>
                  </a:cubicBezTo>
                  <a:cubicBezTo>
                    <a:pt x="6393" y="2443"/>
                    <a:pt x="5367" y="2066"/>
                    <a:pt x="4333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4" y="3079"/>
                    <a:pt x="189" y="4497"/>
                    <a:pt x="0" y="6198"/>
                  </a:cubicBezTo>
                  <a:cubicBezTo>
                    <a:pt x="0" y="7805"/>
                    <a:pt x="851" y="9317"/>
                    <a:pt x="2269" y="10168"/>
                  </a:cubicBezTo>
                  <a:cubicBezTo>
                    <a:pt x="3165" y="10616"/>
                    <a:pt x="4117" y="10828"/>
                    <a:pt x="5055" y="10828"/>
                  </a:cubicBezTo>
                  <a:cubicBezTo>
                    <a:pt x="7085" y="10828"/>
                    <a:pt x="9045" y="9834"/>
                    <a:pt x="10209" y="8089"/>
                  </a:cubicBezTo>
                  <a:cubicBezTo>
                    <a:pt x="11438" y="6293"/>
                    <a:pt x="11343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6"/>
            <p:cNvSpPr/>
            <p:nvPr/>
          </p:nvSpPr>
          <p:spPr>
            <a:xfrm>
              <a:off x="843075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5"/>
                    <a:pt x="4349" y="18343"/>
                    <a:pt x="7184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552"/>
                    <a:pt x="14557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1" y="13002"/>
                    <a:pt x="7563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0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6"/>
            <p:cNvSpPr/>
            <p:nvPr/>
          </p:nvSpPr>
          <p:spPr>
            <a:xfrm>
              <a:off x="202465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5"/>
                    <a:pt x="4348" y="18343"/>
                    <a:pt x="7184" y="19572"/>
                  </a:cubicBezTo>
                  <a:cubicBezTo>
                    <a:pt x="8792" y="20319"/>
                    <a:pt x="10540" y="20681"/>
                    <a:pt x="12301" y="20681"/>
                  </a:cubicBezTo>
                  <a:cubicBezTo>
                    <a:pt x="13437" y="20681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4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552"/>
                    <a:pt x="14557" y="9930"/>
                    <a:pt x="14463" y="10970"/>
                  </a:cubicBezTo>
                  <a:cubicBezTo>
                    <a:pt x="14273" y="11915"/>
                    <a:pt x="13706" y="12766"/>
                    <a:pt x="12856" y="13333"/>
                  </a:cubicBezTo>
                  <a:cubicBezTo>
                    <a:pt x="12260" y="13750"/>
                    <a:pt x="11551" y="13951"/>
                    <a:pt x="10849" y="13951"/>
                  </a:cubicBezTo>
                  <a:cubicBezTo>
                    <a:pt x="9321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0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3" y="19191"/>
                  </a:cubicBezTo>
                  <a:cubicBezTo>
                    <a:pt x="8386" y="19191"/>
                    <a:pt x="4764" y="17036"/>
                    <a:pt x="2930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6"/>
            <p:cNvSpPr/>
            <p:nvPr/>
          </p:nvSpPr>
          <p:spPr>
            <a:xfrm>
              <a:off x="320620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5"/>
                    <a:pt x="4349" y="18343"/>
                    <a:pt x="7185" y="19572"/>
                  </a:cubicBezTo>
                  <a:cubicBezTo>
                    <a:pt x="8793" y="20319"/>
                    <a:pt x="10541" y="20681"/>
                    <a:pt x="12302" y="20681"/>
                  </a:cubicBezTo>
                  <a:cubicBezTo>
                    <a:pt x="13438" y="20681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552"/>
                    <a:pt x="14558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2" y="13002"/>
                    <a:pt x="7563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6" y="18816"/>
                  </a:cubicBezTo>
                  <a:cubicBezTo>
                    <a:pt x="14028" y="19070"/>
                    <a:pt x="13111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8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6"/>
            <p:cNvSpPr/>
            <p:nvPr/>
          </p:nvSpPr>
          <p:spPr>
            <a:xfrm>
              <a:off x="4387775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5"/>
                    <a:pt x="4349" y="18343"/>
                    <a:pt x="7184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552"/>
                    <a:pt x="14557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6"/>
            <p:cNvSpPr/>
            <p:nvPr/>
          </p:nvSpPr>
          <p:spPr>
            <a:xfrm>
              <a:off x="556935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5"/>
                    <a:pt x="4348" y="18343"/>
                    <a:pt x="7184" y="19572"/>
                  </a:cubicBezTo>
                  <a:cubicBezTo>
                    <a:pt x="8792" y="20319"/>
                    <a:pt x="10540" y="20681"/>
                    <a:pt x="12301" y="20681"/>
                  </a:cubicBezTo>
                  <a:cubicBezTo>
                    <a:pt x="13437" y="20681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4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552"/>
                    <a:pt x="14557" y="9930"/>
                    <a:pt x="14462" y="10970"/>
                  </a:cubicBezTo>
                  <a:cubicBezTo>
                    <a:pt x="14273" y="11915"/>
                    <a:pt x="13706" y="12766"/>
                    <a:pt x="12856" y="13333"/>
                  </a:cubicBezTo>
                  <a:cubicBezTo>
                    <a:pt x="12260" y="13750"/>
                    <a:pt x="11551" y="13951"/>
                    <a:pt x="10849" y="13951"/>
                  </a:cubicBezTo>
                  <a:cubicBezTo>
                    <a:pt x="9321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0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90" y="19191"/>
                    <a:pt x="4782" y="17036"/>
                    <a:pt x="3025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7" y="1521"/>
                    <a:pt x="13385" y="1522"/>
                    <a:pt x="13411" y="1522"/>
                  </a:cubicBezTo>
                  <a:cubicBezTo>
                    <a:pt x="14273" y="1522"/>
                    <a:pt x="14245" y="100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6"/>
            <p:cNvSpPr/>
            <p:nvPr/>
          </p:nvSpPr>
          <p:spPr>
            <a:xfrm>
              <a:off x="675090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5"/>
                    <a:pt x="4349" y="18343"/>
                    <a:pt x="7185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4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552"/>
                    <a:pt x="14558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2" y="13002"/>
                    <a:pt x="7563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343"/>
                    <a:pt x="14936" y="18816"/>
                  </a:cubicBezTo>
                  <a:cubicBezTo>
                    <a:pt x="14028" y="19070"/>
                    <a:pt x="13111" y="19191"/>
                    <a:pt x="12205" y="19191"/>
                  </a:cubicBezTo>
                  <a:cubicBezTo>
                    <a:pt x="8391" y="19191"/>
                    <a:pt x="4782" y="17036"/>
                    <a:pt x="3026" y="13522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6"/>
            <p:cNvSpPr/>
            <p:nvPr/>
          </p:nvSpPr>
          <p:spPr>
            <a:xfrm>
              <a:off x="32850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0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4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3" y="10875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6"/>
            <p:cNvSpPr/>
            <p:nvPr/>
          </p:nvSpPr>
          <p:spPr>
            <a:xfrm>
              <a:off x="143385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0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6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6"/>
            <p:cNvSpPr/>
            <p:nvPr/>
          </p:nvSpPr>
          <p:spPr>
            <a:xfrm>
              <a:off x="2615425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0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7" y="19288"/>
                    <a:pt x="20702" y="17114"/>
                    <a:pt x="21458" y="14278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30" y="4612"/>
                    <a:pt x="15261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3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1" y="13860"/>
                  </a:cubicBezTo>
                  <a:cubicBezTo>
                    <a:pt x="9267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299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3" y="19156"/>
                    <a:pt x="4775" y="17058"/>
                    <a:pt x="2931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6"/>
            <p:cNvSpPr/>
            <p:nvPr/>
          </p:nvSpPr>
          <p:spPr>
            <a:xfrm>
              <a:off x="379700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5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0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4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2" y="10875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6"/>
            <p:cNvSpPr/>
            <p:nvPr/>
          </p:nvSpPr>
          <p:spPr>
            <a:xfrm>
              <a:off x="497855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0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6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6"/>
            <p:cNvSpPr/>
            <p:nvPr/>
          </p:nvSpPr>
          <p:spPr>
            <a:xfrm>
              <a:off x="6160125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0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308" y="11159"/>
                    <a:pt x="21269" y="7851"/>
                    <a:pt x="18716" y="5866"/>
                  </a:cubicBezTo>
                  <a:cubicBezTo>
                    <a:pt x="17165" y="4612"/>
                    <a:pt x="15274" y="3962"/>
                    <a:pt x="13377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3" y="13860"/>
                  </a:cubicBezTo>
                  <a:cubicBezTo>
                    <a:pt x="9311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7" y="19156"/>
                  </a:cubicBezTo>
                  <a:cubicBezTo>
                    <a:pt x="8436" y="19156"/>
                    <a:pt x="4793" y="17058"/>
                    <a:pt x="3025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3" y="1412"/>
                  </a:cubicBezTo>
                  <a:cubicBezTo>
                    <a:pt x="12310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6"/>
            <p:cNvSpPr/>
            <p:nvPr/>
          </p:nvSpPr>
          <p:spPr>
            <a:xfrm>
              <a:off x="843075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6"/>
            <p:cNvSpPr/>
            <p:nvPr/>
          </p:nvSpPr>
          <p:spPr>
            <a:xfrm>
              <a:off x="202465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0"/>
                    <a:pt x="14463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0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6"/>
            <p:cNvSpPr/>
            <p:nvPr/>
          </p:nvSpPr>
          <p:spPr>
            <a:xfrm>
              <a:off x="320620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2" y="20682"/>
                  </a:cubicBezTo>
                  <a:cubicBezTo>
                    <a:pt x="13438" y="20682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6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9" y="19243"/>
                    <a:pt x="4785" y="17093"/>
                    <a:pt x="2931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6"/>
            <p:cNvSpPr/>
            <p:nvPr/>
          </p:nvSpPr>
          <p:spPr>
            <a:xfrm>
              <a:off x="4387775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6"/>
            <p:cNvSpPr/>
            <p:nvPr/>
          </p:nvSpPr>
          <p:spPr>
            <a:xfrm>
              <a:off x="556935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0"/>
                    <a:pt x="14462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71" y="19243"/>
                    <a:pt x="4801" y="17093"/>
                    <a:pt x="3025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6"/>
            <p:cNvSpPr/>
            <p:nvPr/>
          </p:nvSpPr>
          <p:spPr>
            <a:xfrm>
              <a:off x="675090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343"/>
                    <a:pt x="14936" y="18910"/>
                  </a:cubicBezTo>
                  <a:cubicBezTo>
                    <a:pt x="14071" y="19135"/>
                    <a:pt x="13197" y="19243"/>
                    <a:pt x="12333" y="19243"/>
                  </a:cubicBezTo>
                  <a:cubicBezTo>
                    <a:pt x="8472" y="19243"/>
                    <a:pt x="4802" y="17093"/>
                    <a:pt x="3026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6"/>
            <p:cNvSpPr/>
            <p:nvPr/>
          </p:nvSpPr>
          <p:spPr>
            <a:xfrm>
              <a:off x="32850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1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5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3" y="10876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6"/>
            <p:cNvSpPr/>
            <p:nvPr/>
          </p:nvSpPr>
          <p:spPr>
            <a:xfrm>
              <a:off x="143385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1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6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6"/>
            <p:cNvSpPr/>
            <p:nvPr/>
          </p:nvSpPr>
          <p:spPr>
            <a:xfrm>
              <a:off x="2615425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1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7" y="19288"/>
                    <a:pt x="20702" y="17114"/>
                    <a:pt x="21458" y="14278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30" y="4612"/>
                    <a:pt x="15261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3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1" y="13860"/>
                  </a:cubicBezTo>
                  <a:cubicBezTo>
                    <a:pt x="9267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299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3" y="19156"/>
                    <a:pt x="4775" y="17058"/>
                    <a:pt x="2931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6"/>
            <p:cNvSpPr/>
            <p:nvPr/>
          </p:nvSpPr>
          <p:spPr>
            <a:xfrm>
              <a:off x="379700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5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1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5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2" y="10876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6"/>
            <p:cNvSpPr/>
            <p:nvPr/>
          </p:nvSpPr>
          <p:spPr>
            <a:xfrm>
              <a:off x="497855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1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6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6"/>
            <p:cNvSpPr/>
            <p:nvPr/>
          </p:nvSpPr>
          <p:spPr>
            <a:xfrm>
              <a:off x="6160125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1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308" y="11159"/>
                    <a:pt x="21269" y="7851"/>
                    <a:pt x="18716" y="5866"/>
                  </a:cubicBezTo>
                  <a:cubicBezTo>
                    <a:pt x="17165" y="4612"/>
                    <a:pt x="15274" y="3962"/>
                    <a:pt x="13377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3" y="13860"/>
                  </a:cubicBezTo>
                  <a:cubicBezTo>
                    <a:pt x="9311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7" y="19156"/>
                  </a:cubicBezTo>
                  <a:cubicBezTo>
                    <a:pt x="8436" y="19156"/>
                    <a:pt x="4793" y="17058"/>
                    <a:pt x="3025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3" y="1412"/>
                  </a:cubicBezTo>
                  <a:cubicBezTo>
                    <a:pt x="12310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6"/>
            <p:cNvSpPr/>
            <p:nvPr/>
          </p:nvSpPr>
          <p:spPr>
            <a:xfrm>
              <a:off x="843075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1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1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6"/>
            <p:cNvSpPr/>
            <p:nvPr/>
          </p:nvSpPr>
          <p:spPr>
            <a:xfrm>
              <a:off x="202465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1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1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3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1"/>
                    <a:pt x="14463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0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6"/>
            <p:cNvSpPr/>
            <p:nvPr/>
          </p:nvSpPr>
          <p:spPr>
            <a:xfrm>
              <a:off x="320620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1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2" y="20682"/>
                  </a:cubicBezTo>
                  <a:cubicBezTo>
                    <a:pt x="13438" y="20682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1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6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9" y="19243"/>
                    <a:pt x="4785" y="17093"/>
                    <a:pt x="2931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6"/>
            <p:cNvSpPr/>
            <p:nvPr/>
          </p:nvSpPr>
          <p:spPr>
            <a:xfrm>
              <a:off x="4387775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1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1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6"/>
            <p:cNvSpPr/>
            <p:nvPr/>
          </p:nvSpPr>
          <p:spPr>
            <a:xfrm>
              <a:off x="556935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1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1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3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1"/>
                    <a:pt x="14462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71" y="19243"/>
                    <a:pt x="4801" y="17093"/>
                    <a:pt x="3025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6"/>
            <p:cNvSpPr/>
            <p:nvPr/>
          </p:nvSpPr>
          <p:spPr>
            <a:xfrm>
              <a:off x="675090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1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1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343"/>
                    <a:pt x="14936" y="18910"/>
                  </a:cubicBezTo>
                  <a:cubicBezTo>
                    <a:pt x="14071" y="19135"/>
                    <a:pt x="13197" y="19243"/>
                    <a:pt x="12333" y="19243"/>
                  </a:cubicBezTo>
                  <a:cubicBezTo>
                    <a:pt x="8472" y="19243"/>
                    <a:pt x="4802" y="17093"/>
                    <a:pt x="3026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6"/>
            <p:cNvSpPr/>
            <p:nvPr/>
          </p:nvSpPr>
          <p:spPr>
            <a:xfrm>
              <a:off x="812350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6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5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6"/>
            <p:cNvSpPr/>
            <p:nvPr/>
          </p:nvSpPr>
          <p:spPr>
            <a:xfrm>
              <a:off x="1993925" y="157420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3"/>
                    <a:pt x="12356" y="20633"/>
                  </a:cubicBezTo>
                  <a:cubicBezTo>
                    <a:pt x="13485" y="20633"/>
                    <a:pt x="14610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7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4935" y="18815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6"/>
            <p:cNvSpPr/>
            <p:nvPr/>
          </p:nvSpPr>
          <p:spPr>
            <a:xfrm>
              <a:off x="3175475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7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8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3"/>
                  </a:cubicBezTo>
                  <a:cubicBezTo>
                    <a:pt x="7279" y="8796"/>
                    <a:pt x="9453" y="6244"/>
                    <a:pt x="11817" y="5676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7" y="12010"/>
                    <a:pt x="19851" y="14467"/>
                  </a:cubicBezTo>
                  <a:cubicBezTo>
                    <a:pt x="19095" y="16641"/>
                    <a:pt x="17205" y="18248"/>
                    <a:pt x="14936" y="18815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6"/>
            <p:cNvSpPr/>
            <p:nvPr/>
          </p:nvSpPr>
          <p:spPr>
            <a:xfrm>
              <a:off x="4357050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6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5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6"/>
            <p:cNvSpPr/>
            <p:nvPr/>
          </p:nvSpPr>
          <p:spPr>
            <a:xfrm>
              <a:off x="5538625" y="157420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3"/>
                    <a:pt x="12356" y="20633"/>
                  </a:cubicBezTo>
                  <a:cubicBezTo>
                    <a:pt x="13485" y="20633"/>
                    <a:pt x="14610" y="20474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8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7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8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5030" y="18815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7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6"/>
            <p:cNvSpPr/>
            <p:nvPr/>
          </p:nvSpPr>
          <p:spPr>
            <a:xfrm>
              <a:off x="6720175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7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8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7" y="5676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2"/>
                  </a:cubicBezTo>
                  <a:cubicBezTo>
                    <a:pt x="20229" y="9268"/>
                    <a:pt x="20796" y="12010"/>
                    <a:pt x="19946" y="14467"/>
                  </a:cubicBezTo>
                  <a:cubicBezTo>
                    <a:pt x="19095" y="16641"/>
                    <a:pt x="17205" y="18248"/>
                    <a:pt x="15030" y="18815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6"/>
            <p:cNvSpPr/>
            <p:nvPr/>
          </p:nvSpPr>
          <p:spPr>
            <a:xfrm>
              <a:off x="297775" y="2075175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5"/>
                    <a:pt x="4348" y="18343"/>
                    <a:pt x="7279" y="19572"/>
                  </a:cubicBezTo>
                  <a:cubicBezTo>
                    <a:pt x="8887" y="20319"/>
                    <a:pt x="10635" y="20681"/>
                    <a:pt x="12374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8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3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89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2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6"/>
            <p:cNvSpPr/>
            <p:nvPr/>
          </p:nvSpPr>
          <p:spPr>
            <a:xfrm>
              <a:off x="1403125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8" y="20319"/>
                    <a:pt x="10636" y="20681"/>
                    <a:pt x="12375" y="20681"/>
                  </a:cubicBezTo>
                  <a:cubicBezTo>
                    <a:pt x="13498" y="20681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1"/>
                    <a:pt x="10852" y="13951"/>
                  </a:cubicBezTo>
                  <a:cubicBezTo>
                    <a:pt x="9332" y="13951"/>
                    <a:pt x="7852" y="13002"/>
                    <a:pt x="7658" y="11254"/>
                  </a:cubicBezTo>
                  <a:cubicBezTo>
                    <a:pt x="7279" y="8796"/>
                    <a:pt x="9454" y="6338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89"/>
                    <a:pt x="18339" y="7567"/>
                  </a:cubicBezTo>
                  <a:cubicBezTo>
                    <a:pt x="20229" y="9363"/>
                    <a:pt x="20797" y="12104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2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2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4" y="1518"/>
                  </a:cubicBezTo>
                  <a:cubicBezTo>
                    <a:pt x="13454" y="1521"/>
                    <a:pt x="13484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6"/>
            <p:cNvSpPr/>
            <p:nvPr/>
          </p:nvSpPr>
          <p:spPr>
            <a:xfrm>
              <a:off x="2584700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7" y="20319"/>
                    <a:pt x="10635" y="20681"/>
                    <a:pt x="12375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8" y="10970"/>
                  </a:cubicBezTo>
                  <a:cubicBezTo>
                    <a:pt x="14368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89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5" y="16642"/>
                    <a:pt x="17204" y="18249"/>
                    <a:pt x="14936" y="18910"/>
                  </a:cubicBezTo>
                  <a:cubicBezTo>
                    <a:pt x="14071" y="19135"/>
                    <a:pt x="13200" y="19243"/>
                    <a:pt x="12341" y="19243"/>
                  </a:cubicBezTo>
                  <a:cubicBezTo>
                    <a:pt x="8500" y="19243"/>
                    <a:pt x="4879" y="17092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6"/>
            <p:cNvSpPr/>
            <p:nvPr/>
          </p:nvSpPr>
          <p:spPr>
            <a:xfrm>
              <a:off x="3766275" y="2075175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5"/>
                    <a:pt x="4348" y="18343"/>
                    <a:pt x="7279" y="19572"/>
                  </a:cubicBezTo>
                  <a:cubicBezTo>
                    <a:pt x="8887" y="20319"/>
                    <a:pt x="10635" y="20681"/>
                    <a:pt x="12374" y="20681"/>
                  </a:cubicBezTo>
                  <a:cubicBezTo>
                    <a:pt x="13497" y="20681"/>
                    <a:pt x="14616" y="20530"/>
                    <a:pt x="15691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2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89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2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6"/>
            <p:cNvSpPr/>
            <p:nvPr/>
          </p:nvSpPr>
          <p:spPr>
            <a:xfrm>
              <a:off x="4947825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8" y="20319"/>
                    <a:pt x="10636" y="20681"/>
                    <a:pt x="12375" y="20681"/>
                  </a:cubicBezTo>
                  <a:cubicBezTo>
                    <a:pt x="13498" y="20681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1"/>
                    <a:pt x="10852" y="13951"/>
                  </a:cubicBezTo>
                  <a:cubicBezTo>
                    <a:pt x="9332" y="13951"/>
                    <a:pt x="7852" y="13002"/>
                    <a:pt x="7657" y="11254"/>
                  </a:cubicBezTo>
                  <a:cubicBezTo>
                    <a:pt x="7279" y="8796"/>
                    <a:pt x="9453" y="6338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89"/>
                    <a:pt x="18339" y="7567"/>
                  </a:cubicBezTo>
                  <a:cubicBezTo>
                    <a:pt x="20229" y="9363"/>
                    <a:pt x="20797" y="12104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2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4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6"/>
            <p:cNvSpPr/>
            <p:nvPr/>
          </p:nvSpPr>
          <p:spPr>
            <a:xfrm>
              <a:off x="6129400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7" y="20319"/>
                    <a:pt x="10635" y="20681"/>
                    <a:pt x="12375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552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881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7" y="12766"/>
                    <a:pt x="12951" y="13333"/>
                  </a:cubicBezTo>
                  <a:cubicBezTo>
                    <a:pt x="12325" y="13750"/>
                    <a:pt x="11596" y="13951"/>
                    <a:pt x="1088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3" y="5479"/>
                  </a:cubicBezTo>
                  <a:cubicBezTo>
                    <a:pt x="15288" y="5479"/>
                    <a:pt x="17055" y="6189"/>
                    <a:pt x="18433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5" y="16642"/>
                    <a:pt x="17204" y="18249"/>
                    <a:pt x="15030" y="18910"/>
                  </a:cubicBezTo>
                  <a:cubicBezTo>
                    <a:pt x="14148" y="19135"/>
                    <a:pt x="13263" y="19243"/>
                    <a:pt x="12392" y="19243"/>
                  </a:cubicBezTo>
                  <a:cubicBezTo>
                    <a:pt x="8500" y="19243"/>
                    <a:pt x="4879" y="17092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6"/>
            <p:cNvSpPr/>
            <p:nvPr/>
          </p:nvSpPr>
          <p:spPr>
            <a:xfrm>
              <a:off x="812350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6"/>
            <p:cNvSpPr/>
            <p:nvPr/>
          </p:nvSpPr>
          <p:spPr>
            <a:xfrm>
              <a:off x="1993925" y="2578525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4935" y="18816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6"/>
            <p:cNvSpPr/>
            <p:nvPr/>
          </p:nvSpPr>
          <p:spPr>
            <a:xfrm>
              <a:off x="3175475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9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7" y="12010"/>
                    <a:pt x="19851" y="14467"/>
                  </a:cubicBezTo>
                  <a:cubicBezTo>
                    <a:pt x="19095" y="16641"/>
                    <a:pt x="17205" y="18248"/>
                    <a:pt x="14936" y="18816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6"/>
            <p:cNvSpPr/>
            <p:nvPr/>
          </p:nvSpPr>
          <p:spPr>
            <a:xfrm>
              <a:off x="4357050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6"/>
            <p:cNvSpPr/>
            <p:nvPr/>
          </p:nvSpPr>
          <p:spPr>
            <a:xfrm>
              <a:off x="5538625" y="2578525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4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9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9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5030" y="18816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7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6"/>
            <p:cNvSpPr/>
            <p:nvPr/>
          </p:nvSpPr>
          <p:spPr>
            <a:xfrm>
              <a:off x="6720175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9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946" y="14467"/>
                  </a:cubicBezTo>
                  <a:cubicBezTo>
                    <a:pt x="19095" y="16641"/>
                    <a:pt x="17205" y="18248"/>
                    <a:pt x="15030" y="18816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6"/>
            <p:cNvSpPr/>
            <p:nvPr/>
          </p:nvSpPr>
          <p:spPr>
            <a:xfrm>
              <a:off x="297775" y="3079500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6"/>
                    <a:pt x="4348" y="18343"/>
                    <a:pt x="7279" y="19572"/>
                  </a:cubicBezTo>
                  <a:cubicBezTo>
                    <a:pt x="8887" y="20319"/>
                    <a:pt x="10635" y="20682"/>
                    <a:pt x="12374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8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3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3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6"/>
            <p:cNvSpPr/>
            <p:nvPr/>
          </p:nvSpPr>
          <p:spPr>
            <a:xfrm>
              <a:off x="1403125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8" y="20319"/>
                    <a:pt x="10636" y="20682"/>
                    <a:pt x="12375" y="20682"/>
                  </a:cubicBezTo>
                  <a:cubicBezTo>
                    <a:pt x="13498" y="20682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2"/>
                    <a:pt x="10852" y="13952"/>
                  </a:cubicBezTo>
                  <a:cubicBezTo>
                    <a:pt x="9332" y="13952"/>
                    <a:pt x="7852" y="13002"/>
                    <a:pt x="7658" y="11254"/>
                  </a:cubicBezTo>
                  <a:cubicBezTo>
                    <a:pt x="7279" y="8796"/>
                    <a:pt x="9454" y="6339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90"/>
                    <a:pt x="18339" y="7567"/>
                  </a:cubicBezTo>
                  <a:cubicBezTo>
                    <a:pt x="20229" y="9363"/>
                    <a:pt x="20797" y="12105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3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2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4" y="1518"/>
                  </a:cubicBezTo>
                  <a:cubicBezTo>
                    <a:pt x="13454" y="1521"/>
                    <a:pt x="13484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6"/>
            <p:cNvSpPr/>
            <p:nvPr/>
          </p:nvSpPr>
          <p:spPr>
            <a:xfrm>
              <a:off x="2584700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7" y="20319"/>
                    <a:pt x="10635" y="20682"/>
                    <a:pt x="12375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8" y="10970"/>
                  </a:cubicBezTo>
                  <a:cubicBezTo>
                    <a:pt x="14368" y="11915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5" y="16642"/>
                    <a:pt x="17204" y="18249"/>
                    <a:pt x="14936" y="18910"/>
                  </a:cubicBezTo>
                  <a:cubicBezTo>
                    <a:pt x="14071" y="19135"/>
                    <a:pt x="13200" y="19243"/>
                    <a:pt x="12341" y="19243"/>
                  </a:cubicBezTo>
                  <a:cubicBezTo>
                    <a:pt x="8500" y="19243"/>
                    <a:pt x="4879" y="17093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6"/>
            <p:cNvSpPr/>
            <p:nvPr/>
          </p:nvSpPr>
          <p:spPr>
            <a:xfrm>
              <a:off x="3766275" y="3079500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6"/>
                    <a:pt x="4348" y="18343"/>
                    <a:pt x="7279" y="19572"/>
                  </a:cubicBezTo>
                  <a:cubicBezTo>
                    <a:pt x="8887" y="20319"/>
                    <a:pt x="10635" y="20682"/>
                    <a:pt x="12374" y="20682"/>
                  </a:cubicBezTo>
                  <a:cubicBezTo>
                    <a:pt x="13497" y="20682"/>
                    <a:pt x="14616" y="20530"/>
                    <a:pt x="15691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2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3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6"/>
            <p:cNvSpPr/>
            <p:nvPr/>
          </p:nvSpPr>
          <p:spPr>
            <a:xfrm>
              <a:off x="4947825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8" y="20319"/>
                    <a:pt x="10636" y="20682"/>
                    <a:pt x="12375" y="20682"/>
                  </a:cubicBezTo>
                  <a:cubicBezTo>
                    <a:pt x="13498" y="20682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2"/>
                    <a:pt x="10852" y="13952"/>
                  </a:cubicBezTo>
                  <a:cubicBezTo>
                    <a:pt x="9332" y="13952"/>
                    <a:pt x="7852" y="13002"/>
                    <a:pt x="7657" y="11254"/>
                  </a:cubicBezTo>
                  <a:cubicBezTo>
                    <a:pt x="7279" y="8796"/>
                    <a:pt x="9453" y="6339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90"/>
                    <a:pt x="18339" y="7567"/>
                  </a:cubicBezTo>
                  <a:cubicBezTo>
                    <a:pt x="20229" y="9363"/>
                    <a:pt x="20797" y="12105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3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4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46"/>
            <p:cNvSpPr/>
            <p:nvPr/>
          </p:nvSpPr>
          <p:spPr>
            <a:xfrm>
              <a:off x="6129400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7" y="20319"/>
                    <a:pt x="10635" y="20682"/>
                    <a:pt x="12375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552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881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7" y="12766"/>
                    <a:pt x="12951" y="13333"/>
                  </a:cubicBezTo>
                  <a:cubicBezTo>
                    <a:pt x="12325" y="13750"/>
                    <a:pt x="11596" y="13952"/>
                    <a:pt x="1088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3" y="5479"/>
                  </a:cubicBezTo>
                  <a:cubicBezTo>
                    <a:pt x="15288" y="5479"/>
                    <a:pt x="17055" y="6190"/>
                    <a:pt x="18433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5" y="16642"/>
                    <a:pt x="17204" y="18249"/>
                    <a:pt x="15030" y="18910"/>
                  </a:cubicBezTo>
                  <a:cubicBezTo>
                    <a:pt x="14148" y="19135"/>
                    <a:pt x="13263" y="19243"/>
                    <a:pt x="12392" y="19243"/>
                  </a:cubicBezTo>
                  <a:cubicBezTo>
                    <a:pt x="8500" y="19243"/>
                    <a:pt x="4879" y="17093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46"/>
            <p:cNvSpPr/>
            <p:nvPr/>
          </p:nvSpPr>
          <p:spPr>
            <a:xfrm>
              <a:off x="812350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2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46"/>
            <p:cNvSpPr/>
            <p:nvPr/>
          </p:nvSpPr>
          <p:spPr>
            <a:xfrm>
              <a:off x="1993925" y="358285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1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5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2"/>
                    <a:pt x="17204" y="18248"/>
                    <a:pt x="14935" y="18816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46"/>
            <p:cNvSpPr/>
            <p:nvPr/>
          </p:nvSpPr>
          <p:spPr>
            <a:xfrm>
              <a:off x="3175475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9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7" y="12010"/>
                    <a:pt x="19851" y="14467"/>
                  </a:cubicBezTo>
                  <a:cubicBezTo>
                    <a:pt x="19095" y="16642"/>
                    <a:pt x="17205" y="18248"/>
                    <a:pt x="14936" y="18816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8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46"/>
            <p:cNvSpPr/>
            <p:nvPr/>
          </p:nvSpPr>
          <p:spPr>
            <a:xfrm>
              <a:off x="4357050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2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46"/>
            <p:cNvSpPr/>
            <p:nvPr/>
          </p:nvSpPr>
          <p:spPr>
            <a:xfrm>
              <a:off x="5538625" y="358285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1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5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9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9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2"/>
                    <a:pt x="17204" y="18248"/>
                    <a:pt x="15030" y="18816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8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46"/>
            <p:cNvSpPr/>
            <p:nvPr/>
          </p:nvSpPr>
          <p:spPr>
            <a:xfrm>
              <a:off x="6720175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9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946" y="14467"/>
                  </a:cubicBezTo>
                  <a:cubicBezTo>
                    <a:pt x="19095" y="16642"/>
                    <a:pt x="17205" y="18248"/>
                    <a:pt x="15030" y="18816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8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" name="Immagine 13" descr="Chi siamo - SCUOLA ELEMENTARE G.DEL CURTO - Scuola in Chiaro">
            <a:extLst>
              <a:ext uri="{FF2B5EF4-FFF2-40B4-BE49-F238E27FC236}">
                <a16:creationId xmlns:a16="http://schemas.microsoft.com/office/drawing/2014/main" id="{D4248607-CF3E-FDD9-3490-309F77920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493">
            <a:off x="973700" y="1202467"/>
            <a:ext cx="2152435" cy="161441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ADB4752-FB60-A46E-925A-BC32F72860DC}"/>
              </a:ext>
            </a:extLst>
          </p:cNvPr>
          <p:cNvSpPr txBox="1"/>
          <p:nvPr/>
        </p:nvSpPr>
        <p:spPr>
          <a:xfrm>
            <a:off x="681201" y="3078043"/>
            <a:ext cx="21516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SCUOLA PRIMARIA </a:t>
            </a:r>
          </a:p>
          <a:p>
            <a:r>
              <a:rPr lang="it-IT" sz="1100" dirty="0"/>
              <a:t>«G.DEL CURTO» - MARIANO</a:t>
            </a:r>
          </a:p>
        </p:txBody>
      </p:sp>
      <p:pic>
        <p:nvPicPr>
          <p:cNvPr id="16" name="Immagine 15" descr="Mariano, sensori a scuola per monitorare la qualità dell'aria - CiaoComo">
            <a:extLst>
              <a:ext uri="{FF2B5EF4-FFF2-40B4-BE49-F238E27FC236}">
                <a16:creationId xmlns:a16="http://schemas.microsoft.com/office/drawing/2014/main" id="{37D3EBAE-2187-1A69-2FAD-3287C14070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t="7470" r="12091" b="19812"/>
          <a:stretch/>
        </p:blipFill>
        <p:spPr bwMode="auto">
          <a:xfrm rot="670276">
            <a:off x="5247277" y="1234480"/>
            <a:ext cx="2551212" cy="15848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C95B194-2D0C-5AD3-4E27-64BDB7B2B877}"/>
              </a:ext>
            </a:extLst>
          </p:cNvPr>
          <p:cNvSpPr txBox="1"/>
          <p:nvPr/>
        </p:nvSpPr>
        <p:spPr>
          <a:xfrm>
            <a:off x="3772095" y="1034260"/>
            <a:ext cx="2301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SCUOLA PRIMARIA </a:t>
            </a:r>
          </a:p>
          <a:p>
            <a:r>
              <a:rPr lang="it-IT" sz="1200" dirty="0"/>
              <a:t>«DON MILANI»- </a:t>
            </a:r>
          </a:p>
          <a:p>
            <a:r>
              <a:rPr lang="it-IT" sz="1200" dirty="0"/>
              <a:t>PERTICATO</a:t>
            </a:r>
          </a:p>
        </p:txBody>
      </p:sp>
      <p:pic>
        <p:nvPicPr>
          <p:cNvPr id="18" name="Picture 4" descr="SCUOLA PRIMARIA &quot;ALESSANDRO MANZONI&quot; | COMUNE DI CABIATE">
            <a:extLst>
              <a:ext uri="{FF2B5EF4-FFF2-40B4-BE49-F238E27FC236}">
                <a16:creationId xmlns:a16="http://schemas.microsoft.com/office/drawing/2014/main" id="{C41C757F-ECA1-DA5C-30C4-C513CA80D7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264" y="2969157"/>
            <a:ext cx="2190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87C3637-4696-6E17-A74E-B329829BB9C0}"/>
              </a:ext>
            </a:extLst>
          </p:cNvPr>
          <p:cNvSpPr txBox="1"/>
          <p:nvPr/>
        </p:nvSpPr>
        <p:spPr>
          <a:xfrm>
            <a:off x="5551926" y="4066590"/>
            <a:ext cx="1816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SCUOLA PRIMARIA «MANZONI»- CABIATE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34"/>
          <p:cNvSpPr/>
          <p:nvPr/>
        </p:nvSpPr>
        <p:spPr>
          <a:xfrm>
            <a:off x="4641173" y="1144113"/>
            <a:ext cx="3620700" cy="2712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81" name="Google Shape;781;p34"/>
          <p:cNvGrpSpPr/>
          <p:nvPr/>
        </p:nvGrpSpPr>
        <p:grpSpPr>
          <a:xfrm rot="899975">
            <a:off x="7611354" y="2924061"/>
            <a:ext cx="873334" cy="1914637"/>
            <a:chOff x="5661950" y="0"/>
            <a:chExt cx="2209475" cy="4843900"/>
          </a:xfrm>
        </p:grpSpPr>
        <p:grpSp>
          <p:nvGrpSpPr>
            <p:cNvPr id="782" name="Google Shape;782;p34"/>
            <p:cNvGrpSpPr/>
            <p:nvPr/>
          </p:nvGrpSpPr>
          <p:grpSpPr>
            <a:xfrm>
              <a:off x="5661950" y="0"/>
              <a:ext cx="2209475" cy="4843900"/>
              <a:chOff x="2616875" y="358450"/>
              <a:chExt cx="2209475" cy="4843900"/>
            </a:xfrm>
          </p:grpSpPr>
          <p:sp>
            <p:nvSpPr>
              <p:cNvPr id="783" name="Google Shape;783;p34"/>
              <p:cNvSpPr/>
              <p:nvPr/>
            </p:nvSpPr>
            <p:spPr>
              <a:xfrm>
                <a:off x="3504425" y="1400200"/>
                <a:ext cx="372325" cy="270800"/>
              </a:xfrm>
              <a:custGeom>
                <a:avLst/>
                <a:gdLst/>
                <a:ahLst/>
                <a:cxnLst/>
                <a:rect l="l" t="t" r="r" b="b"/>
                <a:pathLst>
                  <a:path w="14893" h="10832" fill="none" extrusionOk="0">
                    <a:moveTo>
                      <a:pt x="3686" y="10831"/>
                    </a:moveTo>
                    <a:cubicBezTo>
                      <a:pt x="3686" y="10831"/>
                      <a:pt x="0" y="1204"/>
                      <a:pt x="7597" y="602"/>
                    </a:cubicBezTo>
                    <a:cubicBezTo>
                      <a:pt x="14893" y="0"/>
                      <a:pt x="14140" y="7973"/>
                      <a:pt x="13012" y="9778"/>
                    </a:cubicBezTo>
                  </a:path>
                </a:pathLst>
              </a:custGeom>
              <a:solidFill>
                <a:schemeClr val="dk2"/>
              </a:solidFill>
              <a:ln w="47000" cap="rnd" cmpd="sng">
                <a:solidFill>
                  <a:schemeClr val="dk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4"/>
              <p:cNvSpPr/>
              <p:nvPr/>
            </p:nvSpPr>
            <p:spPr>
              <a:xfrm>
                <a:off x="2616875" y="1466000"/>
                <a:ext cx="2209475" cy="3736350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49454" extrusionOk="0">
                    <a:moveTo>
                      <a:pt x="44493" y="13295"/>
                    </a:moveTo>
                    <a:cubicBezTo>
                      <a:pt x="47606" y="13295"/>
                      <a:pt x="50620" y="15707"/>
                      <a:pt x="50620" y="19331"/>
                    </a:cubicBezTo>
                    <a:cubicBezTo>
                      <a:pt x="50620" y="22716"/>
                      <a:pt x="47913" y="25348"/>
                      <a:pt x="44603" y="25348"/>
                    </a:cubicBezTo>
                    <a:lnTo>
                      <a:pt x="44603" y="25423"/>
                    </a:lnTo>
                    <a:cubicBezTo>
                      <a:pt x="39188" y="25423"/>
                      <a:pt x="36480" y="18880"/>
                      <a:pt x="40316" y="15044"/>
                    </a:cubicBezTo>
                    <a:cubicBezTo>
                      <a:pt x="41524" y="13835"/>
                      <a:pt x="43020" y="13295"/>
                      <a:pt x="44493" y="13295"/>
                    </a:cubicBezTo>
                    <a:close/>
                    <a:moveTo>
                      <a:pt x="23769" y="1"/>
                    </a:moveTo>
                    <a:lnTo>
                      <a:pt x="1" y="22941"/>
                    </a:lnTo>
                    <a:lnTo>
                      <a:pt x="1" y="149454"/>
                    </a:lnTo>
                    <a:lnTo>
                      <a:pt x="88378" y="149454"/>
                    </a:lnTo>
                    <a:lnTo>
                      <a:pt x="88378" y="22941"/>
                    </a:lnTo>
                    <a:lnTo>
                      <a:pt x="67619" y="1"/>
                    </a:ln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4"/>
              <p:cNvSpPr/>
              <p:nvPr/>
            </p:nvSpPr>
            <p:spPr>
              <a:xfrm>
                <a:off x="2659881" y="1499497"/>
                <a:ext cx="2133469" cy="768671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31968" extrusionOk="0">
                    <a:moveTo>
                      <a:pt x="44077" y="13013"/>
                    </a:moveTo>
                    <a:cubicBezTo>
                      <a:pt x="49492" y="13013"/>
                      <a:pt x="52125" y="19481"/>
                      <a:pt x="48364" y="23317"/>
                    </a:cubicBezTo>
                    <a:cubicBezTo>
                      <a:pt x="47122" y="24560"/>
                      <a:pt x="45603" y="25116"/>
                      <a:pt x="44118" y="25116"/>
                    </a:cubicBezTo>
                    <a:cubicBezTo>
                      <a:pt x="41017" y="25116"/>
                      <a:pt x="38060" y="22692"/>
                      <a:pt x="38060" y="19030"/>
                    </a:cubicBezTo>
                    <a:cubicBezTo>
                      <a:pt x="38060" y="15721"/>
                      <a:pt x="40767" y="13013"/>
                      <a:pt x="44077" y="13013"/>
                    </a:cubicBezTo>
                    <a:close/>
                    <a:moveTo>
                      <a:pt x="23242" y="0"/>
                    </a:moveTo>
                    <a:lnTo>
                      <a:pt x="1" y="22640"/>
                    </a:lnTo>
                    <a:lnTo>
                      <a:pt x="1" y="31967"/>
                    </a:lnTo>
                    <a:lnTo>
                      <a:pt x="88378" y="31967"/>
                    </a:lnTo>
                    <a:lnTo>
                      <a:pt x="88378" y="22640"/>
                    </a:lnTo>
                    <a:lnTo>
                      <a:pt x="6709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4"/>
              <p:cNvSpPr/>
              <p:nvPr/>
            </p:nvSpPr>
            <p:spPr>
              <a:xfrm>
                <a:off x="2655299" y="4822509"/>
                <a:ext cx="2133469" cy="361188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5495" extrusionOk="0">
                    <a:moveTo>
                      <a:pt x="1" y="0"/>
                    </a:moveTo>
                    <a:lnTo>
                      <a:pt x="1" y="15494"/>
                    </a:lnTo>
                    <a:lnTo>
                      <a:pt x="88378" y="15494"/>
                    </a:lnTo>
                    <a:lnTo>
                      <a:pt x="8837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4"/>
              <p:cNvSpPr/>
              <p:nvPr/>
            </p:nvSpPr>
            <p:spPr>
              <a:xfrm>
                <a:off x="3694122" y="3021125"/>
                <a:ext cx="665675" cy="547175"/>
              </a:xfrm>
              <a:custGeom>
                <a:avLst/>
                <a:gdLst/>
                <a:ahLst/>
                <a:cxnLst/>
                <a:rect l="l" t="t" r="r" b="b"/>
                <a:pathLst>
                  <a:path w="26627" h="21887" extrusionOk="0">
                    <a:moveTo>
                      <a:pt x="8230" y="1"/>
                    </a:moveTo>
                    <a:cubicBezTo>
                      <a:pt x="3982" y="1"/>
                      <a:pt x="1" y="3359"/>
                      <a:pt x="1" y="8272"/>
                    </a:cubicBezTo>
                    <a:cubicBezTo>
                      <a:pt x="1" y="11657"/>
                      <a:pt x="2032" y="14591"/>
                      <a:pt x="5491" y="17524"/>
                    </a:cubicBezTo>
                    <a:cubicBezTo>
                      <a:pt x="7974" y="19254"/>
                      <a:pt x="10531" y="20683"/>
                      <a:pt x="13314" y="21886"/>
                    </a:cubicBezTo>
                    <a:cubicBezTo>
                      <a:pt x="16022" y="20683"/>
                      <a:pt x="18654" y="19254"/>
                      <a:pt x="21061" y="17524"/>
                    </a:cubicBezTo>
                    <a:cubicBezTo>
                      <a:pt x="24596" y="14591"/>
                      <a:pt x="26627" y="11657"/>
                      <a:pt x="26627" y="8272"/>
                    </a:cubicBezTo>
                    <a:cubicBezTo>
                      <a:pt x="26627" y="3730"/>
                      <a:pt x="23015" y="73"/>
                      <a:pt x="18491" y="73"/>
                    </a:cubicBezTo>
                    <a:cubicBezTo>
                      <a:pt x="18445" y="73"/>
                      <a:pt x="18399" y="73"/>
                      <a:pt x="18353" y="74"/>
                    </a:cubicBezTo>
                    <a:cubicBezTo>
                      <a:pt x="18262" y="70"/>
                      <a:pt x="18171" y="68"/>
                      <a:pt x="18080" y="68"/>
                    </a:cubicBezTo>
                    <a:cubicBezTo>
                      <a:pt x="16367" y="68"/>
                      <a:pt x="14671" y="733"/>
                      <a:pt x="13314" y="1804"/>
                    </a:cubicBezTo>
                    <a:cubicBezTo>
                      <a:pt x="11743" y="561"/>
                      <a:pt x="9964" y="1"/>
                      <a:pt x="82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34"/>
              <p:cNvSpPr/>
              <p:nvPr/>
            </p:nvSpPr>
            <p:spPr>
              <a:xfrm>
                <a:off x="3282525" y="358450"/>
                <a:ext cx="684475" cy="1476125"/>
              </a:xfrm>
              <a:custGeom>
                <a:avLst/>
                <a:gdLst/>
                <a:ahLst/>
                <a:cxnLst/>
                <a:rect l="l" t="t" r="r" b="b"/>
                <a:pathLst>
                  <a:path w="27379" h="59045" fill="none" extrusionOk="0">
                    <a:moveTo>
                      <a:pt x="18428" y="59045"/>
                    </a:moveTo>
                    <a:cubicBezTo>
                      <a:pt x="18428" y="59045"/>
                      <a:pt x="16849" y="49869"/>
                      <a:pt x="18955" y="41821"/>
                    </a:cubicBezTo>
                    <a:cubicBezTo>
                      <a:pt x="19782" y="38737"/>
                      <a:pt x="21963" y="32870"/>
                      <a:pt x="23693" y="25273"/>
                    </a:cubicBezTo>
                    <a:cubicBezTo>
                      <a:pt x="26326" y="13690"/>
                      <a:pt x="27379" y="1"/>
                      <a:pt x="17075" y="1"/>
                    </a:cubicBezTo>
                    <a:cubicBezTo>
                      <a:pt x="1" y="1"/>
                      <a:pt x="8124" y="25499"/>
                      <a:pt x="14818" y="41821"/>
                    </a:cubicBezTo>
                    <a:cubicBezTo>
                      <a:pt x="18880" y="51599"/>
                      <a:pt x="16022" y="58142"/>
                      <a:pt x="16022" y="58142"/>
                    </a:cubicBezTo>
                  </a:path>
                </a:pathLst>
              </a:custGeom>
              <a:solidFill>
                <a:schemeClr val="dk2"/>
              </a:solidFill>
              <a:ln w="47000" cap="rnd" cmpd="sng">
                <a:solidFill>
                  <a:schemeClr val="dk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4"/>
              <p:cNvSpPr/>
              <p:nvPr/>
            </p:nvSpPr>
            <p:spPr>
              <a:xfrm>
                <a:off x="2662616" y="2735275"/>
                <a:ext cx="2069190" cy="1645351"/>
              </a:xfrm>
              <a:custGeom>
                <a:avLst/>
                <a:gdLst/>
                <a:ahLst/>
                <a:cxnLst/>
                <a:rect l="l" t="t" r="r" b="b"/>
                <a:pathLst>
                  <a:path w="65814" h="65814" fill="none" extrusionOk="0">
                    <a:moveTo>
                      <a:pt x="1" y="0"/>
                    </a:moveTo>
                    <a:lnTo>
                      <a:pt x="65814" y="0"/>
                    </a:lnTo>
                    <a:lnTo>
                      <a:pt x="65814" y="65813"/>
                    </a:lnTo>
                    <a:lnTo>
                      <a:pt x="1" y="65813"/>
                    </a:ln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4"/>
              <p:cNvSpPr/>
              <p:nvPr/>
            </p:nvSpPr>
            <p:spPr>
              <a:xfrm>
                <a:off x="329945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extrusionOk="0">
                    <a:moveTo>
                      <a:pt x="5642" y="0"/>
                    </a:moveTo>
                    <a:cubicBezTo>
                      <a:pt x="76" y="0"/>
                      <a:pt x="226" y="2482"/>
                      <a:pt x="226" y="5491"/>
                    </a:cubicBezTo>
                    <a:cubicBezTo>
                      <a:pt x="226" y="8499"/>
                      <a:pt x="1" y="10982"/>
                      <a:pt x="5642" y="10982"/>
                    </a:cubicBezTo>
                    <a:cubicBezTo>
                      <a:pt x="9854" y="10982"/>
                      <a:pt x="13464" y="9628"/>
                      <a:pt x="15044" y="7672"/>
                    </a:cubicBezTo>
                    <a:lnTo>
                      <a:pt x="14968" y="3310"/>
                    </a:lnTo>
                    <a:cubicBezTo>
                      <a:pt x="13389" y="1354"/>
                      <a:pt x="9854" y="0"/>
                      <a:pt x="5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4"/>
              <p:cNvSpPr/>
              <p:nvPr/>
            </p:nvSpPr>
            <p:spPr>
              <a:xfrm>
                <a:off x="329945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fill="none" extrusionOk="0">
                    <a:moveTo>
                      <a:pt x="15044" y="7672"/>
                    </a:moveTo>
                    <a:cubicBezTo>
                      <a:pt x="13464" y="9628"/>
                      <a:pt x="9854" y="10982"/>
                      <a:pt x="5642" y="10982"/>
                    </a:cubicBezTo>
                    <a:cubicBezTo>
                      <a:pt x="1" y="10982"/>
                      <a:pt x="226" y="8499"/>
                      <a:pt x="226" y="5491"/>
                    </a:cubicBezTo>
                    <a:cubicBezTo>
                      <a:pt x="226" y="2482"/>
                      <a:pt x="76" y="0"/>
                      <a:pt x="5642" y="0"/>
                    </a:cubicBezTo>
                    <a:cubicBezTo>
                      <a:pt x="9854" y="0"/>
                      <a:pt x="13389" y="1354"/>
                      <a:pt x="14968" y="3310"/>
                    </a:cubicBez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34"/>
              <p:cNvSpPr/>
              <p:nvPr/>
            </p:nvSpPr>
            <p:spPr>
              <a:xfrm>
                <a:off x="379210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extrusionOk="0">
                    <a:moveTo>
                      <a:pt x="9403" y="0"/>
                    </a:moveTo>
                    <a:cubicBezTo>
                      <a:pt x="5191" y="0"/>
                      <a:pt x="1656" y="1354"/>
                      <a:pt x="76" y="3310"/>
                    </a:cubicBezTo>
                    <a:lnTo>
                      <a:pt x="1" y="7672"/>
                    </a:lnTo>
                    <a:cubicBezTo>
                      <a:pt x="1580" y="9628"/>
                      <a:pt x="5191" y="10982"/>
                      <a:pt x="9403" y="10982"/>
                    </a:cubicBezTo>
                    <a:cubicBezTo>
                      <a:pt x="15044" y="10982"/>
                      <a:pt x="14818" y="8499"/>
                      <a:pt x="14818" y="5491"/>
                    </a:cubicBezTo>
                    <a:cubicBezTo>
                      <a:pt x="14818" y="2482"/>
                      <a:pt x="14969" y="0"/>
                      <a:pt x="94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34"/>
              <p:cNvSpPr/>
              <p:nvPr/>
            </p:nvSpPr>
            <p:spPr>
              <a:xfrm>
                <a:off x="379210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fill="none" extrusionOk="0">
                    <a:moveTo>
                      <a:pt x="1" y="7672"/>
                    </a:moveTo>
                    <a:cubicBezTo>
                      <a:pt x="1580" y="9628"/>
                      <a:pt x="5191" y="10982"/>
                      <a:pt x="9403" y="10982"/>
                    </a:cubicBezTo>
                    <a:cubicBezTo>
                      <a:pt x="15044" y="10982"/>
                      <a:pt x="14818" y="8499"/>
                      <a:pt x="14818" y="5491"/>
                    </a:cubicBezTo>
                    <a:cubicBezTo>
                      <a:pt x="14818" y="2482"/>
                      <a:pt x="14969" y="0"/>
                      <a:pt x="9403" y="0"/>
                    </a:cubicBezTo>
                    <a:cubicBezTo>
                      <a:pt x="5191" y="0"/>
                      <a:pt x="1656" y="1354"/>
                      <a:pt x="76" y="3310"/>
                    </a:cubicBez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34"/>
              <p:cNvSpPr/>
              <p:nvPr/>
            </p:nvSpPr>
            <p:spPr>
              <a:xfrm>
                <a:off x="3641675" y="2658050"/>
                <a:ext cx="176775" cy="152525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6101" extrusionOk="0">
                    <a:moveTo>
                      <a:pt x="3996" y="0"/>
                    </a:moveTo>
                    <a:cubicBezTo>
                      <a:pt x="3316" y="0"/>
                      <a:pt x="2622" y="235"/>
                      <a:pt x="2032" y="757"/>
                    </a:cubicBezTo>
                    <a:cubicBezTo>
                      <a:pt x="1" y="2562"/>
                      <a:pt x="1054" y="5797"/>
                      <a:pt x="3686" y="6098"/>
                    </a:cubicBezTo>
                    <a:cubicBezTo>
                      <a:pt x="3734" y="6100"/>
                      <a:pt x="3782" y="6101"/>
                      <a:pt x="3830" y="6101"/>
                    </a:cubicBezTo>
                    <a:cubicBezTo>
                      <a:pt x="5570" y="6101"/>
                      <a:pt x="6998" y="4773"/>
                      <a:pt x="7071" y="3089"/>
                    </a:cubicBezTo>
                    <a:cubicBezTo>
                      <a:pt x="7071" y="1252"/>
                      <a:pt x="5569" y="0"/>
                      <a:pt x="39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5" name="Google Shape;795;p34"/>
            <p:cNvSpPr txBox="1"/>
            <p:nvPr/>
          </p:nvSpPr>
          <p:spPr>
            <a:xfrm>
              <a:off x="5963940" y="2642749"/>
              <a:ext cx="627300" cy="51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I</a:t>
              </a:r>
              <a:endParaRPr sz="2200">
                <a:solidFill>
                  <a:schemeClr val="lt1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  <p:sp>
          <p:nvSpPr>
            <p:cNvPr id="796" name="Google Shape;796;p34"/>
            <p:cNvSpPr txBox="1"/>
            <p:nvPr/>
          </p:nvSpPr>
          <p:spPr>
            <a:xfrm>
              <a:off x="5963977" y="3302724"/>
              <a:ext cx="1629200" cy="51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School</a:t>
              </a:r>
              <a:endParaRPr sz="1300">
                <a:solidFill>
                  <a:schemeClr val="lt1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</p:grpSp>
      <p:sp>
        <p:nvSpPr>
          <p:cNvPr id="797" name="Google Shape;797;p34"/>
          <p:cNvSpPr txBox="1">
            <a:spLocks noGrp="1"/>
          </p:cNvSpPr>
          <p:nvPr>
            <p:ph type="ctrTitle"/>
          </p:nvPr>
        </p:nvSpPr>
        <p:spPr>
          <a:xfrm>
            <a:off x="4782292" y="1468091"/>
            <a:ext cx="3425700" cy="15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dirty="0">
                <a:solidFill>
                  <a:srgbClr val="4C225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" sz="4200" dirty="0">
                <a:solidFill>
                  <a:srgbClr val="00FF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SCUOLA PRIMARIA “G.DEL CURTO”</a:t>
            </a:r>
            <a:endParaRPr sz="4200" dirty="0">
              <a:solidFill>
                <a:srgbClr val="00FF00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798" name="Google Shape;798;p34"/>
          <p:cNvSpPr txBox="1">
            <a:spLocks noGrp="1"/>
          </p:cNvSpPr>
          <p:nvPr>
            <p:ph type="subTitle" idx="1"/>
          </p:nvPr>
        </p:nvSpPr>
        <p:spPr>
          <a:xfrm>
            <a:off x="5116301" y="3210937"/>
            <a:ext cx="25941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latin typeface="Lato"/>
                <a:ea typeface="Lato"/>
                <a:cs typeface="Lato"/>
                <a:sym typeface="Lato"/>
              </a:rPr>
              <a:t>V</a:t>
            </a:r>
            <a:r>
              <a:rPr lang="en" dirty="0">
                <a:latin typeface="Lato"/>
                <a:ea typeface="Lato"/>
                <a:cs typeface="Lato"/>
                <a:sym typeface="Lato"/>
              </a:rPr>
              <a:t>ia S.Ambrogio 41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Mariano C.se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013" name="Google Shape;1013;p34"/>
          <p:cNvGrpSpPr/>
          <p:nvPr/>
        </p:nvGrpSpPr>
        <p:grpSpPr>
          <a:xfrm rot="2375770">
            <a:off x="4026135" y="1160924"/>
            <a:ext cx="904637" cy="339731"/>
            <a:chOff x="202075" y="1493875"/>
            <a:chExt cx="7071675" cy="2655725"/>
          </a:xfrm>
        </p:grpSpPr>
        <p:sp>
          <p:nvSpPr>
            <p:cNvPr id="1014" name="Google Shape;1014;p34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magine 1" descr="Chi siamo - SCUOLA ELEMENTARE G.DEL CURTO - Scuola in Chiaro">
            <a:extLst>
              <a:ext uri="{FF2B5EF4-FFF2-40B4-BE49-F238E27FC236}">
                <a16:creationId xmlns:a16="http://schemas.microsoft.com/office/drawing/2014/main" id="{75C76E89-29D9-1A69-77CD-F429541167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" t="-4" r="-608" b="25444"/>
          <a:stretch/>
        </p:blipFill>
        <p:spPr bwMode="auto">
          <a:xfrm>
            <a:off x="256348" y="1419273"/>
            <a:ext cx="4010070" cy="22424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08" name="Google Shape;908;p34"/>
          <p:cNvGrpSpPr/>
          <p:nvPr/>
        </p:nvGrpSpPr>
        <p:grpSpPr>
          <a:xfrm rot="-1754080">
            <a:off x="8438" y="905077"/>
            <a:ext cx="1507133" cy="398989"/>
            <a:chOff x="0" y="1186625"/>
            <a:chExt cx="7619725" cy="3240625"/>
          </a:xfrm>
        </p:grpSpPr>
        <p:sp>
          <p:nvSpPr>
            <p:cNvPr id="909" name="Google Shape;909;p34"/>
            <p:cNvSpPr/>
            <p:nvPr/>
          </p:nvSpPr>
          <p:spPr>
            <a:xfrm>
              <a:off x="0" y="1186625"/>
              <a:ext cx="7619725" cy="3240563"/>
            </a:xfrm>
            <a:custGeom>
              <a:avLst/>
              <a:gdLst/>
              <a:ahLst/>
              <a:cxnLst/>
              <a:rect l="l" t="t" r="r" b="b"/>
              <a:pathLst>
                <a:path w="250032" h="98080" extrusionOk="0">
                  <a:moveTo>
                    <a:pt x="879" y="0"/>
                  </a:moveTo>
                  <a:cubicBezTo>
                    <a:pt x="2831" y="2440"/>
                    <a:pt x="4392" y="5075"/>
                    <a:pt x="6246" y="7612"/>
                  </a:cubicBezTo>
                  <a:cubicBezTo>
                    <a:pt x="6734" y="8296"/>
                    <a:pt x="7320" y="8979"/>
                    <a:pt x="7905" y="9662"/>
                  </a:cubicBezTo>
                  <a:cubicBezTo>
                    <a:pt x="8198" y="10052"/>
                    <a:pt x="8491" y="10345"/>
                    <a:pt x="8686" y="10833"/>
                  </a:cubicBezTo>
                  <a:cubicBezTo>
                    <a:pt x="8979" y="11419"/>
                    <a:pt x="8686" y="12102"/>
                    <a:pt x="8101" y="12394"/>
                  </a:cubicBezTo>
                  <a:cubicBezTo>
                    <a:pt x="6832" y="13370"/>
                    <a:pt x="5466" y="14249"/>
                    <a:pt x="4002" y="15029"/>
                  </a:cubicBezTo>
                  <a:cubicBezTo>
                    <a:pt x="3123" y="15517"/>
                    <a:pt x="2343" y="16005"/>
                    <a:pt x="1464" y="16493"/>
                  </a:cubicBezTo>
                  <a:lnTo>
                    <a:pt x="879" y="16786"/>
                  </a:lnTo>
                  <a:cubicBezTo>
                    <a:pt x="684" y="16981"/>
                    <a:pt x="1074" y="17274"/>
                    <a:pt x="1172" y="17469"/>
                  </a:cubicBezTo>
                  <a:cubicBezTo>
                    <a:pt x="1269" y="17567"/>
                    <a:pt x="1757" y="18055"/>
                    <a:pt x="2050" y="18348"/>
                  </a:cubicBezTo>
                  <a:cubicBezTo>
                    <a:pt x="4295" y="20690"/>
                    <a:pt x="7320" y="22642"/>
                    <a:pt x="8979" y="25472"/>
                  </a:cubicBezTo>
                  <a:cubicBezTo>
                    <a:pt x="9467" y="26155"/>
                    <a:pt x="9955" y="27131"/>
                    <a:pt x="9565" y="27912"/>
                  </a:cubicBezTo>
                  <a:cubicBezTo>
                    <a:pt x="9077" y="28595"/>
                    <a:pt x="8296" y="29083"/>
                    <a:pt x="7515" y="29473"/>
                  </a:cubicBezTo>
                  <a:cubicBezTo>
                    <a:pt x="6930" y="29863"/>
                    <a:pt x="6344" y="30254"/>
                    <a:pt x="5758" y="30742"/>
                  </a:cubicBezTo>
                  <a:cubicBezTo>
                    <a:pt x="5661" y="30839"/>
                    <a:pt x="5466" y="30937"/>
                    <a:pt x="5368" y="31034"/>
                  </a:cubicBezTo>
                  <a:cubicBezTo>
                    <a:pt x="5270" y="31230"/>
                    <a:pt x="5563" y="31522"/>
                    <a:pt x="5563" y="31718"/>
                  </a:cubicBezTo>
                  <a:cubicBezTo>
                    <a:pt x="5856" y="32010"/>
                    <a:pt x="6051" y="32401"/>
                    <a:pt x="6344" y="32791"/>
                  </a:cubicBezTo>
                  <a:cubicBezTo>
                    <a:pt x="7222" y="33962"/>
                    <a:pt x="7905" y="35329"/>
                    <a:pt x="8393" y="36792"/>
                  </a:cubicBezTo>
                  <a:cubicBezTo>
                    <a:pt x="8979" y="39915"/>
                    <a:pt x="5856" y="41379"/>
                    <a:pt x="4587" y="43819"/>
                  </a:cubicBezTo>
                  <a:cubicBezTo>
                    <a:pt x="4099" y="44990"/>
                    <a:pt x="4295" y="46259"/>
                    <a:pt x="5173" y="47137"/>
                  </a:cubicBezTo>
                  <a:cubicBezTo>
                    <a:pt x="6149" y="48503"/>
                    <a:pt x="7320" y="49675"/>
                    <a:pt x="8686" y="50748"/>
                  </a:cubicBezTo>
                  <a:cubicBezTo>
                    <a:pt x="9857" y="51626"/>
                    <a:pt x="10833" y="52602"/>
                    <a:pt x="11712" y="53871"/>
                  </a:cubicBezTo>
                  <a:cubicBezTo>
                    <a:pt x="12200" y="54554"/>
                    <a:pt x="12785" y="55237"/>
                    <a:pt x="12200" y="56018"/>
                  </a:cubicBezTo>
                  <a:cubicBezTo>
                    <a:pt x="11614" y="57091"/>
                    <a:pt x="10833" y="58067"/>
                    <a:pt x="9955" y="58848"/>
                  </a:cubicBezTo>
                  <a:cubicBezTo>
                    <a:pt x="9077" y="59824"/>
                    <a:pt x="8003" y="60702"/>
                    <a:pt x="7125" y="61678"/>
                  </a:cubicBezTo>
                  <a:cubicBezTo>
                    <a:pt x="6149" y="62557"/>
                    <a:pt x="5368" y="63630"/>
                    <a:pt x="4783" y="64801"/>
                  </a:cubicBezTo>
                  <a:cubicBezTo>
                    <a:pt x="4392" y="65972"/>
                    <a:pt x="4685" y="67339"/>
                    <a:pt x="5466" y="68217"/>
                  </a:cubicBezTo>
                  <a:cubicBezTo>
                    <a:pt x="5954" y="68802"/>
                    <a:pt x="6344" y="69193"/>
                    <a:pt x="6832" y="69583"/>
                  </a:cubicBezTo>
                  <a:cubicBezTo>
                    <a:pt x="7125" y="69876"/>
                    <a:pt x="7418" y="70169"/>
                    <a:pt x="7613" y="70462"/>
                  </a:cubicBezTo>
                  <a:cubicBezTo>
                    <a:pt x="8003" y="71145"/>
                    <a:pt x="7418" y="71828"/>
                    <a:pt x="6930" y="72413"/>
                  </a:cubicBezTo>
                  <a:cubicBezTo>
                    <a:pt x="5856" y="73389"/>
                    <a:pt x="4783" y="74463"/>
                    <a:pt x="3807" y="75634"/>
                  </a:cubicBezTo>
                  <a:cubicBezTo>
                    <a:pt x="3221" y="76415"/>
                    <a:pt x="3221" y="77586"/>
                    <a:pt x="3904" y="78366"/>
                  </a:cubicBezTo>
                  <a:cubicBezTo>
                    <a:pt x="4685" y="79538"/>
                    <a:pt x="5563" y="80611"/>
                    <a:pt x="6637" y="81489"/>
                  </a:cubicBezTo>
                  <a:cubicBezTo>
                    <a:pt x="7710" y="82270"/>
                    <a:pt x="8686" y="83246"/>
                    <a:pt x="9565" y="84222"/>
                  </a:cubicBezTo>
                  <a:cubicBezTo>
                    <a:pt x="10248" y="84905"/>
                    <a:pt x="10443" y="85881"/>
                    <a:pt x="10150" y="86759"/>
                  </a:cubicBezTo>
                  <a:cubicBezTo>
                    <a:pt x="9272" y="88028"/>
                    <a:pt x="8296" y="89102"/>
                    <a:pt x="7222" y="90077"/>
                  </a:cubicBezTo>
                  <a:cubicBezTo>
                    <a:pt x="4978" y="92908"/>
                    <a:pt x="2636" y="95640"/>
                    <a:pt x="1" y="98080"/>
                  </a:cubicBezTo>
                  <a:lnTo>
                    <a:pt x="250032" y="98080"/>
                  </a:lnTo>
                  <a:lnTo>
                    <a:pt x="250032" y="97397"/>
                  </a:lnTo>
                  <a:cubicBezTo>
                    <a:pt x="249641" y="96421"/>
                    <a:pt x="249056" y="95347"/>
                    <a:pt x="248373" y="94469"/>
                  </a:cubicBezTo>
                  <a:cubicBezTo>
                    <a:pt x="247885" y="93688"/>
                    <a:pt x="247397" y="93005"/>
                    <a:pt x="246909" y="92420"/>
                  </a:cubicBezTo>
                  <a:cubicBezTo>
                    <a:pt x="245738" y="91053"/>
                    <a:pt x="244664" y="89687"/>
                    <a:pt x="243688" y="88223"/>
                  </a:cubicBezTo>
                  <a:cubicBezTo>
                    <a:pt x="243298" y="87735"/>
                    <a:pt x="243103" y="87150"/>
                    <a:pt x="243005" y="86564"/>
                  </a:cubicBezTo>
                  <a:cubicBezTo>
                    <a:pt x="243005" y="85979"/>
                    <a:pt x="243396" y="85393"/>
                    <a:pt x="243883" y="85198"/>
                  </a:cubicBezTo>
                  <a:cubicBezTo>
                    <a:pt x="244567" y="84808"/>
                    <a:pt x="245543" y="84612"/>
                    <a:pt x="246030" y="84027"/>
                  </a:cubicBezTo>
                  <a:cubicBezTo>
                    <a:pt x="246518" y="83441"/>
                    <a:pt x="246323" y="82368"/>
                    <a:pt x="245933" y="81587"/>
                  </a:cubicBezTo>
                  <a:cubicBezTo>
                    <a:pt x="244567" y="79440"/>
                    <a:pt x="243005" y="77391"/>
                    <a:pt x="241248" y="75536"/>
                  </a:cubicBezTo>
                  <a:cubicBezTo>
                    <a:pt x="240370" y="74756"/>
                    <a:pt x="239980" y="73584"/>
                    <a:pt x="240077" y="72413"/>
                  </a:cubicBezTo>
                  <a:cubicBezTo>
                    <a:pt x="240468" y="71047"/>
                    <a:pt x="241346" y="69876"/>
                    <a:pt x="242517" y="68998"/>
                  </a:cubicBezTo>
                  <a:cubicBezTo>
                    <a:pt x="243688" y="68119"/>
                    <a:pt x="244859" y="67046"/>
                    <a:pt x="245835" y="65777"/>
                  </a:cubicBezTo>
                  <a:cubicBezTo>
                    <a:pt x="246226" y="65484"/>
                    <a:pt x="246421" y="64996"/>
                    <a:pt x="246421" y="64411"/>
                  </a:cubicBezTo>
                  <a:cubicBezTo>
                    <a:pt x="246323" y="63825"/>
                    <a:pt x="246030" y="63240"/>
                    <a:pt x="245738" y="62654"/>
                  </a:cubicBezTo>
                  <a:cubicBezTo>
                    <a:pt x="244274" y="59531"/>
                    <a:pt x="241834" y="56799"/>
                    <a:pt x="240858" y="53578"/>
                  </a:cubicBezTo>
                  <a:cubicBezTo>
                    <a:pt x="240858" y="53578"/>
                    <a:pt x="240858" y="53481"/>
                    <a:pt x="240858" y="53481"/>
                  </a:cubicBezTo>
                  <a:cubicBezTo>
                    <a:pt x="242224" y="52407"/>
                    <a:pt x="243883" y="51724"/>
                    <a:pt x="245250" y="50748"/>
                  </a:cubicBezTo>
                  <a:cubicBezTo>
                    <a:pt x="245933" y="50358"/>
                    <a:pt x="246421" y="49675"/>
                    <a:pt x="246714" y="48991"/>
                  </a:cubicBezTo>
                  <a:cubicBezTo>
                    <a:pt x="246909" y="48211"/>
                    <a:pt x="246811" y="47430"/>
                    <a:pt x="246421" y="46747"/>
                  </a:cubicBezTo>
                  <a:cubicBezTo>
                    <a:pt x="245445" y="45283"/>
                    <a:pt x="244274" y="43917"/>
                    <a:pt x="242908" y="42843"/>
                  </a:cubicBezTo>
                  <a:cubicBezTo>
                    <a:pt x="242029" y="41867"/>
                    <a:pt x="240761" y="40696"/>
                    <a:pt x="240956" y="39330"/>
                  </a:cubicBezTo>
                  <a:cubicBezTo>
                    <a:pt x="241151" y="38549"/>
                    <a:pt x="241639" y="37964"/>
                    <a:pt x="242322" y="37573"/>
                  </a:cubicBezTo>
                  <a:cubicBezTo>
                    <a:pt x="243396" y="36890"/>
                    <a:pt x="244469" y="36304"/>
                    <a:pt x="245543" y="35621"/>
                  </a:cubicBezTo>
                  <a:cubicBezTo>
                    <a:pt x="245738" y="35426"/>
                    <a:pt x="246909" y="34743"/>
                    <a:pt x="246616" y="34548"/>
                  </a:cubicBezTo>
                  <a:cubicBezTo>
                    <a:pt x="246226" y="33962"/>
                    <a:pt x="245640" y="33377"/>
                    <a:pt x="245152" y="32889"/>
                  </a:cubicBezTo>
                  <a:cubicBezTo>
                    <a:pt x="243981" y="32010"/>
                    <a:pt x="242908" y="30937"/>
                    <a:pt x="241932" y="29863"/>
                  </a:cubicBezTo>
                  <a:cubicBezTo>
                    <a:pt x="241444" y="29083"/>
                    <a:pt x="240663" y="27912"/>
                    <a:pt x="240956" y="26936"/>
                  </a:cubicBezTo>
                  <a:cubicBezTo>
                    <a:pt x="241248" y="26448"/>
                    <a:pt x="241541" y="25960"/>
                    <a:pt x="241932" y="25569"/>
                  </a:cubicBezTo>
                  <a:cubicBezTo>
                    <a:pt x="242517" y="24984"/>
                    <a:pt x="243200" y="24301"/>
                    <a:pt x="243786" y="23618"/>
                  </a:cubicBezTo>
                  <a:cubicBezTo>
                    <a:pt x="244469" y="23032"/>
                    <a:pt x="245250" y="22251"/>
                    <a:pt x="245933" y="21666"/>
                  </a:cubicBezTo>
                  <a:cubicBezTo>
                    <a:pt x="246421" y="21373"/>
                    <a:pt x="246811" y="21080"/>
                    <a:pt x="247104" y="20690"/>
                  </a:cubicBezTo>
                  <a:cubicBezTo>
                    <a:pt x="247397" y="20104"/>
                    <a:pt x="247006" y="19226"/>
                    <a:pt x="246811" y="18836"/>
                  </a:cubicBezTo>
                  <a:cubicBezTo>
                    <a:pt x="246421" y="18152"/>
                    <a:pt x="245933" y="17567"/>
                    <a:pt x="245445" y="17079"/>
                  </a:cubicBezTo>
                  <a:cubicBezTo>
                    <a:pt x="244371" y="16103"/>
                    <a:pt x="243298" y="15029"/>
                    <a:pt x="242420" y="13858"/>
                  </a:cubicBezTo>
                  <a:cubicBezTo>
                    <a:pt x="241834" y="13273"/>
                    <a:pt x="241736" y="12882"/>
                    <a:pt x="242420" y="12297"/>
                  </a:cubicBezTo>
                  <a:cubicBezTo>
                    <a:pt x="242908" y="11809"/>
                    <a:pt x="243396" y="11419"/>
                    <a:pt x="243981" y="11028"/>
                  </a:cubicBezTo>
                  <a:cubicBezTo>
                    <a:pt x="244567" y="10735"/>
                    <a:pt x="245250" y="10443"/>
                    <a:pt x="245835" y="10150"/>
                  </a:cubicBezTo>
                  <a:cubicBezTo>
                    <a:pt x="246616" y="9955"/>
                    <a:pt x="247397" y="9662"/>
                    <a:pt x="248178" y="9369"/>
                  </a:cubicBezTo>
                  <a:cubicBezTo>
                    <a:pt x="248568" y="9272"/>
                    <a:pt x="249446" y="9174"/>
                    <a:pt x="249056" y="8686"/>
                  </a:cubicBezTo>
                  <a:cubicBezTo>
                    <a:pt x="248665" y="8296"/>
                    <a:pt x="248470" y="8100"/>
                    <a:pt x="248178" y="7710"/>
                  </a:cubicBezTo>
                  <a:cubicBezTo>
                    <a:pt x="247494" y="7027"/>
                    <a:pt x="246811" y="6441"/>
                    <a:pt x="246128" y="5661"/>
                  </a:cubicBezTo>
                  <a:cubicBezTo>
                    <a:pt x="245738" y="5270"/>
                    <a:pt x="245250" y="4880"/>
                    <a:pt x="244859" y="4392"/>
                  </a:cubicBezTo>
                  <a:cubicBezTo>
                    <a:pt x="244371" y="3904"/>
                    <a:pt x="245250" y="3416"/>
                    <a:pt x="245445" y="3026"/>
                  </a:cubicBezTo>
                  <a:cubicBezTo>
                    <a:pt x="246226" y="1952"/>
                    <a:pt x="247299" y="1074"/>
                    <a:pt x="248373" y="293"/>
                  </a:cubicBezTo>
                  <a:lnTo>
                    <a:pt x="24886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1126200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0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1" y="18616"/>
                  </a:cubicBezTo>
                  <a:cubicBezTo>
                    <a:pt x="144339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7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3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2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3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3" y="48459"/>
                    <a:pt x="106814" y="48274"/>
                    <a:pt x="106474" y="48089"/>
                  </a:cubicBezTo>
                  <a:cubicBezTo>
                    <a:pt x="103936" y="46528"/>
                    <a:pt x="101496" y="44381"/>
                    <a:pt x="100716" y="41355"/>
                  </a:cubicBezTo>
                  <a:cubicBezTo>
                    <a:pt x="99642" y="37256"/>
                    <a:pt x="101984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2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6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5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7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1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7" y="50962"/>
                    <a:pt x="77102" y="54871"/>
                    <a:pt x="75123" y="58583"/>
                  </a:cubicBezTo>
                  <a:lnTo>
                    <a:pt x="75123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5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69" y="57617"/>
                    <a:pt x="194547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0" y="33093"/>
                  </a:cubicBezTo>
                  <a:close/>
                  <a:moveTo>
                    <a:pt x="167228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0" y="58190"/>
                  </a:cubicBezTo>
                  <a:lnTo>
                    <a:pt x="158000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0" y="15461"/>
                    <a:pt x="201809" y="22890"/>
                    <a:pt x="201364" y="29775"/>
                  </a:cubicBezTo>
                  <a:lnTo>
                    <a:pt x="201364" y="29775"/>
                  </a:lnTo>
                  <a:cubicBezTo>
                    <a:pt x="198261" y="30960"/>
                    <a:pt x="194748" y="31313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7" y="65597"/>
                    <a:pt x="181501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9" y="6125"/>
                  </a:cubicBezTo>
                  <a:cubicBezTo>
                    <a:pt x="175588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0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1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1" y="73035"/>
                    <a:pt x="126887" y="73006"/>
                    <a:pt x="126773" y="72975"/>
                  </a:cubicBezTo>
                  <a:cubicBezTo>
                    <a:pt x="124235" y="72194"/>
                    <a:pt x="120917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1" y="54335"/>
                  </a:cubicBezTo>
                  <a:cubicBezTo>
                    <a:pt x="150081" y="56771"/>
                    <a:pt x="152045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5" y="73516"/>
                    <a:pt x="132514" y="73594"/>
                    <a:pt x="131518" y="73594"/>
                  </a:cubicBezTo>
                  <a:cubicBezTo>
                    <a:pt x="131090" y="73594"/>
                    <a:pt x="130661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1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7" y="47406"/>
                    <a:pt x="102920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4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1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3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0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3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4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69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2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2" y="78868"/>
                  </a:cubicBezTo>
                  <a:close/>
                  <a:moveTo>
                    <a:pt x="156912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0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5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0" y="89135"/>
                  </a:cubicBezTo>
                  <a:lnTo>
                    <a:pt x="169030" y="89135"/>
                  </a:lnTo>
                  <a:cubicBezTo>
                    <a:pt x="169331" y="88123"/>
                    <a:pt x="169560" y="87092"/>
                    <a:pt x="169713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5" y="65948"/>
                    <a:pt x="116526" y="68388"/>
                  </a:cubicBezTo>
                  <a:cubicBezTo>
                    <a:pt x="117306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5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4" y="94051"/>
                    <a:pt x="103511" y="93790"/>
                    <a:pt x="100813" y="93079"/>
                  </a:cubicBezTo>
                  <a:cubicBezTo>
                    <a:pt x="96422" y="91908"/>
                    <a:pt x="93006" y="89273"/>
                    <a:pt x="92420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1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49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4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6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8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9" y="101569"/>
                  </a:cubicBezTo>
                  <a:cubicBezTo>
                    <a:pt x="180280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1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7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69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7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3" y="109767"/>
                    <a:pt x="123455" y="104692"/>
                    <a:pt x="123552" y="100008"/>
                  </a:cubicBezTo>
                  <a:cubicBezTo>
                    <a:pt x="123571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6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399" y="102334"/>
                    <a:pt x="184743" y="98251"/>
                  </a:cubicBezTo>
                  <a:cubicBezTo>
                    <a:pt x="183855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lnTo>
                    <a:pt x="168036" y="91852"/>
                  </a:ln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5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5" y="78808"/>
                    <a:pt x="61162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0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7" y="27009"/>
                  </a:cubicBezTo>
                  <a:cubicBezTo>
                    <a:pt x="205304" y="27367"/>
                    <a:pt x="204964" y="27688"/>
                    <a:pt x="204607" y="27976"/>
                  </a:cubicBezTo>
                  <a:lnTo>
                    <a:pt x="204607" y="27976"/>
                  </a:lnTo>
                  <a:cubicBezTo>
                    <a:pt x="204858" y="19351"/>
                    <a:pt x="202854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7" y="3951"/>
                    <a:pt x="160052" y="2807"/>
                  </a:cubicBezTo>
                  <a:cubicBezTo>
                    <a:pt x="158082" y="1983"/>
                    <a:pt x="156111" y="1619"/>
                    <a:pt x="154155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6" y="8076"/>
                    <a:pt x="102375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5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5" y="2993"/>
                    <a:pt x="5330" y="2993"/>
                  </a:cubicBezTo>
                  <a:cubicBezTo>
                    <a:pt x="4878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5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0" y="97039"/>
                    <a:pt x="119496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6" y="101891"/>
                    <a:pt x="120820" y="104399"/>
                  </a:cubicBezTo>
                  <a:cubicBezTo>
                    <a:pt x="121308" y="108986"/>
                    <a:pt x="124235" y="112890"/>
                    <a:pt x="128334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0" y="118648"/>
                  </a:cubicBezTo>
                  <a:cubicBezTo>
                    <a:pt x="161944" y="120633"/>
                    <a:pt x="165779" y="121626"/>
                    <a:pt x="169725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4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5" y="105780"/>
                  </a:cubicBezTo>
                  <a:cubicBezTo>
                    <a:pt x="234728" y="105780"/>
                    <a:pt x="236871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1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7" y="50626"/>
                  </a:cubicBezTo>
                  <a:cubicBezTo>
                    <a:pt x="201957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4" y="31569"/>
                    <a:pt x="205355" y="31266"/>
                    <a:pt x="205823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899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4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0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7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6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8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7" y="67315"/>
                    <a:pt x="243200" y="63021"/>
                    <a:pt x="239882" y="60288"/>
                  </a:cubicBezTo>
                  <a:cubicBezTo>
                    <a:pt x="236474" y="57435"/>
                    <a:pt x="232036" y="57027"/>
                    <a:pt x="227717" y="57027"/>
                  </a:cubicBezTo>
                  <a:cubicBezTo>
                    <a:pt x="226719" y="57027"/>
                    <a:pt x="225727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5" y="55213"/>
                    <a:pt x="212459" y="54042"/>
                    <a:pt x="210897" y="52481"/>
                  </a:cubicBezTo>
                  <a:cubicBezTo>
                    <a:pt x="209433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5" y="43014"/>
                  </a:cubicBezTo>
                  <a:cubicBezTo>
                    <a:pt x="213094" y="42313"/>
                    <a:pt x="214981" y="42104"/>
                    <a:pt x="216885" y="42104"/>
                  </a:cubicBezTo>
                  <a:cubicBezTo>
                    <a:pt x="219221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1" y="10321"/>
                    <a:pt x="233636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467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8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7" y="28681"/>
                  </a:moveTo>
                  <a:lnTo>
                    <a:pt x="15147" y="28681"/>
                  </a:lnTo>
                  <a:cubicBezTo>
                    <a:pt x="17249" y="30042"/>
                    <a:pt x="19275" y="31526"/>
                    <a:pt x="20885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2" y="44522"/>
                    <a:pt x="16103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200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7" y="72644"/>
                    <a:pt x="40847" y="76192"/>
                    <a:pt x="38842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7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9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0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7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5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3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0" y="118058"/>
                    <a:pt x="14835" y="117325"/>
                  </a:cubicBezTo>
                  <a:cubicBezTo>
                    <a:pt x="15615" y="113909"/>
                    <a:pt x="18641" y="112641"/>
                    <a:pt x="21764" y="112055"/>
                  </a:cubicBezTo>
                  <a:cubicBezTo>
                    <a:pt x="24724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6" y="32420"/>
                  </a:cubicBezTo>
                  <a:cubicBezTo>
                    <a:pt x="51529" y="27638"/>
                    <a:pt x="52896" y="21783"/>
                    <a:pt x="52213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0" y="1"/>
                    <a:pt x="117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1916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7" y="0"/>
                  </a:moveTo>
                  <a:cubicBezTo>
                    <a:pt x="39516" y="0"/>
                    <a:pt x="36170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4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3" y="13501"/>
                    <a:pt x="4772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8" y="29894"/>
                    <a:pt x="31610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6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5588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6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0" y="29745"/>
                  </a:cubicBezTo>
                  <a:cubicBezTo>
                    <a:pt x="26068" y="29745"/>
                    <a:pt x="24648" y="29636"/>
                    <a:pt x="23242" y="29385"/>
                  </a:cubicBezTo>
                  <a:cubicBezTo>
                    <a:pt x="19533" y="28702"/>
                    <a:pt x="16117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0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4323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59" y="2419"/>
                  </a:cubicBezTo>
                  <a:cubicBezTo>
                    <a:pt x="8158" y="4859"/>
                    <a:pt x="6401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3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6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0" y="31574"/>
                    <a:pt x="50367" y="31574"/>
                  </a:cubicBezTo>
                  <a:cubicBezTo>
                    <a:pt x="51123" y="31574"/>
                    <a:pt x="51879" y="31062"/>
                    <a:pt x="51879" y="30037"/>
                  </a:cubicBezTo>
                  <a:lnTo>
                    <a:pt x="51977" y="30037"/>
                  </a:lnTo>
                  <a:cubicBezTo>
                    <a:pt x="52172" y="16862"/>
                    <a:pt x="41339" y="4859"/>
                    <a:pt x="29140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1065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8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1" y="31912"/>
                    <a:pt x="160833" y="33841"/>
                  </a:cubicBezTo>
                  <a:cubicBezTo>
                    <a:pt x="158912" y="35648"/>
                    <a:pt x="156796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6" y="46528"/>
                    <a:pt x="101497" y="44381"/>
                    <a:pt x="100716" y="41355"/>
                  </a:cubicBezTo>
                  <a:cubicBezTo>
                    <a:pt x="99642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1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09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39" y="44478"/>
                    <a:pt x="133800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6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8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0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6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4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4" y="77884"/>
                    <a:pt x="186751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6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4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lnTo>
                    <a:pt x="92849" y="79228"/>
                  </a:ln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3" y="93079"/>
                  </a:cubicBezTo>
                  <a:cubicBezTo>
                    <a:pt x="108701" y="93418"/>
                    <a:pt x="108874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90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2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8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8" y="3951"/>
                    <a:pt x="160052" y="2807"/>
                  </a:cubicBezTo>
                  <a:cubicBezTo>
                    <a:pt x="158082" y="1983"/>
                    <a:pt x="156111" y="1619"/>
                    <a:pt x="154156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8" y="3888"/>
                    <a:pt x="134060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7" y="5002"/>
                    <a:pt x="96279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4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3" y="105083"/>
                  </a:cubicBezTo>
                  <a:cubicBezTo>
                    <a:pt x="141022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4" y="115492"/>
                    <a:pt x="187497" y="116324"/>
                    <a:pt x="189330" y="116794"/>
                  </a:cubicBezTo>
                  <a:cubicBezTo>
                    <a:pt x="190326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1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5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2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0" y="57106"/>
                    <a:pt x="223642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406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8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9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9" y="3774"/>
                    <a:pt x="9540" y="2985"/>
                    <a:pt x="11738" y="2985"/>
                  </a:cubicBezTo>
                  <a:close/>
                  <a:moveTo>
                    <a:pt x="15147" y="28681"/>
                  </a:moveTo>
                  <a:cubicBezTo>
                    <a:pt x="17249" y="30042"/>
                    <a:pt x="19275" y="31526"/>
                    <a:pt x="20886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3" y="44522"/>
                    <a:pt x="16104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30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8" y="66009"/>
                  </a:cubicBezTo>
                  <a:lnTo>
                    <a:pt x="44998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9" y="57404"/>
                  </a:cubicBezTo>
                  <a:cubicBezTo>
                    <a:pt x="36200" y="62214"/>
                    <a:pt x="39911" y="65863"/>
                    <a:pt x="44012" y="68932"/>
                  </a:cubicBezTo>
                  <a:lnTo>
                    <a:pt x="44012" y="68932"/>
                  </a:lnTo>
                  <a:cubicBezTo>
                    <a:pt x="42597" y="72644"/>
                    <a:pt x="40847" y="76192"/>
                    <a:pt x="38843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5" y="69798"/>
                    <a:pt x="12102" y="66870"/>
                  </a:cubicBezTo>
                  <a:cubicBezTo>
                    <a:pt x="14737" y="64040"/>
                    <a:pt x="18251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6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3" y="105126"/>
                    <a:pt x="39818" y="107273"/>
                  </a:cubicBezTo>
                  <a:cubicBezTo>
                    <a:pt x="37503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8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1" y="112055"/>
                    <a:pt x="44210" y="112445"/>
                  </a:cubicBezTo>
                  <a:cubicBezTo>
                    <a:pt x="43621" y="112471"/>
                    <a:pt x="43011" y="112488"/>
                    <a:pt x="42389" y="112488"/>
                  </a:cubicBezTo>
                  <a:cubicBezTo>
                    <a:pt x="40009" y="112488"/>
                    <a:pt x="37467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4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1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2" y="22759"/>
                    <a:pt x="9662" y="25199"/>
                  </a:cubicBezTo>
                  <a:cubicBezTo>
                    <a:pt x="10557" y="25810"/>
                    <a:pt x="11497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6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4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5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1" y="118058"/>
                    <a:pt x="14835" y="117325"/>
                  </a:cubicBezTo>
                  <a:cubicBezTo>
                    <a:pt x="15616" y="113909"/>
                    <a:pt x="18641" y="112641"/>
                    <a:pt x="21764" y="112055"/>
                  </a:cubicBezTo>
                  <a:cubicBezTo>
                    <a:pt x="24725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9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6" y="67981"/>
                  </a:cubicBezTo>
                  <a:lnTo>
                    <a:pt x="47656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8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7" y="32420"/>
                  </a:cubicBezTo>
                  <a:cubicBezTo>
                    <a:pt x="51530" y="27638"/>
                    <a:pt x="52896" y="21783"/>
                    <a:pt x="52213" y="16122"/>
                  </a:cubicBezTo>
                  <a:cubicBezTo>
                    <a:pt x="51530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1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1" y="1"/>
                    <a:pt x="11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1855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6" y="0"/>
                    <a:pt x="36171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5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9" y="29894"/>
                    <a:pt x="31611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7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5527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7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3" y="28702"/>
                    <a:pt x="16118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4262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8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2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1004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8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5" y="19587"/>
                    <a:pt x="165908" y="18128"/>
                  </a:cubicBezTo>
                  <a:cubicBezTo>
                    <a:pt x="165947" y="17156"/>
                    <a:pt x="166079" y="16198"/>
                    <a:pt x="166298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1" y="29449"/>
                  </a:cubicBezTo>
                  <a:cubicBezTo>
                    <a:pt x="145121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3" y="34873"/>
                    <a:pt x="137576" y="34629"/>
                    <a:pt x="134483" y="34036"/>
                  </a:cubicBezTo>
                  <a:cubicBezTo>
                    <a:pt x="131067" y="33353"/>
                    <a:pt x="127164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7" y="4771"/>
                    <a:pt x="161234" y="6242"/>
                    <a:pt x="163663" y="9345"/>
                  </a:cubicBezTo>
                  <a:cubicBezTo>
                    <a:pt x="164028" y="9828"/>
                    <a:pt x="164357" y="10331"/>
                    <a:pt x="164651" y="10851"/>
                  </a:cubicBezTo>
                  <a:lnTo>
                    <a:pt x="164651" y="10851"/>
                  </a:lnTo>
                  <a:cubicBezTo>
                    <a:pt x="163894" y="12402"/>
                    <a:pt x="163359" y="14063"/>
                    <a:pt x="163078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2" y="31912"/>
                    <a:pt x="160833" y="33841"/>
                  </a:cubicBezTo>
                  <a:cubicBezTo>
                    <a:pt x="158912" y="35648"/>
                    <a:pt x="156796" y="37292"/>
                    <a:pt x="154824" y="39094"/>
                  </a:cubicBezTo>
                  <a:lnTo>
                    <a:pt x="154824" y="39094"/>
                  </a:lnTo>
                  <a:cubicBezTo>
                    <a:pt x="152662" y="37517"/>
                    <a:pt x="150114" y="36588"/>
                    <a:pt x="147429" y="35972"/>
                  </a:cubicBezTo>
                  <a:lnTo>
                    <a:pt x="147429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7" y="15689"/>
                    <a:pt x="141998" y="9443"/>
                  </a:cubicBezTo>
                  <a:cubicBezTo>
                    <a:pt x="141937" y="9351"/>
                    <a:pt x="141875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40" y="28404"/>
                    <a:pt x="111496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7" y="46528"/>
                    <a:pt x="101497" y="44381"/>
                    <a:pt x="100716" y="41355"/>
                  </a:cubicBezTo>
                  <a:cubicBezTo>
                    <a:pt x="99643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4" y="4668"/>
                  </a:moveTo>
                  <a:cubicBezTo>
                    <a:pt x="130974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3" y="13346"/>
                    <a:pt x="125505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8" y="33158"/>
                    <a:pt x="126871" y="35109"/>
                    <a:pt x="130579" y="36183"/>
                  </a:cubicBezTo>
                  <a:cubicBezTo>
                    <a:pt x="134581" y="37159"/>
                    <a:pt x="138582" y="37842"/>
                    <a:pt x="142583" y="38232"/>
                  </a:cubicBezTo>
                  <a:cubicBezTo>
                    <a:pt x="142816" y="38269"/>
                    <a:pt x="143050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4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10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40" y="44478"/>
                    <a:pt x="133800" y="46332"/>
                    <a:pt x="131360" y="48187"/>
                  </a:cubicBezTo>
                  <a:cubicBezTo>
                    <a:pt x="128243" y="50618"/>
                    <a:pt x="124928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3" y="53821"/>
                    <a:pt x="116233" y="52969"/>
                  </a:cubicBezTo>
                  <a:cubicBezTo>
                    <a:pt x="114191" y="52068"/>
                    <a:pt x="112186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4" y="4668"/>
                  </a:cubicBezTo>
                  <a:close/>
                  <a:moveTo>
                    <a:pt x="154828" y="43127"/>
                  </a:moveTo>
                  <a:cubicBezTo>
                    <a:pt x="157969" y="46796"/>
                    <a:pt x="157064" y="51952"/>
                    <a:pt x="155338" y="56897"/>
                  </a:cubicBezTo>
                  <a:lnTo>
                    <a:pt x="155338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50" y="47699"/>
                  </a:cubicBezTo>
                  <a:cubicBezTo>
                    <a:pt x="152590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7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30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7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1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8" y="44381"/>
                    <a:pt x="172154" y="49358"/>
                    <a:pt x="171178" y="54140"/>
                  </a:cubicBezTo>
                  <a:cubicBezTo>
                    <a:pt x="170752" y="56457"/>
                    <a:pt x="170418" y="58821"/>
                    <a:pt x="170465" y="61152"/>
                  </a:cubicBezTo>
                  <a:lnTo>
                    <a:pt x="170465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3" y="41044"/>
                  </a:cubicBezTo>
                  <a:lnTo>
                    <a:pt x="156983" y="41044"/>
                  </a:lnTo>
                  <a:cubicBezTo>
                    <a:pt x="158344" y="39850"/>
                    <a:pt x="159775" y="38748"/>
                    <a:pt x="161028" y="37647"/>
                  </a:cubicBezTo>
                  <a:cubicBezTo>
                    <a:pt x="163645" y="35596"/>
                    <a:pt x="165749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8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8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7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5" y="41843"/>
                  </a:cubicBezTo>
                  <a:cubicBezTo>
                    <a:pt x="175277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6" y="10884"/>
                  </a:cubicBezTo>
                  <a:lnTo>
                    <a:pt x="168096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3" y="45735"/>
                    <a:pt x="55629" y="50138"/>
                  </a:cubicBezTo>
                  <a:cubicBezTo>
                    <a:pt x="61191" y="54140"/>
                    <a:pt x="64217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5" y="66631"/>
                  </a:cubicBezTo>
                  <a:cubicBezTo>
                    <a:pt x="45186" y="64484"/>
                    <a:pt x="41966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6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9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3" y="42647"/>
                    <a:pt x="150879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2" y="66534"/>
                  </a:cubicBezTo>
                  <a:cubicBezTo>
                    <a:pt x="151092" y="67883"/>
                    <a:pt x="150703" y="69258"/>
                    <a:pt x="150434" y="70647"/>
                  </a:cubicBezTo>
                  <a:lnTo>
                    <a:pt x="150434" y="70647"/>
                  </a:lnTo>
                  <a:cubicBezTo>
                    <a:pt x="145074" y="71433"/>
                    <a:pt x="139812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1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3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7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5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2" y="19432"/>
                    <a:pt x="108805" y="20189"/>
                    <a:pt x="108036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20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7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lnTo>
                    <a:pt x="174182" y="65077"/>
                  </a:ln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9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6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7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2" y="63704"/>
                  </a:cubicBezTo>
                  <a:cubicBezTo>
                    <a:pt x="69714" y="67555"/>
                    <a:pt x="67241" y="71472"/>
                    <a:pt x="65462" y="75727"/>
                  </a:cubicBezTo>
                  <a:lnTo>
                    <a:pt x="65462" y="75727"/>
                  </a:lnTo>
                  <a:cubicBezTo>
                    <a:pt x="64689" y="75165"/>
                    <a:pt x="63894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2" y="8369"/>
                  </a:cubicBezTo>
                  <a:cubicBezTo>
                    <a:pt x="50924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2" y="73128"/>
                    <a:pt x="157586" y="73141"/>
                    <a:pt x="158100" y="73170"/>
                  </a:cubicBezTo>
                  <a:cubicBezTo>
                    <a:pt x="160443" y="73170"/>
                    <a:pt x="162687" y="73951"/>
                    <a:pt x="164444" y="75512"/>
                  </a:cubicBezTo>
                  <a:cubicBezTo>
                    <a:pt x="166493" y="77562"/>
                    <a:pt x="166884" y="80685"/>
                    <a:pt x="166884" y="83515"/>
                  </a:cubicBezTo>
                  <a:cubicBezTo>
                    <a:pt x="166836" y="85125"/>
                    <a:pt x="166605" y="86735"/>
                    <a:pt x="166168" y="88290"/>
                  </a:cubicBezTo>
                  <a:lnTo>
                    <a:pt x="166168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9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3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6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5" y="77884"/>
                    <a:pt x="186751" y="77991"/>
                    <a:pt x="187371" y="78087"/>
                  </a:cubicBezTo>
                  <a:lnTo>
                    <a:pt x="187371" y="78087"/>
                  </a:lnTo>
                  <a:cubicBezTo>
                    <a:pt x="186814" y="80645"/>
                    <a:pt x="185535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7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5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9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4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4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5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3" y="93941"/>
                  </a:cubicBezTo>
                  <a:lnTo>
                    <a:pt x="121253" y="93941"/>
                  </a:lnTo>
                  <a:cubicBezTo>
                    <a:pt x="120958" y="93937"/>
                    <a:pt x="120663" y="93935"/>
                    <a:pt x="120367" y="93935"/>
                  </a:cubicBezTo>
                  <a:cubicBezTo>
                    <a:pt x="117736" y="93935"/>
                    <a:pt x="115089" y="94067"/>
                    <a:pt x="112453" y="94116"/>
                  </a:cubicBezTo>
                  <a:lnTo>
                    <a:pt x="112453" y="94116"/>
                  </a:lnTo>
                  <a:cubicBezTo>
                    <a:pt x="112154" y="93399"/>
                    <a:pt x="111820" y="92694"/>
                    <a:pt x="111451" y="92005"/>
                  </a:cubicBezTo>
                  <a:cubicBezTo>
                    <a:pt x="107685" y="84713"/>
                    <a:pt x="100760" y="80448"/>
                    <a:pt x="93919" y="76345"/>
                  </a:cubicBezTo>
                  <a:lnTo>
                    <a:pt x="93919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2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4" y="93079"/>
                  </a:cubicBezTo>
                  <a:cubicBezTo>
                    <a:pt x="108701" y="93418"/>
                    <a:pt x="108875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2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4" y="81018"/>
                    <a:pt x="66822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2" y="102705"/>
                    <a:pt x="232647" y="102705"/>
                  </a:cubicBezTo>
                  <a:cubicBezTo>
                    <a:pt x="229912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1" y="94348"/>
                  </a:cubicBezTo>
                  <a:cubicBezTo>
                    <a:pt x="213021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4" y="81465"/>
                  </a:cubicBezTo>
                  <a:cubicBezTo>
                    <a:pt x="203090" y="77757"/>
                    <a:pt x="198016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2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6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5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6" y="78337"/>
                    <a:pt x="89738" y="79067"/>
                    <a:pt x="89591" y="79806"/>
                  </a:cubicBezTo>
                  <a:cubicBezTo>
                    <a:pt x="88712" y="84296"/>
                    <a:pt x="89591" y="89468"/>
                    <a:pt x="93202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3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5" y="103663"/>
                    <a:pt x="110671" y="106742"/>
                  </a:cubicBezTo>
                  <a:cubicBezTo>
                    <a:pt x="109890" y="109279"/>
                    <a:pt x="108036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7" y="112825"/>
                    <a:pt x="99675" y="112554"/>
                    <a:pt x="98374" y="112012"/>
                  </a:cubicBezTo>
                  <a:cubicBezTo>
                    <a:pt x="96032" y="111036"/>
                    <a:pt x="93885" y="109865"/>
                    <a:pt x="91738" y="108498"/>
                  </a:cubicBezTo>
                  <a:cubicBezTo>
                    <a:pt x="89395" y="107132"/>
                    <a:pt x="86956" y="106059"/>
                    <a:pt x="84613" y="104887"/>
                  </a:cubicBezTo>
                  <a:cubicBezTo>
                    <a:pt x="81948" y="103640"/>
                    <a:pt x="79151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9" y="97590"/>
                    <a:pt x="77001" y="95909"/>
                  </a:cubicBezTo>
                  <a:cubicBezTo>
                    <a:pt x="76928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9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2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10" y="86181"/>
                    <a:pt x="197739" y="90401"/>
                    <a:pt x="203969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8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1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20" y="112695"/>
                  </a:cubicBezTo>
                  <a:cubicBezTo>
                    <a:pt x="156734" y="109962"/>
                    <a:pt x="158588" y="107034"/>
                    <a:pt x="159955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lnTo>
                    <a:pt x="61163" y="76575"/>
                  </a:lnTo>
                  <a:cubicBezTo>
                    <a:pt x="62270" y="77213"/>
                    <a:pt x="63336" y="77923"/>
                    <a:pt x="64356" y="78699"/>
                  </a:cubicBezTo>
                  <a:lnTo>
                    <a:pt x="64356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6" y="117244"/>
                    <a:pt x="54200" y="118813"/>
                    <a:pt x="46481" y="118813"/>
                  </a:cubicBezTo>
                  <a:cubicBezTo>
                    <a:pt x="45525" y="118813"/>
                    <a:pt x="44571" y="118788"/>
                    <a:pt x="43625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1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5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1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8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9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8" y="5022"/>
                    <a:pt x="167570" y="6402"/>
                    <a:pt x="166413" y="7957"/>
                  </a:cubicBezTo>
                  <a:lnTo>
                    <a:pt x="166413" y="7957"/>
                  </a:lnTo>
                  <a:cubicBezTo>
                    <a:pt x="164801" y="5734"/>
                    <a:pt x="162628" y="3951"/>
                    <a:pt x="160052" y="2807"/>
                  </a:cubicBezTo>
                  <a:cubicBezTo>
                    <a:pt x="158082" y="1983"/>
                    <a:pt x="156112" y="1619"/>
                    <a:pt x="154156" y="1619"/>
                  </a:cubicBezTo>
                  <a:cubicBezTo>
                    <a:pt x="150784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9" y="3888"/>
                    <a:pt x="134060" y="1525"/>
                    <a:pt x="130402" y="1525"/>
                  </a:cubicBezTo>
                  <a:cubicBezTo>
                    <a:pt x="129378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9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4" y="16111"/>
                    <a:pt x="112330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8" y="5002"/>
                    <a:pt x="96279" y="5002"/>
                  </a:cubicBezTo>
                  <a:cubicBezTo>
                    <a:pt x="93668" y="5002"/>
                    <a:pt x="91113" y="5784"/>
                    <a:pt x="89103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9" y="16372"/>
                  </a:cubicBezTo>
                  <a:cubicBezTo>
                    <a:pt x="74869" y="9108"/>
                    <a:pt x="66676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1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4" y="37787"/>
                    <a:pt x="20237" y="35955"/>
                    <a:pt x="15713" y="32279"/>
                  </a:cubicBezTo>
                  <a:cubicBezTo>
                    <a:pt x="7808" y="25936"/>
                    <a:pt x="2734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6" y="44608"/>
                    <a:pt x="31677" y="47015"/>
                    <a:pt x="32206" y="49358"/>
                  </a:cubicBezTo>
                  <a:cubicBezTo>
                    <a:pt x="34061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7" y="79163"/>
                    <a:pt x="51139" y="80782"/>
                  </a:cubicBezTo>
                  <a:cubicBezTo>
                    <a:pt x="45577" y="84100"/>
                    <a:pt x="39721" y="86931"/>
                    <a:pt x="34646" y="90932"/>
                  </a:cubicBezTo>
                  <a:cubicBezTo>
                    <a:pt x="29767" y="94738"/>
                    <a:pt x="26253" y="99813"/>
                    <a:pt x="25863" y="106059"/>
                  </a:cubicBezTo>
                  <a:cubicBezTo>
                    <a:pt x="25473" y="109865"/>
                    <a:pt x="26644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1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6" y="107132"/>
                    <a:pt x="86468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3" y="115720"/>
                  </a:cubicBezTo>
                  <a:cubicBezTo>
                    <a:pt x="109695" y="114647"/>
                    <a:pt x="113403" y="110645"/>
                    <a:pt x="114086" y="105766"/>
                  </a:cubicBezTo>
                  <a:cubicBezTo>
                    <a:pt x="114444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5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4" y="105083"/>
                  </a:cubicBezTo>
                  <a:cubicBezTo>
                    <a:pt x="141022" y="101081"/>
                    <a:pt x="137704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4" y="88112"/>
                    <a:pt x="128495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8" y="84198"/>
                    <a:pt x="155465" y="87321"/>
                    <a:pt x="159271" y="88980"/>
                  </a:cubicBezTo>
                  <a:cubicBezTo>
                    <a:pt x="161105" y="89836"/>
                    <a:pt x="163098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2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7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1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8" y="117379"/>
                  </a:cubicBezTo>
                  <a:cubicBezTo>
                    <a:pt x="182739" y="116485"/>
                    <a:pt x="183625" y="115472"/>
                    <a:pt x="184363" y="114375"/>
                  </a:cubicBezTo>
                  <a:lnTo>
                    <a:pt x="184363" y="114375"/>
                  </a:lnTo>
                  <a:cubicBezTo>
                    <a:pt x="185824" y="115492"/>
                    <a:pt x="187498" y="116324"/>
                    <a:pt x="189330" y="116794"/>
                  </a:cubicBezTo>
                  <a:cubicBezTo>
                    <a:pt x="190327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9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3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2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2" y="62435"/>
                  </a:cubicBezTo>
                  <a:cubicBezTo>
                    <a:pt x="197918" y="58531"/>
                    <a:pt x="199187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7" y="6808"/>
                    <a:pt x="213338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2" y="4466"/>
                  </a:cubicBezTo>
                  <a:cubicBezTo>
                    <a:pt x="226512" y="5929"/>
                    <a:pt x="229831" y="8174"/>
                    <a:pt x="232466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8" y="39111"/>
                    <a:pt x="228074" y="39501"/>
                  </a:cubicBezTo>
                  <a:cubicBezTo>
                    <a:pt x="227782" y="39514"/>
                    <a:pt x="227481" y="39519"/>
                    <a:pt x="227171" y="39519"/>
                  </a:cubicBezTo>
                  <a:cubicBezTo>
                    <a:pt x="224304" y="39519"/>
                    <a:pt x="220702" y="39030"/>
                    <a:pt x="217237" y="39030"/>
                  </a:cubicBezTo>
                  <a:cubicBezTo>
                    <a:pt x="212424" y="39030"/>
                    <a:pt x="207874" y="39973"/>
                    <a:pt x="205921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6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6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30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3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1" y="57106"/>
                    <a:pt x="223642" y="57125"/>
                    <a:pt x="223081" y="57125"/>
                  </a:cubicBezTo>
                  <a:cubicBezTo>
                    <a:pt x="220785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8" y="49065"/>
                    <a:pt x="208360" y="46918"/>
                  </a:cubicBezTo>
                  <a:cubicBezTo>
                    <a:pt x="208556" y="45161"/>
                    <a:pt x="209727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3" y="42619"/>
                  </a:cubicBezTo>
                  <a:cubicBezTo>
                    <a:pt x="229529" y="42619"/>
                    <a:pt x="232310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6" y="1"/>
                    <a:pt x="217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345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6" y="2985"/>
                    <a:pt x="12436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7" y="23832"/>
                  </a:cubicBezTo>
                  <a:cubicBezTo>
                    <a:pt x="9369" y="21588"/>
                    <a:pt x="5368" y="18953"/>
                    <a:pt x="4001" y="14561"/>
                  </a:cubicBezTo>
                  <a:cubicBezTo>
                    <a:pt x="3025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3" y="45690"/>
                  </a:cubicBezTo>
                  <a:lnTo>
                    <a:pt x="24763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0" y="65147"/>
                    <a:pt x="42863" y="64236"/>
                    <a:pt x="41867" y="63259"/>
                  </a:cubicBezTo>
                  <a:cubicBezTo>
                    <a:pt x="39622" y="61210"/>
                    <a:pt x="37963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0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7" y="73897"/>
                    <a:pt x="9174" y="69798"/>
                    <a:pt x="12101" y="66870"/>
                  </a:cubicBezTo>
                  <a:cubicBezTo>
                    <a:pt x="14736" y="64040"/>
                    <a:pt x="18250" y="62088"/>
                    <a:pt x="21178" y="59551"/>
                  </a:cubicBezTo>
                  <a:cubicBezTo>
                    <a:pt x="24541" y="56860"/>
                    <a:pt x="26675" y="53033"/>
                    <a:pt x="27391" y="48816"/>
                  </a:cubicBezTo>
                  <a:lnTo>
                    <a:pt x="27391" y="48816"/>
                  </a:lnTo>
                  <a:cubicBezTo>
                    <a:pt x="27722" y="48815"/>
                    <a:pt x="28055" y="48815"/>
                    <a:pt x="28388" y="48815"/>
                  </a:cubicBezTo>
                  <a:close/>
                  <a:moveTo>
                    <a:pt x="36076" y="90022"/>
                  </a:moveTo>
                  <a:cubicBezTo>
                    <a:pt x="38837" y="91452"/>
                    <a:pt x="41153" y="93653"/>
                    <a:pt x="42745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4" y="108454"/>
                  </a:cubicBezTo>
                  <a:lnTo>
                    <a:pt x="32154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69" y="94293"/>
                  </a:cubicBezTo>
                  <a:cubicBezTo>
                    <a:pt x="34401" y="92830"/>
                    <a:pt x="35220" y="91417"/>
                    <a:pt x="36076" y="90022"/>
                  </a:cubicBezTo>
                  <a:close/>
                  <a:moveTo>
                    <a:pt x="46611" y="70781"/>
                  </a:moveTo>
                  <a:cubicBezTo>
                    <a:pt x="47243" y="71211"/>
                    <a:pt x="47875" y="71631"/>
                    <a:pt x="48503" y="72043"/>
                  </a:cubicBezTo>
                  <a:cubicBezTo>
                    <a:pt x="54554" y="75946"/>
                    <a:pt x="61288" y="79362"/>
                    <a:pt x="66460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8" y="110298"/>
                    <a:pt x="52700" y="112055"/>
                    <a:pt x="44209" y="112445"/>
                  </a:cubicBezTo>
                  <a:cubicBezTo>
                    <a:pt x="43620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7" y="110973"/>
                    <a:pt x="40993" y="110365"/>
                    <a:pt x="43233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4" y="84157"/>
                    <a:pt x="40794" y="82485"/>
                  </a:cubicBezTo>
                  <a:cubicBezTo>
                    <a:pt x="42941" y="78874"/>
                    <a:pt x="44892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7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49" y="26991"/>
                  </a:cubicBezTo>
                  <a:lnTo>
                    <a:pt x="12449" y="26991"/>
                  </a:lnTo>
                  <a:cubicBezTo>
                    <a:pt x="11515" y="28953"/>
                    <a:pt x="10747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5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1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09" y="88836"/>
                  </a:cubicBezTo>
                  <a:lnTo>
                    <a:pt x="33109" y="88836"/>
                  </a:lnTo>
                  <a:cubicBezTo>
                    <a:pt x="32664" y="89574"/>
                    <a:pt x="32230" y="90318"/>
                    <a:pt x="31815" y="91073"/>
                  </a:cubicBezTo>
                  <a:cubicBezTo>
                    <a:pt x="29570" y="95172"/>
                    <a:pt x="27423" y="100051"/>
                    <a:pt x="27814" y="104833"/>
                  </a:cubicBezTo>
                  <a:cubicBezTo>
                    <a:pt x="27918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8" y="108554"/>
                    <a:pt x="21698" y="108667"/>
                    <a:pt x="18445" y="109811"/>
                  </a:cubicBezTo>
                  <a:cubicBezTo>
                    <a:pt x="15224" y="110591"/>
                    <a:pt x="12687" y="113226"/>
                    <a:pt x="11906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4" y="111524"/>
                    <a:pt x="30645" y="111463"/>
                  </a:cubicBezTo>
                  <a:lnTo>
                    <a:pt x="30645" y="111463"/>
                  </a:lnTo>
                  <a:cubicBezTo>
                    <a:pt x="32069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0" y="115522"/>
                  </a:cubicBezTo>
                  <a:cubicBezTo>
                    <a:pt x="44999" y="115522"/>
                    <a:pt x="47489" y="115287"/>
                    <a:pt x="49870" y="115080"/>
                  </a:cubicBezTo>
                  <a:cubicBezTo>
                    <a:pt x="54261" y="114592"/>
                    <a:pt x="58458" y="113421"/>
                    <a:pt x="62361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6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6" y="50963"/>
                  </a:cubicBezTo>
                  <a:cubicBezTo>
                    <a:pt x="44034" y="48266"/>
                    <a:pt x="41037" y="46993"/>
                    <a:pt x="37766" y="46381"/>
                  </a:cubicBezTo>
                  <a:lnTo>
                    <a:pt x="37766" y="46381"/>
                  </a:lnTo>
                  <a:cubicBezTo>
                    <a:pt x="37968" y="45884"/>
                    <a:pt x="38196" y="45394"/>
                    <a:pt x="38451" y="44912"/>
                  </a:cubicBezTo>
                  <a:cubicBezTo>
                    <a:pt x="40891" y="40228"/>
                    <a:pt x="45380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0" y="1093"/>
                  </a:cubicBezTo>
                  <a:cubicBezTo>
                    <a:pt x="45074" y="787"/>
                    <a:pt x="44727" y="657"/>
                    <a:pt x="44391" y="657"/>
                  </a:cubicBezTo>
                  <a:cubicBezTo>
                    <a:pt x="43227" y="657"/>
                    <a:pt x="42174" y="2203"/>
                    <a:pt x="43233" y="3338"/>
                  </a:cubicBezTo>
                  <a:lnTo>
                    <a:pt x="43429" y="3338"/>
                  </a:lnTo>
                  <a:cubicBezTo>
                    <a:pt x="47430" y="7730"/>
                    <a:pt x="49674" y="13488"/>
                    <a:pt x="49479" y="19441"/>
                  </a:cubicBezTo>
                  <a:cubicBezTo>
                    <a:pt x="49479" y="22368"/>
                    <a:pt x="48796" y="25394"/>
                    <a:pt x="47625" y="28126"/>
                  </a:cubicBezTo>
                  <a:cubicBezTo>
                    <a:pt x="46454" y="30566"/>
                    <a:pt x="44892" y="32713"/>
                    <a:pt x="42941" y="34665"/>
                  </a:cubicBezTo>
                  <a:cubicBezTo>
                    <a:pt x="39811" y="38152"/>
                    <a:pt x="36600" y="41557"/>
                    <a:pt x="34958" y="46005"/>
                  </a:cubicBezTo>
                  <a:lnTo>
                    <a:pt x="34958" y="46005"/>
                  </a:lnTo>
                  <a:cubicBezTo>
                    <a:pt x="32565" y="45793"/>
                    <a:pt x="30093" y="45804"/>
                    <a:pt x="27682" y="45771"/>
                  </a:cubicBezTo>
                  <a:lnTo>
                    <a:pt x="27682" y="45771"/>
                  </a:lnTo>
                  <a:cubicBezTo>
                    <a:pt x="27862" y="41128"/>
                    <a:pt x="26855" y="36336"/>
                    <a:pt x="24105" y="32615"/>
                  </a:cubicBezTo>
                  <a:cubicBezTo>
                    <a:pt x="22086" y="29830"/>
                    <a:pt x="19370" y="27789"/>
                    <a:pt x="16526" y="25963"/>
                  </a:cubicBezTo>
                  <a:lnTo>
                    <a:pt x="16526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1794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3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6" y="22284"/>
                    <a:pt x="36881" y="17112"/>
                    <a:pt x="39320" y="12330"/>
                  </a:cubicBezTo>
                  <a:cubicBezTo>
                    <a:pt x="41647" y="7770"/>
                    <a:pt x="44771" y="3122"/>
                    <a:pt x="50302" y="3122"/>
                  </a:cubicBezTo>
                  <a:cubicBezTo>
                    <a:pt x="50572" y="3122"/>
                    <a:pt x="50847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5466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5" y="25286"/>
                  </a:cubicBezTo>
                  <a:cubicBezTo>
                    <a:pt x="15189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4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4201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1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284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8" y="23832"/>
                  </a:cubicBezTo>
                  <a:cubicBezTo>
                    <a:pt x="9369" y="21588"/>
                    <a:pt x="5368" y="18953"/>
                    <a:pt x="4002" y="14561"/>
                  </a:cubicBezTo>
                  <a:cubicBezTo>
                    <a:pt x="3026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4" y="45690"/>
                  </a:cubicBezTo>
                  <a:lnTo>
                    <a:pt x="24764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7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5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8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1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4" y="75946"/>
                    <a:pt x="61288" y="79362"/>
                    <a:pt x="66461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5" y="28953"/>
                    <a:pt x="10748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2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10" y="88836"/>
                  </a:cubicBezTo>
                  <a:lnTo>
                    <a:pt x="33110" y="88836"/>
                  </a:lnTo>
                  <a:cubicBezTo>
                    <a:pt x="32664" y="89574"/>
                    <a:pt x="32231" y="90318"/>
                    <a:pt x="31815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9" y="108554"/>
                    <a:pt x="21698" y="108667"/>
                    <a:pt x="18445" y="109811"/>
                  </a:cubicBezTo>
                  <a:cubicBezTo>
                    <a:pt x="15225" y="110591"/>
                    <a:pt x="12687" y="113226"/>
                    <a:pt x="11907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5" y="111524"/>
                    <a:pt x="30645" y="111463"/>
                  </a:cubicBezTo>
                  <a:lnTo>
                    <a:pt x="30645" y="111463"/>
                  </a:lnTo>
                  <a:cubicBezTo>
                    <a:pt x="32070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8" y="45884"/>
                    <a:pt x="38197" y="45394"/>
                    <a:pt x="38452" y="44912"/>
                  </a:cubicBezTo>
                  <a:cubicBezTo>
                    <a:pt x="40891" y="40228"/>
                    <a:pt x="45381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7" y="657"/>
                    <a:pt x="42174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6" y="25394"/>
                    <a:pt x="47625" y="28126"/>
                  </a:cubicBezTo>
                  <a:cubicBezTo>
                    <a:pt x="46454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8" y="46005"/>
                  </a:cubicBezTo>
                  <a:lnTo>
                    <a:pt x="34958" y="46005"/>
                  </a:lnTo>
                  <a:cubicBezTo>
                    <a:pt x="32566" y="45793"/>
                    <a:pt x="30093" y="45804"/>
                    <a:pt x="27683" y="45771"/>
                  </a:cubicBezTo>
                  <a:lnTo>
                    <a:pt x="27683" y="45771"/>
                  </a:lnTo>
                  <a:cubicBezTo>
                    <a:pt x="27862" y="41128"/>
                    <a:pt x="26855" y="36336"/>
                    <a:pt x="24106" y="32615"/>
                  </a:cubicBezTo>
                  <a:cubicBezTo>
                    <a:pt x="22086" y="29830"/>
                    <a:pt x="19370" y="27789"/>
                    <a:pt x="16527" y="25963"/>
                  </a:cubicBezTo>
                  <a:lnTo>
                    <a:pt x="16527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1733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4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7" y="29687"/>
                  </a:cubicBezTo>
                  <a:cubicBezTo>
                    <a:pt x="15208" y="29687"/>
                    <a:pt x="12508" y="26368"/>
                    <a:pt x="10629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1" y="7702"/>
                    <a:pt x="674" y="8914"/>
                  </a:cubicBezTo>
                  <a:lnTo>
                    <a:pt x="577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7" y="22284"/>
                    <a:pt x="36881" y="17112"/>
                    <a:pt x="39321" y="12330"/>
                  </a:cubicBezTo>
                  <a:cubicBezTo>
                    <a:pt x="41647" y="7770"/>
                    <a:pt x="44772" y="3122"/>
                    <a:pt x="50302" y="3122"/>
                  </a:cubicBezTo>
                  <a:cubicBezTo>
                    <a:pt x="50572" y="3122"/>
                    <a:pt x="50848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5405250" y="1228675"/>
              <a:ext cx="1478925" cy="818850"/>
            </a:xfrm>
            <a:custGeom>
              <a:avLst/>
              <a:gdLst/>
              <a:ahLst/>
              <a:cxnLst/>
              <a:rect l="l" t="t" r="r" b="b"/>
              <a:pathLst>
                <a:path w="59157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6" y="25286"/>
                  </a:cubicBezTo>
                  <a:cubicBezTo>
                    <a:pt x="15190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3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4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5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4140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9" y="13447"/>
                  </a:cubicBezTo>
                  <a:cubicBezTo>
                    <a:pt x="3962" y="18717"/>
                    <a:pt x="3474" y="24377"/>
                    <a:pt x="742" y="29257"/>
                  </a:cubicBezTo>
                  <a:cubicBezTo>
                    <a:pt x="1" y="30469"/>
                    <a:pt x="1026" y="31588"/>
                    <a:pt x="2086" y="31588"/>
                  </a:cubicBezTo>
                  <a:cubicBezTo>
                    <a:pt x="2561" y="31588"/>
                    <a:pt x="3044" y="31362"/>
                    <a:pt x="3377" y="30818"/>
                  </a:cubicBezTo>
                  <a:cubicBezTo>
                    <a:pt x="5621" y="26817"/>
                    <a:pt x="6597" y="22328"/>
                    <a:pt x="7476" y="17741"/>
                  </a:cubicBezTo>
                  <a:cubicBezTo>
                    <a:pt x="8256" y="13935"/>
                    <a:pt x="9037" y="9641"/>
                    <a:pt x="11770" y="6713"/>
                  </a:cubicBezTo>
                  <a:cubicBezTo>
                    <a:pt x="14258" y="4078"/>
                    <a:pt x="18064" y="3090"/>
                    <a:pt x="21665" y="3090"/>
                  </a:cubicBezTo>
                  <a:cubicBezTo>
                    <a:pt x="22865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50" y="12080"/>
                  </a:cubicBezTo>
                  <a:cubicBezTo>
                    <a:pt x="45634" y="16862"/>
                    <a:pt x="48952" y="23206"/>
                    <a:pt x="48855" y="30037"/>
                  </a:cubicBezTo>
                  <a:cubicBezTo>
                    <a:pt x="48855" y="31062"/>
                    <a:pt x="49611" y="31574"/>
                    <a:pt x="50367" y="31574"/>
                  </a:cubicBezTo>
                  <a:cubicBezTo>
                    <a:pt x="51124" y="31574"/>
                    <a:pt x="51880" y="31062"/>
                    <a:pt x="51880" y="30037"/>
                  </a:cubicBezTo>
                  <a:lnTo>
                    <a:pt x="51978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0" name="Google Shape;930;p34"/>
          <p:cNvGrpSpPr/>
          <p:nvPr/>
        </p:nvGrpSpPr>
        <p:grpSpPr>
          <a:xfrm rot="-1951033">
            <a:off x="3263074" y="3595082"/>
            <a:ext cx="1432381" cy="400729"/>
            <a:chOff x="376100" y="1855725"/>
            <a:chExt cx="6820025" cy="1908000"/>
          </a:xfrm>
        </p:grpSpPr>
        <p:sp>
          <p:nvSpPr>
            <p:cNvPr id="931" name="Google Shape;931;p34"/>
            <p:cNvSpPr/>
            <p:nvPr/>
          </p:nvSpPr>
          <p:spPr>
            <a:xfrm>
              <a:off x="376100" y="1855725"/>
              <a:ext cx="6820025" cy="1908000"/>
            </a:xfrm>
            <a:custGeom>
              <a:avLst/>
              <a:gdLst/>
              <a:ahLst/>
              <a:cxnLst/>
              <a:rect l="l" t="t" r="r" b="b"/>
              <a:pathLst>
                <a:path w="272801" h="76320" extrusionOk="0">
                  <a:moveTo>
                    <a:pt x="1" y="0"/>
                  </a:moveTo>
                  <a:cubicBezTo>
                    <a:pt x="2017" y="2229"/>
                    <a:pt x="4140" y="4246"/>
                    <a:pt x="6476" y="6157"/>
                  </a:cubicBezTo>
                  <a:cubicBezTo>
                    <a:pt x="7006" y="6581"/>
                    <a:pt x="8174" y="7112"/>
                    <a:pt x="8280" y="7855"/>
                  </a:cubicBezTo>
                  <a:cubicBezTo>
                    <a:pt x="8493" y="8598"/>
                    <a:pt x="7643" y="9553"/>
                    <a:pt x="7219" y="10190"/>
                  </a:cubicBezTo>
                  <a:cubicBezTo>
                    <a:pt x="6476" y="11145"/>
                    <a:pt x="5627" y="11995"/>
                    <a:pt x="4883" y="13056"/>
                  </a:cubicBezTo>
                  <a:cubicBezTo>
                    <a:pt x="4247" y="13693"/>
                    <a:pt x="4034" y="14542"/>
                    <a:pt x="4140" y="15391"/>
                  </a:cubicBezTo>
                  <a:cubicBezTo>
                    <a:pt x="4671" y="16665"/>
                    <a:pt x="5414" y="17727"/>
                    <a:pt x="6476" y="18682"/>
                  </a:cubicBezTo>
                  <a:cubicBezTo>
                    <a:pt x="7219" y="19425"/>
                    <a:pt x="7962" y="20168"/>
                    <a:pt x="8705" y="21017"/>
                  </a:cubicBezTo>
                  <a:cubicBezTo>
                    <a:pt x="9448" y="21760"/>
                    <a:pt x="10403" y="22715"/>
                    <a:pt x="10403" y="23777"/>
                  </a:cubicBezTo>
                  <a:cubicBezTo>
                    <a:pt x="10403" y="24732"/>
                    <a:pt x="9554" y="25475"/>
                    <a:pt x="8705" y="26112"/>
                  </a:cubicBezTo>
                  <a:cubicBezTo>
                    <a:pt x="7749" y="26855"/>
                    <a:pt x="6688" y="27492"/>
                    <a:pt x="5733" y="28235"/>
                  </a:cubicBezTo>
                  <a:cubicBezTo>
                    <a:pt x="4777" y="29084"/>
                    <a:pt x="3079" y="29933"/>
                    <a:pt x="2336" y="31313"/>
                  </a:cubicBezTo>
                  <a:cubicBezTo>
                    <a:pt x="1593" y="32693"/>
                    <a:pt x="3079" y="34073"/>
                    <a:pt x="4034" y="34922"/>
                  </a:cubicBezTo>
                  <a:cubicBezTo>
                    <a:pt x="5096" y="35772"/>
                    <a:pt x="6476" y="36727"/>
                    <a:pt x="7643" y="37576"/>
                  </a:cubicBezTo>
                  <a:cubicBezTo>
                    <a:pt x="8174" y="38001"/>
                    <a:pt x="8705" y="38425"/>
                    <a:pt x="9236" y="38850"/>
                  </a:cubicBezTo>
                  <a:cubicBezTo>
                    <a:pt x="9660" y="39274"/>
                    <a:pt x="10085" y="39699"/>
                    <a:pt x="10403" y="40230"/>
                  </a:cubicBezTo>
                  <a:cubicBezTo>
                    <a:pt x="10722" y="41185"/>
                    <a:pt x="10403" y="42353"/>
                    <a:pt x="9660" y="43096"/>
                  </a:cubicBezTo>
                  <a:cubicBezTo>
                    <a:pt x="8811" y="43945"/>
                    <a:pt x="7643" y="44582"/>
                    <a:pt x="6476" y="45006"/>
                  </a:cubicBezTo>
                  <a:cubicBezTo>
                    <a:pt x="5308" y="45537"/>
                    <a:pt x="3928" y="46174"/>
                    <a:pt x="3822" y="47660"/>
                  </a:cubicBezTo>
                  <a:cubicBezTo>
                    <a:pt x="3610" y="49783"/>
                    <a:pt x="6370" y="50951"/>
                    <a:pt x="7962" y="51800"/>
                  </a:cubicBezTo>
                  <a:cubicBezTo>
                    <a:pt x="9236" y="52543"/>
                    <a:pt x="11359" y="53498"/>
                    <a:pt x="11252" y="55196"/>
                  </a:cubicBezTo>
                  <a:cubicBezTo>
                    <a:pt x="11040" y="56895"/>
                    <a:pt x="8917" y="57638"/>
                    <a:pt x="7537" y="58275"/>
                  </a:cubicBezTo>
                  <a:cubicBezTo>
                    <a:pt x="6688" y="58487"/>
                    <a:pt x="5945" y="58912"/>
                    <a:pt x="5308" y="59548"/>
                  </a:cubicBezTo>
                  <a:cubicBezTo>
                    <a:pt x="4777" y="60504"/>
                    <a:pt x="5414" y="61671"/>
                    <a:pt x="6157" y="62414"/>
                  </a:cubicBezTo>
                  <a:cubicBezTo>
                    <a:pt x="7113" y="63264"/>
                    <a:pt x="8068" y="64007"/>
                    <a:pt x="9129" y="64644"/>
                  </a:cubicBezTo>
                  <a:cubicBezTo>
                    <a:pt x="9766" y="65174"/>
                    <a:pt x="10615" y="65811"/>
                    <a:pt x="10403" y="66660"/>
                  </a:cubicBezTo>
                  <a:cubicBezTo>
                    <a:pt x="10297" y="67934"/>
                    <a:pt x="9023" y="68889"/>
                    <a:pt x="8068" y="69632"/>
                  </a:cubicBezTo>
                  <a:cubicBezTo>
                    <a:pt x="6794" y="70800"/>
                    <a:pt x="5308" y="71862"/>
                    <a:pt x="3822" y="72923"/>
                  </a:cubicBezTo>
                  <a:cubicBezTo>
                    <a:pt x="2336" y="73984"/>
                    <a:pt x="2124" y="75152"/>
                    <a:pt x="531" y="76320"/>
                  </a:cubicBezTo>
                  <a:lnTo>
                    <a:pt x="271951" y="76320"/>
                  </a:lnTo>
                  <a:cubicBezTo>
                    <a:pt x="270890" y="74303"/>
                    <a:pt x="269616" y="72286"/>
                    <a:pt x="268342" y="70269"/>
                  </a:cubicBezTo>
                  <a:cubicBezTo>
                    <a:pt x="267706" y="69102"/>
                    <a:pt x="265795" y="67085"/>
                    <a:pt x="267387" y="65917"/>
                  </a:cubicBezTo>
                  <a:cubicBezTo>
                    <a:pt x="267812" y="65493"/>
                    <a:pt x="268342" y="65174"/>
                    <a:pt x="268767" y="64856"/>
                  </a:cubicBezTo>
                  <a:cubicBezTo>
                    <a:pt x="269085" y="64644"/>
                    <a:pt x="269404" y="64431"/>
                    <a:pt x="269616" y="64113"/>
                  </a:cubicBezTo>
                  <a:cubicBezTo>
                    <a:pt x="270041" y="63794"/>
                    <a:pt x="269616" y="63688"/>
                    <a:pt x="269404" y="63370"/>
                  </a:cubicBezTo>
                  <a:cubicBezTo>
                    <a:pt x="268342" y="62308"/>
                    <a:pt x="266963" y="61353"/>
                    <a:pt x="265795" y="60398"/>
                  </a:cubicBezTo>
                  <a:cubicBezTo>
                    <a:pt x="264203" y="59018"/>
                    <a:pt x="261549" y="57001"/>
                    <a:pt x="262610" y="54772"/>
                  </a:cubicBezTo>
                  <a:cubicBezTo>
                    <a:pt x="264097" y="51587"/>
                    <a:pt x="272801" y="48615"/>
                    <a:pt x="268661" y="44369"/>
                  </a:cubicBezTo>
                  <a:cubicBezTo>
                    <a:pt x="267069" y="42671"/>
                    <a:pt x="264733" y="41716"/>
                    <a:pt x="263460" y="39805"/>
                  </a:cubicBezTo>
                  <a:cubicBezTo>
                    <a:pt x="262929" y="39168"/>
                    <a:pt x="262717" y="38319"/>
                    <a:pt x="262929" y="37470"/>
                  </a:cubicBezTo>
                  <a:cubicBezTo>
                    <a:pt x="263354" y="36515"/>
                    <a:pt x="264097" y="35665"/>
                    <a:pt x="264946" y="35029"/>
                  </a:cubicBezTo>
                  <a:cubicBezTo>
                    <a:pt x="265901" y="34179"/>
                    <a:pt x="267069" y="33542"/>
                    <a:pt x="268024" y="32693"/>
                  </a:cubicBezTo>
                  <a:cubicBezTo>
                    <a:pt x="269085" y="32056"/>
                    <a:pt x="269722" y="30889"/>
                    <a:pt x="269829" y="29721"/>
                  </a:cubicBezTo>
                  <a:cubicBezTo>
                    <a:pt x="269616" y="27280"/>
                    <a:pt x="266750" y="26324"/>
                    <a:pt x="265264" y="24626"/>
                  </a:cubicBezTo>
                  <a:cubicBezTo>
                    <a:pt x="263778" y="22928"/>
                    <a:pt x="264521" y="20699"/>
                    <a:pt x="266113" y="19213"/>
                  </a:cubicBezTo>
                  <a:cubicBezTo>
                    <a:pt x="266963" y="18363"/>
                    <a:pt x="268236" y="17514"/>
                    <a:pt x="268555" y="16240"/>
                  </a:cubicBezTo>
                  <a:cubicBezTo>
                    <a:pt x="268661" y="14754"/>
                    <a:pt x="268130" y="13375"/>
                    <a:pt x="266963" y="12419"/>
                  </a:cubicBezTo>
                  <a:cubicBezTo>
                    <a:pt x="266113" y="11676"/>
                    <a:pt x="265476" y="10721"/>
                    <a:pt x="265158" y="9659"/>
                  </a:cubicBezTo>
                  <a:cubicBezTo>
                    <a:pt x="265158" y="8386"/>
                    <a:pt x="265583" y="7218"/>
                    <a:pt x="266326" y="6369"/>
                  </a:cubicBezTo>
                  <a:cubicBezTo>
                    <a:pt x="268024" y="4034"/>
                    <a:pt x="269829" y="1911"/>
                    <a:pt x="271845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5884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9201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12491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15808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190995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224165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25707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29024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32314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356320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389225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42239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45530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48847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55455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521380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58745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62062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65353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7555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108465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1413700" y="2394400"/>
              <a:ext cx="427275" cy="382175"/>
            </a:xfrm>
            <a:custGeom>
              <a:avLst/>
              <a:gdLst/>
              <a:ahLst/>
              <a:cxnLst/>
              <a:rect l="l" t="t" r="r" b="b"/>
              <a:pathLst>
                <a:path w="17091" h="15287" extrusionOk="0">
                  <a:moveTo>
                    <a:pt x="8598" y="1"/>
                  </a:moveTo>
                  <a:lnTo>
                    <a:pt x="0" y="15286"/>
                  </a:lnTo>
                  <a:lnTo>
                    <a:pt x="17090" y="15286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17454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20771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24061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273790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306695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3398675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37277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40594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438850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47202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53809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5049275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57100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604175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63708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9201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12491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15808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190995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224165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25707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29024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32314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356320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389225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42239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45530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48847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55455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521380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58745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62062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65353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7555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108465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1413700" y="3291350"/>
              <a:ext cx="427275" cy="379500"/>
            </a:xfrm>
            <a:custGeom>
              <a:avLst/>
              <a:gdLst/>
              <a:ahLst/>
              <a:cxnLst/>
              <a:rect l="l" t="t" r="r" b="b"/>
              <a:pathLst>
                <a:path w="17091" h="15180" extrusionOk="0">
                  <a:moveTo>
                    <a:pt x="8598" y="1"/>
                  </a:moveTo>
                  <a:lnTo>
                    <a:pt x="0" y="15180"/>
                  </a:lnTo>
                  <a:lnTo>
                    <a:pt x="17090" y="15180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17454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20771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24061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273790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306695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3398675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37277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40594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5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438850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47202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53809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2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5049275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57100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604175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63708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CasellaDiTesto 2"/>
          <p:cNvSpPr txBox="1"/>
          <p:nvPr/>
        </p:nvSpPr>
        <p:spPr>
          <a:xfrm>
            <a:off x="630090" y="4494041"/>
            <a:ext cx="307939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/>
              <a:t>CODICE SCUOLA: COEE85101E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35"/>
          <p:cNvSpPr/>
          <p:nvPr/>
        </p:nvSpPr>
        <p:spPr>
          <a:xfrm>
            <a:off x="531750" y="299100"/>
            <a:ext cx="8080500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35"/>
          <p:cNvSpPr txBox="1">
            <a:spLocks noGrp="1"/>
          </p:cNvSpPr>
          <p:nvPr>
            <p:ph type="title"/>
          </p:nvPr>
        </p:nvSpPr>
        <p:spPr>
          <a:xfrm>
            <a:off x="707200" y="445025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rgbClr val="00FF00"/>
                </a:solidFill>
              </a:rPr>
              <a:t>Alcune informazioni…</a:t>
            </a:r>
            <a:endParaRPr dirty="0">
              <a:solidFill>
                <a:srgbClr val="00FF00"/>
              </a:solidFill>
            </a:endParaRPr>
          </a:p>
        </p:txBody>
      </p:sp>
      <p:sp>
        <p:nvSpPr>
          <p:cNvPr id="1026" name="Google Shape;1026;p35"/>
          <p:cNvSpPr txBox="1">
            <a:spLocks noGrp="1"/>
          </p:cNvSpPr>
          <p:nvPr>
            <p:ph type="body" idx="1"/>
          </p:nvPr>
        </p:nvSpPr>
        <p:spPr>
          <a:xfrm>
            <a:off x="707200" y="1152475"/>
            <a:ext cx="7726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it-IT" altLang="it-IT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Classi, 222 bambini con 35 insegnanti (compresi gli specialisti)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it-IT" altLang="it-IT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Inglese dalla classe prima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it-IT" altLang="it-IT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 Board in tutte le classi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it-IT" altLang="it-IT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Ambienti innovativi PNRR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it-IT" altLang="it-IT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Pre-scuola dalle 7.30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it-IT" altLang="it-IT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 3 pomeriggi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it-IT" altLang="it-IT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Mensa nei giorni di rientro (obbligatoria per TP)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it-IT" altLang="it-IT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</a:t>
            </a:r>
            <a:r>
              <a:rPr lang="it-IT" altLang="it-IT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Classi a 40 ore, da lunedì a venerdì con 5 rientri 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it-IT" altLang="it-IT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Classi a 27 ore, da lunedì a venerdì con 3 rientri (lunedì, martedì e giovedì)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100"/>
              <a:buFont typeface="Arial"/>
              <a:buNone/>
            </a:pPr>
            <a:endParaRPr dirty="0"/>
          </a:p>
        </p:txBody>
      </p:sp>
      <p:grpSp>
        <p:nvGrpSpPr>
          <p:cNvPr id="1027" name="Google Shape;1027;p35"/>
          <p:cNvGrpSpPr/>
          <p:nvPr/>
        </p:nvGrpSpPr>
        <p:grpSpPr>
          <a:xfrm rot="2703933">
            <a:off x="208792" y="4405899"/>
            <a:ext cx="941816" cy="400090"/>
            <a:chOff x="0" y="1186625"/>
            <a:chExt cx="7619725" cy="3240625"/>
          </a:xfrm>
        </p:grpSpPr>
        <p:sp>
          <p:nvSpPr>
            <p:cNvPr id="1028" name="Google Shape;1028;p35"/>
            <p:cNvSpPr/>
            <p:nvPr/>
          </p:nvSpPr>
          <p:spPr>
            <a:xfrm>
              <a:off x="0" y="1186625"/>
              <a:ext cx="7619725" cy="3240563"/>
            </a:xfrm>
            <a:custGeom>
              <a:avLst/>
              <a:gdLst/>
              <a:ahLst/>
              <a:cxnLst/>
              <a:rect l="l" t="t" r="r" b="b"/>
              <a:pathLst>
                <a:path w="250032" h="98080" extrusionOk="0">
                  <a:moveTo>
                    <a:pt x="879" y="0"/>
                  </a:moveTo>
                  <a:cubicBezTo>
                    <a:pt x="2831" y="2440"/>
                    <a:pt x="4392" y="5075"/>
                    <a:pt x="6246" y="7612"/>
                  </a:cubicBezTo>
                  <a:cubicBezTo>
                    <a:pt x="6734" y="8296"/>
                    <a:pt x="7320" y="8979"/>
                    <a:pt x="7905" y="9662"/>
                  </a:cubicBezTo>
                  <a:cubicBezTo>
                    <a:pt x="8198" y="10052"/>
                    <a:pt x="8491" y="10345"/>
                    <a:pt x="8686" y="10833"/>
                  </a:cubicBezTo>
                  <a:cubicBezTo>
                    <a:pt x="8979" y="11419"/>
                    <a:pt x="8686" y="12102"/>
                    <a:pt x="8101" y="12394"/>
                  </a:cubicBezTo>
                  <a:cubicBezTo>
                    <a:pt x="6832" y="13370"/>
                    <a:pt x="5466" y="14249"/>
                    <a:pt x="4002" y="15029"/>
                  </a:cubicBezTo>
                  <a:cubicBezTo>
                    <a:pt x="3123" y="15517"/>
                    <a:pt x="2343" y="16005"/>
                    <a:pt x="1464" y="16493"/>
                  </a:cubicBezTo>
                  <a:lnTo>
                    <a:pt x="879" y="16786"/>
                  </a:lnTo>
                  <a:cubicBezTo>
                    <a:pt x="684" y="16981"/>
                    <a:pt x="1074" y="17274"/>
                    <a:pt x="1172" y="17469"/>
                  </a:cubicBezTo>
                  <a:cubicBezTo>
                    <a:pt x="1269" y="17567"/>
                    <a:pt x="1757" y="18055"/>
                    <a:pt x="2050" y="18348"/>
                  </a:cubicBezTo>
                  <a:cubicBezTo>
                    <a:pt x="4295" y="20690"/>
                    <a:pt x="7320" y="22642"/>
                    <a:pt x="8979" y="25472"/>
                  </a:cubicBezTo>
                  <a:cubicBezTo>
                    <a:pt x="9467" y="26155"/>
                    <a:pt x="9955" y="27131"/>
                    <a:pt x="9565" y="27912"/>
                  </a:cubicBezTo>
                  <a:cubicBezTo>
                    <a:pt x="9077" y="28595"/>
                    <a:pt x="8296" y="29083"/>
                    <a:pt x="7515" y="29473"/>
                  </a:cubicBezTo>
                  <a:cubicBezTo>
                    <a:pt x="6930" y="29863"/>
                    <a:pt x="6344" y="30254"/>
                    <a:pt x="5758" y="30742"/>
                  </a:cubicBezTo>
                  <a:cubicBezTo>
                    <a:pt x="5661" y="30839"/>
                    <a:pt x="5466" y="30937"/>
                    <a:pt x="5368" y="31034"/>
                  </a:cubicBezTo>
                  <a:cubicBezTo>
                    <a:pt x="5270" y="31230"/>
                    <a:pt x="5563" y="31522"/>
                    <a:pt x="5563" y="31718"/>
                  </a:cubicBezTo>
                  <a:cubicBezTo>
                    <a:pt x="5856" y="32010"/>
                    <a:pt x="6051" y="32401"/>
                    <a:pt x="6344" y="32791"/>
                  </a:cubicBezTo>
                  <a:cubicBezTo>
                    <a:pt x="7222" y="33962"/>
                    <a:pt x="7905" y="35329"/>
                    <a:pt x="8393" y="36792"/>
                  </a:cubicBezTo>
                  <a:cubicBezTo>
                    <a:pt x="8979" y="39915"/>
                    <a:pt x="5856" y="41379"/>
                    <a:pt x="4587" y="43819"/>
                  </a:cubicBezTo>
                  <a:cubicBezTo>
                    <a:pt x="4099" y="44990"/>
                    <a:pt x="4295" y="46259"/>
                    <a:pt x="5173" y="47137"/>
                  </a:cubicBezTo>
                  <a:cubicBezTo>
                    <a:pt x="6149" y="48503"/>
                    <a:pt x="7320" y="49675"/>
                    <a:pt x="8686" y="50748"/>
                  </a:cubicBezTo>
                  <a:cubicBezTo>
                    <a:pt x="9857" y="51626"/>
                    <a:pt x="10833" y="52602"/>
                    <a:pt x="11712" y="53871"/>
                  </a:cubicBezTo>
                  <a:cubicBezTo>
                    <a:pt x="12200" y="54554"/>
                    <a:pt x="12785" y="55237"/>
                    <a:pt x="12200" y="56018"/>
                  </a:cubicBezTo>
                  <a:cubicBezTo>
                    <a:pt x="11614" y="57091"/>
                    <a:pt x="10833" y="58067"/>
                    <a:pt x="9955" y="58848"/>
                  </a:cubicBezTo>
                  <a:cubicBezTo>
                    <a:pt x="9077" y="59824"/>
                    <a:pt x="8003" y="60702"/>
                    <a:pt x="7125" y="61678"/>
                  </a:cubicBezTo>
                  <a:cubicBezTo>
                    <a:pt x="6149" y="62557"/>
                    <a:pt x="5368" y="63630"/>
                    <a:pt x="4783" y="64801"/>
                  </a:cubicBezTo>
                  <a:cubicBezTo>
                    <a:pt x="4392" y="65972"/>
                    <a:pt x="4685" y="67339"/>
                    <a:pt x="5466" y="68217"/>
                  </a:cubicBezTo>
                  <a:cubicBezTo>
                    <a:pt x="5954" y="68802"/>
                    <a:pt x="6344" y="69193"/>
                    <a:pt x="6832" y="69583"/>
                  </a:cubicBezTo>
                  <a:cubicBezTo>
                    <a:pt x="7125" y="69876"/>
                    <a:pt x="7418" y="70169"/>
                    <a:pt x="7613" y="70462"/>
                  </a:cubicBezTo>
                  <a:cubicBezTo>
                    <a:pt x="8003" y="71145"/>
                    <a:pt x="7418" y="71828"/>
                    <a:pt x="6930" y="72413"/>
                  </a:cubicBezTo>
                  <a:cubicBezTo>
                    <a:pt x="5856" y="73389"/>
                    <a:pt x="4783" y="74463"/>
                    <a:pt x="3807" y="75634"/>
                  </a:cubicBezTo>
                  <a:cubicBezTo>
                    <a:pt x="3221" y="76415"/>
                    <a:pt x="3221" y="77586"/>
                    <a:pt x="3904" y="78366"/>
                  </a:cubicBezTo>
                  <a:cubicBezTo>
                    <a:pt x="4685" y="79538"/>
                    <a:pt x="5563" y="80611"/>
                    <a:pt x="6637" y="81489"/>
                  </a:cubicBezTo>
                  <a:cubicBezTo>
                    <a:pt x="7710" y="82270"/>
                    <a:pt x="8686" y="83246"/>
                    <a:pt x="9565" y="84222"/>
                  </a:cubicBezTo>
                  <a:cubicBezTo>
                    <a:pt x="10248" y="84905"/>
                    <a:pt x="10443" y="85881"/>
                    <a:pt x="10150" y="86759"/>
                  </a:cubicBezTo>
                  <a:cubicBezTo>
                    <a:pt x="9272" y="88028"/>
                    <a:pt x="8296" y="89102"/>
                    <a:pt x="7222" y="90077"/>
                  </a:cubicBezTo>
                  <a:cubicBezTo>
                    <a:pt x="4978" y="92908"/>
                    <a:pt x="2636" y="95640"/>
                    <a:pt x="1" y="98080"/>
                  </a:cubicBezTo>
                  <a:lnTo>
                    <a:pt x="250032" y="98080"/>
                  </a:lnTo>
                  <a:lnTo>
                    <a:pt x="250032" y="97397"/>
                  </a:lnTo>
                  <a:cubicBezTo>
                    <a:pt x="249641" y="96421"/>
                    <a:pt x="249056" y="95347"/>
                    <a:pt x="248373" y="94469"/>
                  </a:cubicBezTo>
                  <a:cubicBezTo>
                    <a:pt x="247885" y="93688"/>
                    <a:pt x="247397" y="93005"/>
                    <a:pt x="246909" y="92420"/>
                  </a:cubicBezTo>
                  <a:cubicBezTo>
                    <a:pt x="245738" y="91053"/>
                    <a:pt x="244664" y="89687"/>
                    <a:pt x="243688" y="88223"/>
                  </a:cubicBezTo>
                  <a:cubicBezTo>
                    <a:pt x="243298" y="87735"/>
                    <a:pt x="243103" y="87150"/>
                    <a:pt x="243005" y="86564"/>
                  </a:cubicBezTo>
                  <a:cubicBezTo>
                    <a:pt x="243005" y="85979"/>
                    <a:pt x="243396" y="85393"/>
                    <a:pt x="243883" y="85198"/>
                  </a:cubicBezTo>
                  <a:cubicBezTo>
                    <a:pt x="244567" y="84808"/>
                    <a:pt x="245543" y="84612"/>
                    <a:pt x="246030" y="84027"/>
                  </a:cubicBezTo>
                  <a:cubicBezTo>
                    <a:pt x="246518" y="83441"/>
                    <a:pt x="246323" y="82368"/>
                    <a:pt x="245933" y="81587"/>
                  </a:cubicBezTo>
                  <a:cubicBezTo>
                    <a:pt x="244567" y="79440"/>
                    <a:pt x="243005" y="77391"/>
                    <a:pt x="241248" y="75536"/>
                  </a:cubicBezTo>
                  <a:cubicBezTo>
                    <a:pt x="240370" y="74756"/>
                    <a:pt x="239980" y="73584"/>
                    <a:pt x="240077" y="72413"/>
                  </a:cubicBezTo>
                  <a:cubicBezTo>
                    <a:pt x="240468" y="71047"/>
                    <a:pt x="241346" y="69876"/>
                    <a:pt x="242517" y="68998"/>
                  </a:cubicBezTo>
                  <a:cubicBezTo>
                    <a:pt x="243688" y="68119"/>
                    <a:pt x="244859" y="67046"/>
                    <a:pt x="245835" y="65777"/>
                  </a:cubicBezTo>
                  <a:cubicBezTo>
                    <a:pt x="246226" y="65484"/>
                    <a:pt x="246421" y="64996"/>
                    <a:pt x="246421" y="64411"/>
                  </a:cubicBezTo>
                  <a:cubicBezTo>
                    <a:pt x="246323" y="63825"/>
                    <a:pt x="246030" y="63240"/>
                    <a:pt x="245738" y="62654"/>
                  </a:cubicBezTo>
                  <a:cubicBezTo>
                    <a:pt x="244274" y="59531"/>
                    <a:pt x="241834" y="56799"/>
                    <a:pt x="240858" y="53578"/>
                  </a:cubicBezTo>
                  <a:cubicBezTo>
                    <a:pt x="240858" y="53578"/>
                    <a:pt x="240858" y="53481"/>
                    <a:pt x="240858" y="53481"/>
                  </a:cubicBezTo>
                  <a:cubicBezTo>
                    <a:pt x="242224" y="52407"/>
                    <a:pt x="243883" y="51724"/>
                    <a:pt x="245250" y="50748"/>
                  </a:cubicBezTo>
                  <a:cubicBezTo>
                    <a:pt x="245933" y="50358"/>
                    <a:pt x="246421" y="49675"/>
                    <a:pt x="246714" y="48991"/>
                  </a:cubicBezTo>
                  <a:cubicBezTo>
                    <a:pt x="246909" y="48211"/>
                    <a:pt x="246811" y="47430"/>
                    <a:pt x="246421" y="46747"/>
                  </a:cubicBezTo>
                  <a:cubicBezTo>
                    <a:pt x="245445" y="45283"/>
                    <a:pt x="244274" y="43917"/>
                    <a:pt x="242908" y="42843"/>
                  </a:cubicBezTo>
                  <a:cubicBezTo>
                    <a:pt x="242029" y="41867"/>
                    <a:pt x="240761" y="40696"/>
                    <a:pt x="240956" y="39330"/>
                  </a:cubicBezTo>
                  <a:cubicBezTo>
                    <a:pt x="241151" y="38549"/>
                    <a:pt x="241639" y="37964"/>
                    <a:pt x="242322" y="37573"/>
                  </a:cubicBezTo>
                  <a:cubicBezTo>
                    <a:pt x="243396" y="36890"/>
                    <a:pt x="244469" y="36304"/>
                    <a:pt x="245543" y="35621"/>
                  </a:cubicBezTo>
                  <a:cubicBezTo>
                    <a:pt x="245738" y="35426"/>
                    <a:pt x="246909" y="34743"/>
                    <a:pt x="246616" y="34548"/>
                  </a:cubicBezTo>
                  <a:cubicBezTo>
                    <a:pt x="246226" y="33962"/>
                    <a:pt x="245640" y="33377"/>
                    <a:pt x="245152" y="32889"/>
                  </a:cubicBezTo>
                  <a:cubicBezTo>
                    <a:pt x="243981" y="32010"/>
                    <a:pt x="242908" y="30937"/>
                    <a:pt x="241932" y="29863"/>
                  </a:cubicBezTo>
                  <a:cubicBezTo>
                    <a:pt x="241444" y="29083"/>
                    <a:pt x="240663" y="27912"/>
                    <a:pt x="240956" y="26936"/>
                  </a:cubicBezTo>
                  <a:cubicBezTo>
                    <a:pt x="241248" y="26448"/>
                    <a:pt x="241541" y="25960"/>
                    <a:pt x="241932" y="25569"/>
                  </a:cubicBezTo>
                  <a:cubicBezTo>
                    <a:pt x="242517" y="24984"/>
                    <a:pt x="243200" y="24301"/>
                    <a:pt x="243786" y="23618"/>
                  </a:cubicBezTo>
                  <a:cubicBezTo>
                    <a:pt x="244469" y="23032"/>
                    <a:pt x="245250" y="22251"/>
                    <a:pt x="245933" y="21666"/>
                  </a:cubicBezTo>
                  <a:cubicBezTo>
                    <a:pt x="246421" y="21373"/>
                    <a:pt x="246811" y="21080"/>
                    <a:pt x="247104" y="20690"/>
                  </a:cubicBezTo>
                  <a:cubicBezTo>
                    <a:pt x="247397" y="20104"/>
                    <a:pt x="247006" y="19226"/>
                    <a:pt x="246811" y="18836"/>
                  </a:cubicBezTo>
                  <a:cubicBezTo>
                    <a:pt x="246421" y="18152"/>
                    <a:pt x="245933" y="17567"/>
                    <a:pt x="245445" y="17079"/>
                  </a:cubicBezTo>
                  <a:cubicBezTo>
                    <a:pt x="244371" y="16103"/>
                    <a:pt x="243298" y="15029"/>
                    <a:pt x="242420" y="13858"/>
                  </a:cubicBezTo>
                  <a:cubicBezTo>
                    <a:pt x="241834" y="13273"/>
                    <a:pt x="241736" y="12882"/>
                    <a:pt x="242420" y="12297"/>
                  </a:cubicBezTo>
                  <a:cubicBezTo>
                    <a:pt x="242908" y="11809"/>
                    <a:pt x="243396" y="11419"/>
                    <a:pt x="243981" y="11028"/>
                  </a:cubicBezTo>
                  <a:cubicBezTo>
                    <a:pt x="244567" y="10735"/>
                    <a:pt x="245250" y="10443"/>
                    <a:pt x="245835" y="10150"/>
                  </a:cubicBezTo>
                  <a:cubicBezTo>
                    <a:pt x="246616" y="9955"/>
                    <a:pt x="247397" y="9662"/>
                    <a:pt x="248178" y="9369"/>
                  </a:cubicBezTo>
                  <a:cubicBezTo>
                    <a:pt x="248568" y="9272"/>
                    <a:pt x="249446" y="9174"/>
                    <a:pt x="249056" y="8686"/>
                  </a:cubicBezTo>
                  <a:cubicBezTo>
                    <a:pt x="248665" y="8296"/>
                    <a:pt x="248470" y="8100"/>
                    <a:pt x="248178" y="7710"/>
                  </a:cubicBezTo>
                  <a:cubicBezTo>
                    <a:pt x="247494" y="7027"/>
                    <a:pt x="246811" y="6441"/>
                    <a:pt x="246128" y="5661"/>
                  </a:cubicBezTo>
                  <a:cubicBezTo>
                    <a:pt x="245738" y="5270"/>
                    <a:pt x="245250" y="4880"/>
                    <a:pt x="244859" y="4392"/>
                  </a:cubicBezTo>
                  <a:cubicBezTo>
                    <a:pt x="244371" y="3904"/>
                    <a:pt x="245250" y="3416"/>
                    <a:pt x="245445" y="3026"/>
                  </a:cubicBezTo>
                  <a:cubicBezTo>
                    <a:pt x="246226" y="1952"/>
                    <a:pt x="247299" y="1074"/>
                    <a:pt x="248373" y="293"/>
                  </a:cubicBezTo>
                  <a:lnTo>
                    <a:pt x="24886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5"/>
            <p:cNvSpPr/>
            <p:nvPr/>
          </p:nvSpPr>
          <p:spPr>
            <a:xfrm>
              <a:off x="1126200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0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1" y="18616"/>
                  </a:cubicBezTo>
                  <a:cubicBezTo>
                    <a:pt x="144339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7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3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2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3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3" y="48459"/>
                    <a:pt x="106814" y="48274"/>
                    <a:pt x="106474" y="48089"/>
                  </a:cubicBezTo>
                  <a:cubicBezTo>
                    <a:pt x="103936" y="46528"/>
                    <a:pt x="101496" y="44381"/>
                    <a:pt x="100716" y="41355"/>
                  </a:cubicBezTo>
                  <a:cubicBezTo>
                    <a:pt x="99642" y="37256"/>
                    <a:pt x="101984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2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6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5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7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1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7" y="50962"/>
                    <a:pt x="77102" y="54871"/>
                    <a:pt x="75123" y="58583"/>
                  </a:cubicBezTo>
                  <a:lnTo>
                    <a:pt x="75123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5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69" y="57617"/>
                    <a:pt x="194547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0" y="33093"/>
                  </a:cubicBezTo>
                  <a:close/>
                  <a:moveTo>
                    <a:pt x="167228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0" y="58190"/>
                  </a:cubicBezTo>
                  <a:lnTo>
                    <a:pt x="158000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0" y="15461"/>
                    <a:pt x="201809" y="22890"/>
                    <a:pt x="201364" y="29775"/>
                  </a:cubicBezTo>
                  <a:lnTo>
                    <a:pt x="201364" y="29775"/>
                  </a:lnTo>
                  <a:cubicBezTo>
                    <a:pt x="198261" y="30960"/>
                    <a:pt x="194748" y="31313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7" y="65597"/>
                    <a:pt x="181501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9" y="6125"/>
                  </a:cubicBezTo>
                  <a:cubicBezTo>
                    <a:pt x="175588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0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1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1" y="73035"/>
                    <a:pt x="126887" y="73006"/>
                    <a:pt x="126773" y="72975"/>
                  </a:cubicBezTo>
                  <a:cubicBezTo>
                    <a:pt x="124235" y="72194"/>
                    <a:pt x="120917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1" y="54335"/>
                  </a:cubicBezTo>
                  <a:cubicBezTo>
                    <a:pt x="150081" y="56771"/>
                    <a:pt x="152045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5" y="73516"/>
                    <a:pt x="132514" y="73594"/>
                    <a:pt x="131518" y="73594"/>
                  </a:cubicBezTo>
                  <a:cubicBezTo>
                    <a:pt x="131090" y="73594"/>
                    <a:pt x="130661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1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7" y="47406"/>
                    <a:pt x="102920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4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1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3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0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3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4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69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2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2" y="78868"/>
                  </a:cubicBezTo>
                  <a:close/>
                  <a:moveTo>
                    <a:pt x="156912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0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5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0" y="89135"/>
                  </a:cubicBezTo>
                  <a:lnTo>
                    <a:pt x="169030" y="89135"/>
                  </a:lnTo>
                  <a:cubicBezTo>
                    <a:pt x="169331" y="88123"/>
                    <a:pt x="169560" y="87092"/>
                    <a:pt x="169713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5" y="65948"/>
                    <a:pt x="116526" y="68388"/>
                  </a:cubicBezTo>
                  <a:cubicBezTo>
                    <a:pt x="117306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5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4" y="94051"/>
                    <a:pt x="103511" y="93790"/>
                    <a:pt x="100813" y="93079"/>
                  </a:cubicBezTo>
                  <a:cubicBezTo>
                    <a:pt x="96422" y="91908"/>
                    <a:pt x="93006" y="89273"/>
                    <a:pt x="92420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1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49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4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6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8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9" y="101569"/>
                  </a:cubicBezTo>
                  <a:cubicBezTo>
                    <a:pt x="180280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1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7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69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7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3" y="109767"/>
                    <a:pt x="123455" y="104692"/>
                    <a:pt x="123552" y="100008"/>
                  </a:cubicBezTo>
                  <a:cubicBezTo>
                    <a:pt x="123571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6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399" y="102334"/>
                    <a:pt x="184743" y="98251"/>
                  </a:cubicBezTo>
                  <a:cubicBezTo>
                    <a:pt x="183855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lnTo>
                    <a:pt x="168036" y="91852"/>
                  </a:ln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5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5" y="78808"/>
                    <a:pt x="61162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0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7" y="27009"/>
                  </a:cubicBezTo>
                  <a:cubicBezTo>
                    <a:pt x="205304" y="27367"/>
                    <a:pt x="204964" y="27688"/>
                    <a:pt x="204607" y="27976"/>
                  </a:cubicBezTo>
                  <a:lnTo>
                    <a:pt x="204607" y="27976"/>
                  </a:lnTo>
                  <a:cubicBezTo>
                    <a:pt x="204858" y="19351"/>
                    <a:pt x="202854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7" y="3951"/>
                    <a:pt x="160052" y="2807"/>
                  </a:cubicBezTo>
                  <a:cubicBezTo>
                    <a:pt x="158082" y="1983"/>
                    <a:pt x="156111" y="1619"/>
                    <a:pt x="154155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6" y="8076"/>
                    <a:pt x="102375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5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5" y="2993"/>
                    <a:pt x="5330" y="2993"/>
                  </a:cubicBezTo>
                  <a:cubicBezTo>
                    <a:pt x="4878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5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0" y="97039"/>
                    <a:pt x="119496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6" y="101891"/>
                    <a:pt x="120820" y="104399"/>
                  </a:cubicBezTo>
                  <a:cubicBezTo>
                    <a:pt x="121308" y="108986"/>
                    <a:pt x="124235" y="112890"/>
                    <a:pt x="128334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0" y="118648"/>
                  </a:cubicBezTo>
                  <a:cubicBezTo>
                    <a:pt x="161944" y="120633"/>
                    <a:pt x="165779" y="121626"/>
                    <a:pt x="169725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4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5" y="105780"/>
                  </a:cubicBezTo>
                  <a:cubicBezTo>
                    <a:pt x="234728" y="105780"/>
                    <a:pt x="236871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1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7" y="50626"/>
                  </a:cubicBezTo>
                  <a:cubicBezTo>
                    <a:pt x="201957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4" y="31569"/>
                    <a:pt x="205355" y="31266"/>
                    <a:pt x="205823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899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4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0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7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6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8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7" y="67315"/>
                    <a:pt x="243200" y="63021"/>
                    <a:pt x="239882" y="60288"/>
                  </a:cubicBezTo>
                  <a:cubicBezTo>
                    <a:pt x="236474" y="57435"/>
                    <a:pt x="232036" y="57027"/>
                    <a:pt x="227717" y="57027"/>
                  </a:cubicBezTo>
                  <a:cubicBezTo>
                    <a:pt x="226719" y="57027"/>
                    <a:pt x="225727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5" y="55213"/>
                    <a:pt x="212459" y="54042"/>
                    <a:pt x="210897" y="52481"/>
                  </a:cubicBezTo>
                  <a:cubicBezTo>
                    <a:pt x="209433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5" y="43014"/>
                  </a:cubicBezTo>
                  <a:cubicBezTo>
                    <a:pt x="213094" y="42313"/>
                    <a:pt x="214981" y="42104"/>
                    <a:pt x="216885" y="42104"/>
                  </a:cubicBezTo>
                  <a:cubicBezTo>
                    <a:pt x="219221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1" y="10321"/>
                    <a:pt x="233636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5"/>
            <p:cNvSpPr/>
            <p:nvPr/>
          </p:nvSpPr>
          <p:spPr>
            <a:xfrm>
              <a:off x="467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8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7" y="28681"/>
                  </a:moveTo>
                  <a:lnTo>
                    <a:pt x="15147" y="28681"/>
                  </a:lnTo>
                  <a:cubicBezTo>
                    <a:pt x="17249" y="30042"/>
                    <a:pt x="19275" y="31526"/>
                    <a:pt x="20885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2" y="44522"/>
                    <a:pt x="16103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200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7" y="72644"/>
                    <a:pt x="40847" y="76192"/>
                    <a:pt x="38842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7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9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0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7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5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3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0" y="118058"/>
                    <a:pt x="14835" y="117325"/>
                  </a:cubicBezTo>
                  <a:cubicBezTo>
                    <a:pt x="15615" y="113909"/>
                    <a:pt x="18641" y="112641"/>
                    <a:pt x="21764" y="112055"/>
                  </a:cubicBezTo>
                  <a:cubicBezTo>
                    <a:pt x="24724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6" y="32420"/>
                  </a:cubicBezTo>
                  <a:cubicBezTo>
                    <a:pt x="51529" y="27638"/>
                    <a:pt x="52896" y="21783"/>
                    <a:pt x="52213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0" y="1"/>
                    <a:pt x="117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5"/>
            <p:cNvSpPr/>
            <p:nvPr/>
          </p:nvSpPr>
          <p:spPr>
            <a:xfrm>
              <a:off x="1916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7" y="0"/>
                  </a:moveTo>
                  <a:cubicBezTo>
                    <a:pt x="39516" y="0"/>
                    <a:pt x="36170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4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3" y="13501"/>
                    <a:pt x="4772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8" y="29894"/>
                    <a:pt x="31610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6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5"/>
            <p:cNvSpPr/>
            <p:nvPr/>
          </p:nvSpPr>
          <p:spPr>
            <a:xfrm>
              <a:off x="5588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6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0" y="29745"/>
                  </a:cubicBezTo>
                  <a:cubicBezTo>
                    <a:pt x="26068" y="29745"/>
                    <a:pt x="24648" y="29636"/>
                    <a:pt x="23242" y="29385"/>
                  </a:cubicBezTo>
                  <a:cubicBezTo>
                    <a:pt x="19533" y="28702"/>
                    <a:pt x="16117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0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5"/>
            <p:cNvSpPr/>
            <p:nvPr/>
          </p:nvSpPr>
          <p:spPr>
            <a:xfrm>
              <a:off x="4323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59" y="2419"/>
                  </a:cubicBezTo>
                  <a:cubicBezTo>
                    <a:pt x="8158" y="4859"/>
                    <a:pt x="6401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3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6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0" y="31574"/>
                    <a:pt x="50367" y="31574"/>
                  </a:cubicBezTo>
                  <a:cubicBezTo>
                    <a:pt x="51123" y="31574"/>
                    <a:pt x="51879" y="31062"/>
                    <a:pt x="51879" y="30037"/>
                  </a:cubicBezTo>
                  <a:lnTo>
                    <a:pt x="51977" y="30037"/>
                  </a:lnTo>
                  <a:cubicBezTo>
                    <a:pt x="52172" y="16862"/>
                    <a:pt x="41339" y="4859"/>
                    <a:pt x="29140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5"/>
            <p:cNvSpPr/>
            <p:nvPr/>
          </p:nvSpPr>
          <p:spPr>
            <a:xfrm>
              <a:off x="1065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8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1" y="31912"/>
                    <a:pt x="160833" y="33841"/>
                  </a:cubicBezTo>
                  <a:cubicBezTo>
                    <a:pt x="158912" y="35648"/>
                    <a:pt x="156796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6" y="46528"/>
                    <a:pt x="101497" y="44381"/>
                    <a:pt x="100716" y="41355"/>
                  </a:cubicBezTo>
                  <a:cubicBezTo>
                    <a:pt x="99642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1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09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39" y="44478"/>
                    <a:pt x="133800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6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8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0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6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4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4" y="77884"/>
                    <a:pt x="186751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6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4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lnTo>
                    <a:pt x="92849" y="79228"/>
                  </a:ln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3" y="93079"/>
                  </a:cubicBezTo>
                  <a:cubicBezTo>
                    <a:pt x="108701" y="93418"/>
                    <a:pt x="108874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90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2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8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8" y="3951"/>
                    <a:pt x="160052" y="2807"/>
                  </a:cubicBezTo>
                  <a:cubicBezTo>
                    <a:pt x="158082" y="1983"/>
                    <a:pt x="156111" y="1619"/>
                    <a:pt x="154156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8" y="3888"/>
                    <a:pt x="134060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7" y="5002"/>
                    <a:pt x="96279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4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3" y="105083"/>
                  </a:cubicBezTo>
                  <a:cubicBezTo>
                    <a:pt x="141022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4" y="115492"/>
                    <a:pt x="187497" y="116324"/>
                    <a:pt x="189330" y="116794"/>
                  </a:cubicBezTo>
                  <a:cubicBezTo>
                    <a:pt x="190326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1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5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2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0" y="57106"/>
                    <a:pt x="223642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5"/>
            <p:cNvSpPr/>
            <p:nvPr/>
          </p:nvSpPr>
          <p:spPr>
            <a:xfrm>
              <a:off x="406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8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9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9" y="3774"/>
                    <a:pt x="9540" y="2985"/>
                    <a:pt x="11738" y="2985"/>
                  </a:cubicBezTo>
                  <a:close/>
                  <a:moveTo>
                    <a:pt x="15147" y="28681"/>
                  </a:moveTo>
                  <a:cubicBezTo>
                    <a:pt x="17249" y="30042"/>
                    <a:pt x="19275" y="31526"/>
                    <a:pt x="20886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3" y="44522"/>
                    <a:pt x="16104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30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8" y="66009"/>
                  </a:cubicBezTo>
                  <a:lnTo>
                    <a:pt x="44998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9" y="57404"/>
                  </a:cubicBezTo>
                  <a:cubicBezTo>
                    <a:pt x="36200" y="62214"/>
                    <a:pt x="39911" y="65863"/>
                    <a:pt x="44012" y="68932"/>
                  </a:cubicBezTo>
                  <a:lnTo>
                    <a:pt x="44012" y="68932"/>
                  </a:lnTo>
                  <a:cubicBezTo>
                    <a:pt x="42597" y="72644"/>
                    <a:pt x="40847" y="76192"/>
                    <a:pt x="38843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5" y="69798"/>
                    <a:pt x="12102" y="66870"/>
                  </a:cubicBezTo>
                  <a:cubicBezTo>
                    <a:pt x="14737" y="64040"/>
                    <a:pt x="18251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6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3" y="105126"/>
                    <a:pt x="39818" y="107273"/>
                  </a:cubicBezTo>
                  <a:cubicBezTo>
                    <a:pt x="37503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8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1" y="112055"/>
                    <a:pt x="44210" y="112445"/>
                  </a:cubicBezTo>
                  <a:cubicBezTo>
                    <a:pt x="43621" y="112471"/>
                    <a:pt x="43011" y="112488"/>
                    <a:pt x="42389" y="112488"/>
                  </a:cubicBezTo>
                  <a:cubicBezTo>
                    <a:pt x="40009" y="112488"/>
                    <a:pt x="37467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4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1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2" y="22759"/>
                    <a:pt x="9662" y="25199"/>
                  </a:cubicBezTo>
                  <a:cubicBezTo>
                    <a:pt x="10557" y="25810"/>
                    <a:pt x="11497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6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4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5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1" y="118058"/>
                    <a:pt x="14835" y="117325"/>
                  </a:cubicBezTo>
                  <a:cubicBezTo>
                    <a:pt x="15616" y="113909"/>
                    <a:pt x="18641" y="112641"/>
                    <a:pt x="21764" y="112055"/>
                  </a:cubicBezTo>
                  <a:cubicBezTo>
                    <a:pt x="24725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9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6" y="67981"/>
                  </a:cubicBezTo>
                  <a:lnTo>
                    <a:pt x="47656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8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7" y="32420"/>
                  </a:cubicBezTo>
                  <a:cubicBezTo>
                    <a:pt x="51530" y="27638"/>
                    <a:pt x="52896" y="21783"/>
                    <a:pt x="52213" y="16122"/>
                  </a:cubicBezTo>
                  <a:cubicBezTo>
                    <a:pt x="51530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1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1" y="1"/>
                    <a:pt x="11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5"/>
            <p:cNvSpPr/>
            <p:nvPr/>
          </p:nvSpPr>
          <p:spPr>
            <a:xfrm>
              <a:off x="1855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6" y="0"/>
                    <a:pt x="36171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5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9" y="29894"/>
                    <a:pt x="31611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7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5"/>
            <p:cNvSpPr/>
            <p:nvPr/>
          </p:nvSpPr>
          <p:spPr>
            <a:xfrm>
              <a:off x="5527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7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3" y="28702"/>
                    <a:pt x="16118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5"/>
            <p:cNvSpPr/>
            <p:nvPr/>
          </p:nvSpPr>
          <p:spPr>
            <a:xfrm>
              <a:off x="4262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8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2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5"/>
            <p:cNvSpPr/>
            <p:nvPr/>
          </p:nvSpPr>
          <p:spPr>
            <a:xfrm>
              <a:off x="1004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8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5" y="19587"/>
                    <a:pt x="165908" y="18128"/>
                  </a:cubicBezTo>
                  <a:cubicBezTo>
                    <a:pt x="165947" y="17156"/>
                    <a:pt x="166079" y="16198"/>
                    <a:pt x="166298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1" y="29449"/>
                  </a:cubicBezTo>
                  <a:cubicBezTo>
                    <a:pt x="145121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3" y="34873"/>
                    <a:pt x="137576" y="34629"/>
                    <a:pt x="134483" y="34036"/>
                  </a:cubicBezTo>
                  <a:cubicBezTo>
                    <a:pt x="131067" y="33353"/>
                    <a:pt x="127164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7" y="4771"/>
                    <a:pt x="161234" y="6242"/>
                    <a:pt x="163663" y="9345"/>
                  </a:cubicBezTo>
                  <a:cubicBezTo>
                    <a:pt x="164028" y="9828"/>
                    <a:pt x="164357" y="10331"/>
                    <a:pt x="164651" y="10851"/>
                  </a:cubicBezTo>
                  <a:lnTo>
                    <a:pt x="164651" y="10851"/>
                  </a:lnTo>
                  <a:cubicBezTo>
                    <a:pt x="163894" y="12402"/>
                    <a:pt x="163359" y="14063"/>
                    <a:pt x="163078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2" y="31912"/>
                    <a:pt x="160833" y="33841"/>
                  </a:cubicBezTo>
                  <a:cubicBezTo>
                    <a:pt x="158912" y="35648"/>
                    <a:pt x="156796" y="37292"/>
                    <a:pt x="154824" y="39094"/>
                  </a:cubicBezTo>
                  <a:lnTo>
                    <a:pt x="154824" y="39094"/>
                  </a:lnTo>
                  <a:cubicBezTo>
                    <a:pt x="152662" y="37517"/>
                    <a:pt x="150114" y="36588"/>
                    <a:pt x="147429" y="35972"/>
                  </a:cubicBezTo>
                  <a:lnTo>
                    <a:pt x="147429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7" y="15689"/>
                    <a:pt x="141998" y="9443"/>
                  </a:cubicBezTo>
                  <a:cubicBezTo>
                    <a:pt x="141937" y="9351"/>
                    <a:pt x="141875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40" y="28404"/>
                    <a:pt x="111496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7" y="46528"/>
                    <a:pt x="101497" y="44381"/>
                    <a:pt x="100716" y="41355"/>
                  </a:cubicBezTo>
                  <a:cubicBezTo>
                    <a:pt x="99643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4" y="4668"/>
                  </a:moveTo>
                  <a:cubicBezTo>
                    <a:pt x="130974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3" y="13346"/>
                    <a:pt x="125505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8" y="33158"/>
                    <a:pt x="126871" y="35109"/>
                    <a:pt x="130579" y="36183"/>
                  </a:cubicBezTo>
                  <a:cubicBezTo>
                    <a:pt x="134581" y="37159"/>
                    <a:pt x="138582" y="37842"/>
                    <a:pt x="142583" y="38232"/>
                  </a:cubicBezTo>
                  <a:cubicBezTo>
                    <a:pt x="142816" y="38269"/>
                    <a:pt x="143050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4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10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40" y="44478"/>
                    <a:pt x="133800" y="46332"/>
                    <a:pt x="131360" y="48187"/>
                  </a:cubicBezTo>
                  <a:cubicBezTo>
                    <a:pt x="128243" y="50618"/>
                    <a:pt x="124928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3" y="53821"/>
                    <a:pt x="116233" y="52969"/>
                  </a:cubicBezTo>
                  <a:cubicBezTo>
                    <a:pt x="114191" y="52068"/>
                    <a:pt x="112186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4" y="4668"/>
                  </a:cubicBezTo>
                  <a:close/>
                  <a:moveTo>
                    <a:pt x="154828" y="43127"/>
                  </a:moveTo>
                  <a:cubicBezTo>
                    <a:pt x="157969" y="46796"/>
                    <a:pt x="157064" y="51952"/>
                    <a:pt x="155338" y="56897"/>
                  </a:cubicBezTo>
                  <a:lnTo>
                    <a:pt x="155338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50" y="47699"/>
                  </a:cubicBezTo>
                  <a:cubicBezTo>
                    <a:pt x="152590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7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30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7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1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8" y="44381"/>
                    <a:pt x="172154" y="49358"/>
                    <a:pt x="171178" y="54140"/>
                  </a:cubicBezTo>
                  <a:cubicBezTo>
                    <a:pt x="170752" y="56457"/>
                    <a:pt x="170418" y="58821"/>
                    <a:pt x="170465" y="61152"/>
                  </a:cubicBezTo>
                  <a:lnTo>
                    <a:pt x="170465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3" y="41044"/>
                  </a:cubicBezTo>
                  <a:lnTo>
                    <a:pt x="156983" y="41044"/>
                  </a:lnTo>
                  <a:cubicBezTo>
                    <a:pt x="158344" y="39850"/>
                    <a:pt x="159775" y="38748"/>
                    <a:pt x="161028" y="37647"/>
                  </a:cubicBezTo>
                  <a:cubicBezTo>
                    <a:pt x="163645" y="35596"/>
                    <a:pt x="165749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8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8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7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5" y="41843"/>
                  </a:cubicBezTo>
                  <a:cubicBezTo>
                    <a:pt x="175277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6" y="10884"/>
                  </a:cubicBezTo>
                  <a:lnTo>
                    <a:pt x="168096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3" y="45735"/>
                    <a:pt x="55629" y="50138"/>
                  </a:cubicBezTo>
                  <a:cubicBezTo>
                    <a:pt x="61191" y="54140"/>
                    <a:pt x="64217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5" y="66631"/>
                  </a:cubicBezTo>
                  <a:cubicBezTo>
                    <a:pt x="45186" y="64484"/>
                    <a:pt x="41966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6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9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3" y="42647"/>
                    <a:pt x="150879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2" y="66534"/>
                  </a:cubicBezTo>
                  <a:cubicBezTo>
                    <a:pt x="151092" y="67883"/>
                    <a:pt x="150703" y="69258"/>
                    <a:pt x="150434" y="70647"/>
                  </a:cubicBezTo>
                  <a:lnTo>
                    <a:pt x="150434" y="70647"/>
                  </a:lnTo>
                  <a:cubicBezTo>
                    <a:pt x="145074" y="71433"/>
                    <a:pt x="139812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1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3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7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5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2" y="19432"/>
                    <a:pt x="108805" y="20189"/>
                    <a:pt x="108036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20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7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lnTo>
                    <a:pt x="174182" y="65077"/>
                  </a:ln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9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6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7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2" y="63704"/>
                  </a:cubicBezTo>
                  <a:cubicBezTo>
                    <a:pt x="69714" y="67555"/>
                    <a:pt x="67241" y="71472"/>
                    <a:pt x="65462" y="75727"/>
                  </a:cubicBezTo>
                  <a:lnTo>
                    <a:pt x="65462" y="75727"/>
                  </a:lnTo>
                  <a:cubicBezTo>
                    <a:pt x="64689" y="75165"/>
                    <a:pt x="63894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2" y="8369"/>
                  </a:cubicBezTo>
                  <a:cubicBezTo>
                    <a:pt x="50924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2" y="73128"/>
                    <a:pt x="157586" y="73141"/>
                    <a:pt x="158100" y="73170"/>
                  </a:cubicBezTo>
                  <a:cubicBezTo>
                    <a:pt x="160443" y="73170"/>
                    <a:pt x="162687" y="73951"/>
                    <a:pt x="164444" y="75512"/>
                  </a:cubicBezTo>
                  <a:cubicBezTo>
                    <a:pt x="166493" y="77562"/>
                    <a:pt x="166884" y="80685"/>
                    <a:pt x="166884" y="83515"/>
                  </a:cubicBezTo>
                  <a:cubicBezTo>
                    <a:pt x="166836" y="85125"/>
                    <a:pt x="166605" y="86735"/>
                    <a:pt x="166168" y="88290"/>
                  </a:cubicBezTo>
                  <a:lnTo>
                    <a:pt x="166168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9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3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6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5" y="77884"/>
                    <a:pt x="186751" y="77991"/>
                    <a:pt x="187371" y="78087"/>
                  </a:cubicBezTo>
                  <a:lnTo>
                    <a:pt x="187371" y="78087"/>
                  </a:lnTo>
                  <a:cubicBezTo>
                    <a:pt x="186814" y="80645"/>
                    <a:pt x="185535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7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5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9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4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4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5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3" y="93941"/>
                  </a:cubicBezTo>
                  <a:lnTo>
                    <a:pt x="121253" y="93941"/>
                  </a:lnTo>
                  <a:cubicBezTo>
                    <a:pt x="120958" y="93937"/>
                    <a:pt x="120663" y="93935"/>
                    <a:pt x="120367" y="93935"/>
                  </a:cubicBezTo>
                  <a:cubicBezTo>
                    <a:pt x="117736" y="93935"/>
                    <a:pt x="115089" y="94067"/>
                    <a:pt x="112453" y="94116"/>
                  </a:cubicBezTo>
                  <a:lnTo>
                    <a:pt x="112453" y="94116"/>
                  </a:lnTo>
                  <a:cubicBezTo>
                    <a:pt x="112154" y="93399"/>
                    <a:pt x="111820" y="92694"/>
                    <a:pt x="111451" y="92005"/>
                  </a:cubicBezTo>
                  <a:cubicBezTo>
                    <a:pt x="107685" y="84713"/>
                    <a:pt x="100760" y="80448"/>
                    <a:pt x="93919" y="76345"/>
                  </a:cubicBezTo>
                  <a:lnTo>
                    <a:pt x="93919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2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4" y="93079"/>
                  </a:cubicBezTo>
                  <a:cubicBezTo>
                    <a:pt x="108701" y="93418"/>
                    <a:pt x="108875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2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4" y="81018"/>
                    <a:pt x="66822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2" y="102705"/>
                    <a:pt x="232647" y="102705"/>
                  </a:cubicBezTo>
                  <a:cubicBezTo>
                    <a:pt x="229912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1" y="94348"/>
                  </a:cubicBezTo>
                  <a:cubicBezTo>
                    <a:pt x="213021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4" y="81465"/>
                  </a:cubicBezTo>
                  <a:cubicBezTo>
                    <a:pt x="203090" y="77757"/>
                    <a:pt x="198016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2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6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5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6" y="78337"/>
                    <a:pt x="89738" y="79067"/>
                    <a:pt x="89591" y="79806"/>
                  </a:cubicBezTo>
                  <a:cubicBezTo>
                    <a:pt x="88712" y="84296"/>
                    <a:pt x="89591" y="89468"/>
                    <a:pt x="93202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3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5" y="103663"/>
                    <a:pt x="110671" y="106742"/>
                  </a:cubicBezTo>
                  <a:cubicBezTo>
                    <a:pt x="109890" y="109279"/>
                    <a:pt x="108036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7" y="112825"/>
                    <a:pt x="99675" y="112554"/>
                    <a:pt x="98374" y="112012"/>
                  </a:cubicBezTo>
                  <a:cubicBezTo>
                    <a:pt x="96032" y="111036"/>
                    <a:pt x="93885" y="109865"/>
                    <a:pt x="91738" y="108498"/>
                  </a:cubicBezTo>
                  <a:cubicBezTo>
                    <a:pt x="89395" y="107132"/>
                    <a:pt x="86956" y="106059"/>
                    <a:pt x="84613" y="104887"/>
                  </a:cubicBezTo>
                  <a:cubicBezTo>
                    <a:pt x="81948" y="103640"/>
                    <a:pt x="79151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9" y="97590"/>
                    <a:pt x="77001" y="95909"/>
                  </a:cubicBezTo>
                  <a:cubicBezTo>
                    <a:pt x="76928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9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2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10" y="86181"/>
                    <a:pt x="197739" y="90401"/>
                    <a:pt x="203969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8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1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20" y="112695"/>
                  </a:cubicBezTo>
                  <a:cubicBezTo>
                    <a:pt x="156734" y="109962"/>
                    <a:pt x="158588" y="107034"/>
                    <a:pt x="159955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lnTo>
                    <a:pt x="61163" y="76575"/>
                  </a:lnTo>
                  <a:cubicBezTo>
                    <a:pt x="62270" y="77213"/>
                    <a:pt x="63336" y="77923"/>
                    <a:pt x="64356" y="78699"/>
                  </a:cubicBezTo>
                  <a:lnTo>
                    <a:pt x="64356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6" y="117244"/>
                    <a:pt x="54200" y="118813"/>
                    <a:pt x="46481" y="118813"/>
                  </a:cubicBezTo>
                  <a:cubicBezTo>
                    <a:pt x="45525" y="118813"/>
                    <a:pt x="44571" y="118788"/>
                    <a:pt x="43625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1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5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1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8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9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8" y="5022"/>
                    <a:pt x="167570" y="6402"/>
                    <a:pt x="166413" y="7957"/>
                  </a:cubicBezTo>
                  <a:lnTo>
                    <a:pt x="166413" y="7957"/>
                  </a:lnTo>
                  <a:cubicBezTo>
                    <a:pt x="164801" y="5734"/>
                    <a:pt x="162628" y="3951"/>
                    <a:pt x="160052" y="2807"/>
                  </a:cubicBezTo>
                  <a:cubicBezTo>
                    <a:pt x="158082" y="1983"/>
                    <a:pt x="156112" y="1619"/>
                    <a:pt x="154156" y="1619"/>
                  </a:cubicBezTo>
                  <a:cubicBezTo>
                    <a:pt x="150784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9" y="3888"/>
                    <a:pt x="134060" y="1525"/>
                    <a:pt x="130402" y="1525"/>
                  </a:cubicBezTo>
                  <a:cubicBezTo>
                    <a:pt x="129378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9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4" y="16111"/>
                    <a:pt x="112330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8" y="5002"/>
                    <a:pt x="96279" y="5002"/>
                  </a:cubicBezTo>
                  <a:cubicBezTo>
                    <a:pt x="93668" y="5002"/>
                    <a:pt x="91113" y="5784"/>
                    <a:pt x="89103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9" y="16372"/>
                  </a:cubicBezTo>
                  <a:cubicBezTo>
                    <a:pt x="74869" y="9108"/>
                    <a:pt x="66676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1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4" y="37787"/>
                    <a:pt x="20237" y="35955"/>
                    <a:pt x="15713" y="32279"/>
                  </a:cubicBezTo>
                  <a:cubicBezTo>
                    <a:pt x="7808" y="25936"/>
                    <a:pt x="2734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6" y="44608"/>
                    <a:pt x="31677" y="47015"/>
                    <a:pt x="32206" y="49358"/>
                  </a:cubicBezTo>
                  <a:cubicBezTo>
                    <a:pt x="34061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7" y="79163"/>
                    <a:pt x="51139" y="80782"/>
                  </a:cubicBezTo>
                  <a:cubicBezTo>
                    <a:pt x="45577" y="84100"/>
                    <a:pt x="39721" y="86931"/>
                    <a:pt x="34646" y="90932"/>
                  </a:cubicBezTo>
                  <a:cubicBezTo>
                    <a:pt x="29767" y="94738"/>
                    <a:pt x="26253" y="99813"/>
                    <a:pt x="25863" y="106059"/>
                  </a:cubicBezTo>
                  <a:cubicBezTo>
                    <a:pt x="25473" y="109865"/>
                    <a:pt x="26644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1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6" y="107132"/>
                    <a:pt x="86468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3" y="115720"/>
                  </a:cubicBezTo>
                  <a:cubicBezTo>
                    <a:pt x="109695" y="114647"/>
                    <a:pt x="113403" y="110645"/>
                    <a:pt x="114086" y="105766"/>
                  </a:cubicBezTo>
                  <a:cubicBezTo>
                    <a:pt x="114444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5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4" y="105083"/>
                  </a:cubicBezTo>
                  <a:cubicBezTo>
                    <a:pt x="141022" y="101081"/>
                    <a:pt x="137704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4" y="88112"/>
                    <a:pt x="128495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8" y="84198"/>
                    <a:pt x="155465" y="87321"/>
                    <a:pt x="159271" y="88980"/>
                  </a:cubicBezTo>
                  <a:cubicBezTo>
                    <a:pt x="161105" y="89836"/>
                    <a:pt x="163098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2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7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1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8" y="117379"/>
                  </a:cubicBezTo>
                  <a:cubicBezTo>
                    <a:pt x="182739" y="116485"/>
                    <a:pt x="183625" y="115472"/>
                    <a:pt x="184363" y="114375"/>
                  </a:cubicBezTo>
                  <a:lnTo>
                    <a:pt x="184363" y="114375"/>
                  </a:lnTo>
                  <a:cubicBezTo>
                    <a:pt x="185824" y="115492"/>
                    <a:pt x="187498" y="116324"/>
                    <a:pt x="189330" y="116794"/>
                  </a:cubicBezTo>
                  <a:cubicBezTo>
                    <a:pt x="190327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9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3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2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2" y="62435"/>
                  </a:cubicBezTo>
                  <a:cubicBezTo>
                    <a:pt x="197918" y="58531"/>
                    <a:pt x="199187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7" y="6808"/>
                    <a:pt x="213338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2" y="4466"/>
                  </a:cubicBezTo>
                  <a:cubicBezTo>
                    <a:pt x="226512" y="5929"/>
                    <a:pt x="229831" y="8174"/>
                    <a:pt x="232466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8" y="39111"/>
                    <a:pt x="228074" y="39501"/>
                  </a:cubicBezTo>
                  <a:cubicBezTo>
                    <a:pt x="227782" y="39514"/>
                    <a:pt x="227481" y="39519"/>
                    <a:pt x="227171" y="39519"/>
                  </a:cubicBezTo>
                  <a:cubicBezTo>
                    <a:pt x="224304" y="39519"/>
                    <a:pt x="220702" y="39030"/>
                    <a:pt x="217237" y="39030"/>
                  </a:cubicBezTo>
                  <a:cubicBezTo>
                    <a:pt x="212424" y="39030"/>
                    <a:pt x="207874" y="39973"/>
                    <a:pt x="205921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6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6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30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3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1" y="57106"/>
                    <a:pt x="223642" y="57125"/>
                    <a:pt x="223081" y="57125"/>
                  </a:cubicBezTo>
                  <a:cubicBezTo>
                    <a:pt x="220785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8" y="49065"/>
                    <a:pt x="208360" y="46918"/>
                  </a:cubicBezTo>
                  <a:cubicBezTo>
                    <a:pt x="208556" y="45161"/>
                    <a:pt x="209727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3" y="42619"/>
                  </a:cubicBezTo>
                  <a:cubicBezTo>
                    <a:pt x="229529" y="42619"/>
                    <a:pt x="232310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6" y="1"/>
                    <a:pt x="217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5"/>
            <p:cNvSpPr/>
            <p:nvPr/>
          </p:nvSpPr>
          <p:spPr>
            <a:xfrm>
              <a:off x="345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6" y="2985"/>
                    <a:pt x="12436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7" y="23832"/>
                  </a:cubicBezTo>
                  <a:cubicBezTo>
                    <a:pt x="9369" y="21588"/>
                    <a:pt x="5368" y="18953"/>
                    <a:pt x="4001" y="14561"/>
                  </a:cubicBezTo>
                  <a:cubicBezTo>
                    <a:pt x="3025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3" y="45690"/>
                  </a:cubicBezTo>
                  <a:lnTo>
                    <a:pt x="24763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0" y="65147"/>
                    <a:pt x="42863" y="64236"/>
                    <a:pt x="41867" y="63259"/>
                  </a:cubicBezTo>
                  <a:cubicBezTo>
                    <a:pt x="39622" y="61210"/>
                    <a:pt x="37963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0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7" y="73897"/>
                    <a:pt x="9174" y="69798"/>
                    <a:pt x="12101" y="66870"/>
                  </a:cubicBezTo>
                  <a:cubicBezTo>
                    <a:pt x="14736" y="64040"/>
                    <a:pt x="18250" y="62088"/>
                    <a:pt x="21178" y="59551"/>
                  </a:cubicBezTo>
                  <a:cubicBezTo>
                    <a:pt x="24541" y="56860"/>
                    <a:pt x="26675" y="53033"/>
                    <a:pt x="27391" y="48816"/>
                  </a:cubicBezTo>
                  <a:lnTo>
                    <a:pt x="27391" y="48816"/>
                  </a:lnTo>
                  <a:cubicBezTo>
                    <a:pt x="27722" y="48815"/>
                    <a:pt x="28055" y="48815"/>
                    <a:pt x="28388" y="48815"/>
                  </a:cubicBezTo>
                  <a:close/>
                  <a:moveTo>
                    <a:pt x="36076" y="90022"/>
                  </a:moveTo>
                  <a:cubicBezTo>
                    <a:pt x="38837" y="91452"/>
                    <a:pt x="41153" y="93653"/>
                    <a:pt x="42745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4" y="108454"/>
                  </a:cubicBezTo>
                  <a:lnTo>
                    <a:pt x="32154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69" y="94293"/>
                  </a:cubicBezTo>
                  <a:cubicBezTo>
                    <a:pt x="34401" y="92830"/>
                    <a:pt x="35220" y="91417"/>
                    <a:pt x="36076" y="90022"/>
                  </a:cubicBezTo>
                  <a:close/>
                  <a:moveTo>
                    <a:pt x="46611" y="70781"/>
                  </a:moveTo>
                  <a:cubicBezTo>
                    <a:pt x="47243" y="71211"/>
                    <a:pt x="47875" y="71631"/>
                    <a:pt x="48503" y="72043"/>
                  </a:cubicBezTo>
                  <a:cubicBezTo>
                    <a:pt x="54554" y="75946"/>
                    <a:pt x="61288" y="79362"/>
                    <a:pt x="66460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8" y="110298"/>
                    <a:pt x="52700" y="112055"/>
                    <a:pt x="44209" y="112445"/>
                  </a:cubicBezTo>
                  <a:cubicBezTo>
                    <a:pt x="43620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7" y="110973"/>
                    <a:pt x="40993" y="110365"/>
                    <a:pt x="43233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4" y="84157"/>
                    <a:pt x="40794" y="82485"/>
                  </a:cubicBezTo>
                  <a:cubicBezTo>
                    <a:pt x="42941" y="78874"/>
                    <a:pt x="44892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7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49" y="26991"/>
                  </a:cubicBezTo>
                  <a:lnTo>
                    <a:pt x="12449" y="26991"/>
                  </a:lnTo>
                  <a:cubicBezTo>
                    <a:pt x="11515" y="28953"/>
                    <a:pt x="10747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5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1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09" y="88836"/>
                  </a:cubicBezTo>
                  <a:lnTo>
                    <a:pt x="33109" y="88836"/>
                  </a:lnTo>
                  <a:cubicBezTo>
                    <a:pt x="32664" y="89574"/>
                    <a:pt x="32230" y="90318"/>
                    <a:pt x="31815" y="91073"/>
                  </a:cubicBezTo>
                  <a:cubicBezTo>
                    <a:pt x="29570" y="95172"/>
                    <a:pt x="27423" y="100051"/>
                    <a:pt x="27814" y="104833"/>
                  </a:cubicBezTo>
                  <a:cubicBezTo>
                    <a:pt x="27918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8" y="108554"/>
                    <a:pt x="21698" y="108667"/>
                    <a:pt x="18445" y="109811"/>
                  </a:cubicBezTo>
                  <a:cubicBezTo>
                    <a:pt x="15224" y="110591"/>
                    <a:pt x="12687" y="113226"/>
                    <a:pt x="11906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4" y="111524"/>
                    <a:pt x="30645" y="111463"/>
                  </a:cubicBezTo>
                  <a:lnTo>
                    <a:pt x="30645" y="111463"/>
                  </a:lnTo>
                  <a:cubicBezTo>
                    <a:pt x="32069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0" y="115522"/>
                  </a:cubicBezTo>
                  <a:cubicBezTo>
                    <a:pt x="44999" y="115522"/>
                    <a:pt x="47489" y="115287"/>
                    <a:pt x="49870" y="115080"/>
                  </a:cubicBezTo>
                  <a:cubicBezTo>
                    <a:pt x="54261" y="114592"/>
                    <a:pt x="58458" y="113421"/>
                    <a:pt x="62361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6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6" y="50963"/>
                  </a:cubicBezTo>
                  <a:cubicBezTo>
                    <a:pt x="44034" y="48266"/>
                    <a:pt x="41037" y="46993"/>
                    <a:pt x="37766" y="46381"/>
                  </a:cubicBezTo>
                  <a:lnTo>
                    <a:pt x="37766" y="46381"/>
                  </a:lnTo>
                  <a:cubicBezTo>
                    <a:pt x="37968" y="45884"/>
                    <a:pt x="38196" y="45394"/>
                    <a:pt x="38451" y="44912"/>
                  </a:cubicBezTo>
                  <a:cubicBezTo>
                    <a:pt x="40891" y="40228"/>
                    <a:pt x="45380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0" y="1093"/>
                  </a:cubicBezTo>
                  <a:cubicBezTo>
                    <a:pt x="45074" y="787"/>
                    <a:pt x="44727" y="657"/>
                    <a:pt x="44391" y="657"/>
                  </a:cubicBezTo>
                  <a:cubicBezTo>
                    <a:pt x="43227" y="657"/>
                    <a:pt x="42174" y="2203"/>
                    <a:pt x="43233" y="3338"/>
                  </a:cubicBezTo>
                  <a:lnTo>
                    <a:pt x="43429" y="3338"/>
                  </a:lnTo>
                  <a:cubicBezTo>
                    <a:pt x="47430" y="7730"/>
                    <a:pt x="49674" y="13488"/>
                    <a:pt x="49479" y="19441"/>
                  </a:cubicBezTo>
                  <a:cubicBezTo>
                    <a:pt x="49479" y="22368"/>
                    <a:pt x="48796" y="25394"/>
                    <a:pt x="47625" y="28126"/>
                  </a:cubicBezTo>
                  <a:cubicBezTo>
                    <a:pt x="46454" y="30566"/>
                    <a:pt x="44892" y="32713"/>
                    <a:pt x="42941" y="34665"/>
                  </a:cubicBezTo>
                  <a:cubicBezTo>
                    <a:pt x="39811" y="38152"/>
                    <a:pt x="36600" y="41557"/>
                    <a:pt x="34958" y="46005"/>
                  </a:cubicBezTo>
                  <a:lnTo>
                    <a:pt x="34958" y="46005"/>
                  </a:lnTo>
                  <a:cubicBezTo>
                    <a:pt x="32565" y="45793"/>
                    <a:pt x="30093" y="45804"/>
                    <a:pt x="27682" y="45771"/>
                  </a:cubicBezTo>
                  <a:lnTo>
                    <a:pt x="27682" y="45771"/>
                  </a:lnTo>
                  <a:cubicBezTo>
                    <a:pt x="27862" y="41128"/>
                    <a:pt x="26855" y="36336"/>
                    <a:pt x="24105" y="32615"/>
                  </a:cubicBezTo>
                  <a:cubicBezTo>
                    <a:pt x="22086" y="29830"/>
                    <a:pt x="19370" y="27789"/>
                    <a:pt x="16526" y="25963"/>
                  </a:cubicBezTo>
                  <a:lnTo>
                    <a:pt x="16526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5"/>
            <p:cNvSpPr/>
            <p:nvPr/>
          </p:nvSpPr>
          <p:spPr>
            <a:xfrm>
              <a:off x="1794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3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6" y="22284"/>
                    <a:pt x="36881" y="17112"/>
                    <a:pt x="39320" y="12330"/>
                  </a:cubicBezTo>
                  <a:cubicBezTo>
                    <a:pt x="41647" y="7770"/>
                    <a:pt x="44771" y="3122"/>
                    <a:pt x="50302" y="3122"/>
                  </a:cubicBezTo>
                  <a:cubicBezTo>
                    <a:pt x="50572" y="3122"/>
                    <a:pt x="50847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5"/>
            <p:cNvSpPr/>
            <p:nvPr/>
          </p:nvSpPr>
          <p:spPr>
            <a:xfrm>
              <a:off x="5466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5" y="25286"/>
                  </a:cubicBezTo>
                  <a:cubicBezTo>
                    <a:pt x="15189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4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5"/>
            <p:cNvSpPr/>
            <p:nvPr/>
          </p:nvSpPr>
          <p:spPr>
            <a:xfrm>
              <a:off x="4201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1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5"/>
            <p:cNvSpPr/>
            <p:nvPr/>
          </p:nvSpPr>
          <p:spPr>
            <a:xfrm>
              <a:off x="943225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2" y="17517"/>
                    <a:pt x="166841" y="19875"/>
                    <a:pt x="166590" y="22130"/>
                  </a:cubicBezTo>
                  <a:cubicBezTo>
                    <a:pt x="166585" y="22174"/>
                    <a:pt x="166580" y="22218"/>
                    <a:pt x="166575" y="22262"/>
                  </a:cubicBezTo>
                  <a:lnTo>
                    <a:pt x="166575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0" y="18616"/>
                  </a:cubicBezTo>
                  <a:cubicBezTo>
                    <a:pt x="144339" y="22130"/>
                    <a:pt x="145022" y="25741"/>
                    <a:pt x="145120" y="29449"/>
                  </a:cubicBezTo>
                  <a:cubicBezTo>
                    <a:pt x="145120" y="31365"/>
                    <a:pt x="145002" y="33478"/>
                    <a:pt x="144494" y="35413"/>
                  </a:cubicBezTo>
                  <a:lnTo>
                    <a:pt x="144494" y="35413"/>
                  </a:lnTo>
                  <a:cubicBezTo>
                    <a:pt x="141072" y="34873"/>
                    <a:pt x="137575" y="34629"/>
                    <a:pt x="134482" y="34036"/>
                  </a:cubicBezTo>
                  <a:cubicBezTo>
                    <a:pt x="131066" y="33353"/>
                    <a:pt x="127163" y="32377"/>
                    <a:pt x="124918" y="29449"/>
                  </a:cubicBezTo>
                  <a:cubicBezTo>
                    <a:pt x="122478" y="26229"/>
                    <a:pt x="123747" y="22813"/>
                    <a:pt x="126284" y="20080"/>
                  </a:cubicBezTo>
                  <a:cubicBezTo>
                    <a:pt x="129212" y="17152"/>
                    <a:pt x="132530" y="14615"/>
                    <a:pt x="136141" y="12566"/>
                  </a:cubicBezTo>
                  <a:cubicBezTo>
                    <a:pt x="137146" y="11981"/>
                    <a:pt x="138151" y="11369"/>
                    <a:pt x="139163" y="10754"/>
                  </a:cubicBezTo>
                  <a:close/>
                  <a:moveTo>
                    <a:pt x="154050" y="4771"/>
                  </a:moveTo>
                  <a:cubicBezTo>
                    <a:pt x="157686" y="4771"/>
                    <a:pt x="161234" y="6242"/>
                    <a:pt x="163662" y="9345"/>
                  </a:cubicBezTo>
                  <a:cubicBezTo>
                    <a:pt x="164027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3" y="12402"/>
                    <a:pt x="163358" y="14063"/>
                    <a:pt x="163077" y="15786"/>
                  </a:cubicBezTo>
                  <a:cubicBezTo>
                    <a:pt x="162442" y="19867"/>
                    <a:pt x="163492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2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1" y="37517"/>
                    <a:pt x="150113" y="36588"/>
                    <a:pt x="147428" y="35972"/>
                  </a:cubicBezTo>
                  <a:lnTo>
                    <a:pt x="147428" y="35972"/>
                  </a:lnTo>
                  <a:cubicBezTo>
                    <a:pt x="147890" y="34203"/>
                    <a:pt x="148091" y="32338"/>
                    <a:pt x="148145" y="30620"/>
                  </a:cubicBezTo>
                  <a:cubicBezTo>
                    <a:pt x="148340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5" y="5064"/>
                    <a:pt x="152426" y="4771"/>
                    <a:pt x="154050" y="4771"/>
                  </a:cubicBezTo>
                  <a:close/>
                  <a:moveTo>
                    <a:pt x="111360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4" y="43733"/>
                    <a:pt x="108433" y="46209"/>
                    <a:pt x="107493" y="48642"/>
                  </a:cubicBezTo>
                  <a:lnTo>
                    <a:pt x="107493" y="48642"/>
                  </a:lnTo>
                  <a:cubicBezTo>
                    <a:pt x="107153" y="48459"/>
                    <a:pt x="106813" y="48274"/>
                    <a:pt x="106473" y="48089"/>
                  </a:cubicBezTo>
                  <a:cubicBezTo>
                    <a:pt x="103936" y="46528"/>
                    <a:pt x="101496" y="44381"/>
                    <a:pt x="100715" y="41355"/>
                  </a:cubicBezTo>
                  <a:cubicBezTo>
                    <a:pt x="99642" y="37256"/>
                    <a:pt x="101984" y="33060"/>
                    <a:pt x="104326" y="29839"/>
                  </a:cubicBezTo>
                  <a:cubicBezTo>
                    <a:pt x="106390" y="27001"/>
                    <a:pt x="108838" y="24504"/>
                    <a:pt x="111360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09" y="4697"/>
                    <a:pt x="131652" y="4758"/>
                  </a:cubicBezTo>
                  <a:cubicBezTo>
                    <a:pt x="133879" y="5156"/>
                    <a:pt x="135717" y="6656"/>
                    <a:pt x="137219" y="8307"/>
                  </a:cubicBezTo>
                  <a:lnTo>
                    <a:pt x="137219" y="8307"/>
                  </a:lnTo>
                  <a:cubicBezTo>
                    <a:pt x="135640" y="9267"/>
                    <a:pt x="134077" y="10266"/>
                    <a:pt x="132530" y="11297"/>
                  </a:cubicBezTo>
                  <a:cubicBezTo>
                    <a:pt x="128822" y="13346"/>
                    <a:pt x="125504" y="16177"/>
                    <a:pt x="122771" y="19495"/>
                  </a:cubicBezTo>
                  <a:cubicBezTo>
                    <a:pt x="120527" y="22520"/>
                    <a:pt x="119648" y="26229"/>
                    <a:pt x="121502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1" y="37842"/>
                    <a:pt x="142582" y="38232"/>
                  </a:cubicBezTo>
                  <a:cubicBezTo>
                    <a:pt x="142815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5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4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2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59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7" y="54862"/>
                    <a:pt x="118302" y="53821"/>
                    <a:pt x="116232" y="52969"/>
                  </a:cubicBezTo>
                  <a:cubicBezTo>
                    <a:pt x="114190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0" y="37677"/>
                    <a:pt x="116090" y="28274"/>
                    <a:pt x="113761" y="19829"/>
                  </a:cubicBezTo>
                  <a:lnTo>
                    <a:pt x="113761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3" y="16665"/>
                    <a:pt x="118867" y="15005"/>
                    <a:pt x="120527" y="13151"/>
                  </a:cubicBezTo>
                  <a:cubicBezTo>
                    <a:pt x="122186" y="11297"/>
                    <a:pt x="123259" y="9443"/>
                    <a:pt x="124821" y="7784"/>
                  </a:cubicBezTo>
                  <a:cubicBezTo>
                    <a:pt x="126357" y="6077"/>
                    <a:pt x="128341" y="4668"/>
                    <a:pt x="130643" y="4668"/>
                  </a:cubicBezTo>
                  <a:close/>
                  <a:moveTo>
                    <a:pt x="154827" y="43127"/>
                  </a:moveTo>
                  <a:cubicBezTo>
                    <a:pt x="157968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69" y="56675"/>
                    <a:pt x="154621" y="56439"/>
                    <a:pt x="154293" y="56189"/>
                  </a:cubicBezTo>
                  <a:cubicBezTo>
                    <a:pt x="151561" y="54140"/>
                    <a:pt x="150975" y="51017"/>
                    <a:pt x="152049" y="47699"/>
                  </a:cubicBezTo>
                  <a:cubicBezTo>
                    <a:pt x="152589" y="45963"/>
                    <a:pt x="153601" y="44471"/>
                    <a:pt x="154827" y="43127"/>
                  </a:cubicBezTo>
                  <a:close/>
                  <a:moveTo>
                    <a:pt x="80479" y="25154"/>
                  </a:moveTo>
                  <a:cubicBezTo>
                    <a:pt x="80906" y="26486"/>
                    <a:pt x="81244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6" y="50962"/>
                    <a:pt x="77101" y="54871"/>
                    <a:pt x="75123" y="58583"/>
                  </a:cubicBezTo>
                  <a:lnTo>
                    <a:pt x="75123" y="58583"/>
                  </a:lnTo>
                  <a:cubicBezTo>
                    <a:pt x="73685" y="55576"/>
                    <a:pt x="72629" y="52396"/>
                    <a:pt x="72023" y="49065"/>
                  </a:cubicBezTo>
                  <a:cubicBezTo>
                    <a:pt x="70852" y="43795"/>
                    <a:pt x="71535" y="38232"/>
                    <a:pt x="73975" y="33450"/>
                  </a:cubicBezTo>
                  <a:cubicBezTo>
                    <a:pt x="75537" y="30913"/>
                    <a:pt x="77293" y="28473"/>
                    <a:pt x="79343" y="26326"/>
                  </a:cubicBezTo>
                  <a:cubicBezTo>
                    <a:pt x="79727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lnTo>
                    <a:pt x="201060" y="33093"/>
                  </a:lnTo>
                  <a:cubicBezTo>
                    <a:pt x="200133" y="41080"/>
                    <a:pt x="197841" y="48817"/>
                    <a:pt x="195380" y="56384"/>
                  </a:cubicBezTo>
                  <a:cubicBezTo>
                    <a:pt x="194969" y="57617"/>
                    <a:pt x="194546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2" y="43042"/>
                    <a:pt x="192354" y="36866"/>
                  </a:cubicBezTo>
                  <a:cubicBezTo>
                    <a:pt x="194745" y="34539"/>
                    <a:pt x="197986" y="33995"/>
                    <a:pt x="201060" y="33093"/>
                  </a:cubicBezTo>
                  <a:close/>
                  <a:moveTo>
                    <a:pt x="167228" y="30106"/>
                  </a:moveTo>
                  <a:lnTo>
                    <a:pt x="167228" y="30106"/>
                  </a:lnTo>
                  <a:cubicBezTo>
                    <a:pt x="169189" y="33067"/>
                    <a:pt x="171313" y="36065"/>
                    <a:pt x="172250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1" y="56457"/>
                    <a:pt x="170417" y="58821"/>
                    <a:pt x="170464" y="61152"/>
                  </a:cubicBezTo>
                  <a:lnTo>
                    <a:pt x="170464" y="61152"/>
                  </a:lnTo>
                  <a:cubicBezTo>
                    <a:pt x="165976" y="60331"/>
                    <a:pt x="161514" y="59571"/>
                    <a:pt x="158000" y="58190"/>
                  </a:cubicBezTo>
                  <a:lnTo>
                    <a:pt x="158000" y="58190"/>
                  </a:lnTo>
                  <a:cubicBezTo>
                    <a:pt x="160115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7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8" y="10126"/>
                  </a:cubicBezTo>
                  <a:cubicBezTo>
                    <a:pt x="200962" y="15463"/>
                    <a:pt x="201809" y="22896"/>
                    <a:pt x="201363" y="29783"/>
                  </a:cubicBezTo>
                  <a:lnTo>
                    <a:pt x="201363" y="29783"/>
                  </a:lnTo>
                  <a:cubicBezTo>
                    <a:pt x="198287" y="30962"/>
                    <a:pt x="194805" y="31318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2" y="64622"/>
                    <a:pt x="192238" y="65871"/>
                    <a:pt x="191866" y="67119"/>
                  </a:cubicBezTo>
                  <a:cubicBezTo>
                    <a:pt x="191324" y="68893"/>
                    <a:pt x="190758" y="70717"/>
                    <a:pt x="190379" y="72565"/>
                  </a:cubicBezTo>
                  <a:lnTo>
                    <a:pt x="190379" y="72565"/>
                  </a:lnTo>
                  <a:cubicBezTo>
                    <a:pt x="188929" y="65616"/>
                    <a:pt x="181535" y="63324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09" y="56482"/>
                  </a:cubicBezTo>
                  <a:cubicBezTo>
                    <a:pt x="174690" y="51602"/>
                    <a:pt x="176349" y="46820"/>
                    <a:pt x="175764" y="41843"/>
                  </a:cubicBezTo>
                  <a:cubicBezTo>
                    <a:pt x="175276" y="37159"/>
                    <a:pt x="172934" y="33255"/>
                    <a:pt x="170396" y="29351"/>
                  </a:cubicBezTo>
                  <a:cubicBezTo>
                    <a:pt x="169819" y="28434"/>
                    <a:pt x="169221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8" y="17622"/>
                    <a:pt x="168932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8" y="6125"/>
                  </a:cubicBezTo>
                  <a:cubicBezTo>
                    <a:pt x="175588" y="4393"/>
                    <a:pt x="178744" y="3582"/>
                    <a:pt x="181887" y="3582"/>
                  </a:cubicBezTo>
                  <a:close/>
                  <a:moveTo>
                    <a:pt x="34564" y="42919"/>
                  </a:moveTo>
                  <a:cubicBezTo>
                    <a:pt x="41747" y="44480"/>
                    <a:pt x="49632" y="45735"/>
                    <a:pt x="55628" y="50138"/>
                  </a:cubicBezTo>
                  <a:cubicBezTo>
                    <a:pt x="61190" y="54140"/>
                    <a:pt x="64216" y="61947"/>
                    <a:pt x="62362" y="68681"/>
                  </a:cubicBezTo>
                  <a:cubicBezTo>
                    <a:pt x="61960" y="70111"/>
                    <a:pt x="61326" y="71413"/>
                    <a:pt x="60528" y="72606"/>
                  </a:cubicBezTo>
                  <a:lnTo>
                    <a:pt x="60528" y="72606"/>
                  </a:lnTo>
                  <a:cubicBezTo>
                    <a:pt x="56681" y="70472"/>
                    <a:pt x="52563" y="68850"/>
                    <a:pt x="48894" y="66631"/>
                  </a:cubicBezTo>
                  <a:cubicBezTo>
                    <a:pt x="45185" y="64484"/>
                    <a:pt x="41965" y="61557"/>
                    <a:pt x="39427" y="58043"/>
                  </a:cubicBezTo>
                  <a:cubicBezTo>
                    <a:pt x="36206" y="53509"/>
                    <a:pt x="34808" y="48282"/>
                    <a:pt x="34564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5" y="73064"/>
                  </a:cubicBezTo>
                  <a:lnTo>
                    <a:pt x="127115" y="73064"/>
                  </a:lnTo>
                  <a:cubicBezTo>
                    <a:pt x="127001" y="73035"/>
                    <a:pt x="126887" y="73006"/>
                    <a:pt x="126772" y="72975"/>
                  </a:cubicBezTo>
                  <a:cubicBezTo>
                    <a:pt x="124235" y="72194"/>
                    <a:pt x="120917" y="71023"/>
                    <a:pt x="119648" y="68486"/>
                  </a:cubicBezTo>
                  <a:cubicBezTo>
                    <a:pt x="118867" y="66827"/>
                    <a:pt x="119355" y="64972"/>
                    <a:pt x="120331" y="63216"/>
                  </a:cubicBezTo>
                  <a:cubicBezTo>
                    <a:pt x="121008" y="62159"/>
                    <a:pt x="121739" y="61138"/>
                    <a:pt x="122526" y="60163"/>
                  </a:cubicBezTo>
                  <a:close/>
                  <a:moveTo>
                    <a:pt x="146337" y="38906"/>
                  </a:moveTo>
                  <a:lnTo>
                    <a:pt x="146337" y="38906"/>
                  </a:lnTo>
                  <a:cubicBezTo>
                    <a:pt x="148574" y="39389"/>
                    <a:pt x="150751" y="40074"/>
                    <a:pt x="152635" y="41258"/>
                  </a:cubicBezTo>
                  <a:lnTo>
                    <a:pt x="152635" y="41258"/>
                  </a:lnTo>
                  <a:cubicBezTo>
                    <a:pt x="152012" y="41936"/>
                    <a:pt x="151422" y="42647"/>
                    <a:pt x="150878" y="43405"/>
                  </a:cubicBezTo>
                  <a:cubicBezTo>
                    <a:pt x="148731" y="46430"/>
                    <a:pt x="147657" y="50724"/>
                    <a:pt x="149121" y="54335"/>
                  </a:cubicBezTo>
                  <a:cubicBezTo>
                    <a:pt x="150081" y="56771"/>
                    <a:pt x="152045" y="58481"/>
                    <a:pt x="154254" y="59761"/>
                  </a:cubicBezTo>
                  <a:lnTo>
                    <a:pt x="154254" y="59761"/>
                  </a:lnTo>
                  <a:cubicBezTo>
                    <a:pt x="153259" y="62241"/>
                    <a:pt x="152213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2" y="73365"/>
                  </a:cubicBezTo>
                  <a:cubicBezTo>
                    <a:pt x="133505" y="73516"/>
                    <a:pt x="132513" y="73594"/>
                    <a:pt x="131518" y="73594"/>
                  </a:cubicBezTo>
                  <a:cubicBezTo>
                    <a:pt x="131090" y="73594"/>
                    <a:pt x="130661" y="73579"/>
                    <a:pt x="130232" y="73550"/>
                  </a:cubicBezTo>
                  <a:lnTo>
                    <a:pt x="130232" y="73550"/>
                  </a:lnTo>
                  <a:cubicBezTo>
                    <a:pt x="130306" y="72907"/>
                    <a:pt x="130358" y="72261"/>
                    <a:pt x="130383" y="71609"/>
                  </a:cubicBezTo>
                  <a:cubicBezTo>
                    <a:pt x="130676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49" y="57466"/>
                    <a:pt x="125414" y="57016"/>
                    <a:pt x="125894" y="56580"/>
                  </a:cubicBezTo>
                  <a:cubicBezTo>
                    <a:pt x="130676" y="52188"/>
                    <a:pt x="135946" y="48479"/>
                    <a:pt x="141021" y="44381"/>
                  </a:cubicBezTo>
                  <a:cubicBezTo>
                    <a:pt x="142778" y="43209"/>
                    <a:pt x="144437" y="41648"/>
                    <a:pt x="145705" y="39989"/>
                  </a:cubicBezTo>
                  <a:cubicBezTo>
                    <a:pt x="145936" y="39643"/>
                    <a:pt x="146146" y="39281"/>
                    <a:pt x="146337" y="38906"/>
                  </a:cubicBezTo>
                  <a:close/>
                  <a:moveTo>
                    <a:pt x="96681" y="8004"/>
                  </a:moveTo>
                  <a:cubicBezTo>
                    <a:pt x="100459" y="8004"/>
                    <a:pt x="104182" y="10197"/>
                    <a:pt x="106668" y="12761"/>
                  </a:cubicBezTo>
                  <a:cubicBezTo>
                    <a:pt x="108354" y="14492"/>
                    <a:pt x="109558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4" y="20189"/>
                    <a:pt x="108035" y="20959"/>
                  </a:cubicBezTo>
                  <a:cubicBezTo>
                    <a:pt x="102374" y="26521"/>
                    <a:pt x="94469" y="35402"/>
                    <a:pt x="98373" y="43990"/>
                  </a:cubicBezTo>
                  <a:cubicBezTo>
                    <a:pt x="99897" y="47406"/>
                    <a:pt x="102920" y="49718"/>
                    <a:pt x="106300" y="51566"/>
                  </a:cubicBezTo>
                  <a:lnTo>
                    <a:pt x="106300" y="51566"/>
                  </a:lnTo>
                  <a:cubicBezTo>
                    <a:pt x="105798" y="52733"/>
                    <a:pt x="105270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0" y="69091"/>
                    <a:pt x="92739" y="71835"/>
                    <a:pt x="91324" y="74786"/>
                  </a:cubicBezTo>
                  <a:lnTo>
                    <a:pt x="91324" y="74786"/>
                  </a:lnTo>
                  <a:cubicBezTo>
                    <a:pt x="90709" y="74412"/>
                    <a:pt x="90097" y="74037"/>
                    <a:pt x="89492" y="73658"/>
                  </a:cubicBezTo>
                  <a:cubicBezTo>
                    <a:pt x="85198" y="71023"/>
                    <a:pt x="81099" y="68095"/>
                    <a:pt x="78172" y="63899"/>
                  </a:cubicBezTo>
                  <a:cubicBezTo>
                    <a:pt x="77679" y="63169"/>
                    <a:pt x="77210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8" y="54140"/>
                    <a:pt x="82075" y="50236"/>
                  </a:cubicBezTo>
                  <a:cubicBezTo>
                    <a:pt x="85284" y="41235"/>
                    <a:pt x="85920" y="31481"/>
                    <a:pt x="82672" y="22685"/>
                  </a:cubicBezTo>
                  <a:lnTo>
                    <a:pt x="82672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199" y="9931"/>
                    <a:pt x="93786" y="8467"/>
                  </a:cubicBezTo>
                  <a:cubicBezTo>
                    <a:pt x="94742" y="8148"/>
                    <a:pt x="95713" y="8004"/>
                    <a:pt x="96681" y="8004"/>
                  </a:cubicBezTo>
                  <a:close/>
                  <a:moveTo>
                    <a:pt x="174181" y="65077"/>
                  </a:moveTo>
                  <a:lnTo>
                    <a:pt x="174181" y="65077"/>
                  </a:ln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19" y="67022"/>
                    <a:pt x="185718" y="68681"/>
                    <a:pt x="187084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6" y="73361"/>
                    <a:pt x="177813" y="70633"/>
                  </a:cubicBezTo>
                  <a:cubicBezTo>
                    <a:pt x="175987" y="68889"/>
                    <a:pt x="174831" y="67040"/>
                    <a:pt x="174181" y="65077"/>
                  </a:cubicBezTo>
                  <a:close/>
                  <a:moveTo>
                    <a:pt x="57810" y="4936"/>
                  </a:moveTo>
                  <a:cubicBezTo>
                    <a:pt x="59095" y="4936"/>
                    <a:pt x="60394" y="5101"/>
                    <a:pt x="61678" y="5441"/>
                  </a:cubicBezTo>
                  <a:cubicBezTo>
                    <a:pt x="66753" y="6808"/>
                    <a:pt x="71047" y="10321"/>
                    <a:pt x="74365" y="14322"/>
                  </a:cubicBezTo>
                  <a:cubicBezTo>
                    <a:pt x="76352" y="16622"/>
                    <a:pt x="77974" y="19146"/>
                    <a:pt x="79202" y="21849"/>
                  </a:cubicBezTo>
                  <a:lnTo>
                    <a:pt x="79202" y="21849"/>
                  </a:lnTo>
                  <a:cubicBezTo>
                    <a:pt x="75798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4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8" y="74118"/>
                  </a:cubicBezTo>
                  <a:lnTo>
                    <a:pt x="63078" y="74118"/>
                  </a:lnTo>
                  <a:cubicBezTo>
                    <a:pt x="64069" y="72618"/>
                    <a:pt x="64837" y="70977"/>
                    <a:pt x="65289" y="69169"/>
                  </a:cubicBezTo>
                  <a:cubicBezTo>
                    <a:pt x="66948" y="61849"/>
                    <a:pt x="64606" y="54237"/>
                    <a:pt x="59141" y="49065"/>
                  </a:cubicBezTo>
                  <a:cubicBezTo>
                    <a:pt x="53383" y="43795"/>
                    <a:pt x="45185" y="42038"/>
                    <a:pt x="37768" y="40574"/>
                  </a:cubicBezTo>
                  <a:cubicBezTo>
                    <a:pt x="36699" y="40344"/>
                    <a:pt x="35623" y="40116"/>
                    <a:pt x="34545" y="39880"/>
                  </a:cubicBezTo>
                  <a:lnTo>
                    <a:pt x="34545" y="39880"/>
                  </a:lnTo>
                  <a:cubicBezTo>
                    <a:pt x="34620" y="37466"/>
                    <a:pt x="34901" y="35046"/>
                    <a:pt x="35329" y="32670"/>
                  </a:cubicBezTo>
                  <a:cubicBezTo>
                    <a:pt x="36890" y="23984"/>
                    <a:pt x="41086" y="14030"/>
                    <a:pt x="48211" y="8369"/>
                  </a:cubicBezTo>
                  <a:cubicBezTo>
                    <a:pt x="50923" y="6157"/>
                    <a:pt x="54314" y="4936"/>
                    <a:pt x="57810" y="4936"/>
                  </a:cubicBezTo>
                  <a:close/>
                  <a:moveTo>
                    <a:pt x="156555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6" y="73951"/>
                    <a:pt x="164443" y="75512"/>
                  </a:cubicBezTo>
                  <a:cubicBezTo>
                    <a:pt x="166492" y="77562"/>
                    <a:pt x="166883" y="80685"/>
                    <a:pt x="166883" y="83515"/>
                  </a:cubicBezTo>
                  <a:cubicBezTo>
                    <a:pt x="166835" y="85125"/>
                    <a:pt x="166604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3" y="87552"/>
                    <a:pt x="162686" y="87126"/>
                  </a:cubicBezTo>
                  <a:cubicBezTo>
                    <a:pt x="158978" y="85759"/>
                    <a:pt x="155757" y="83612"/>
                    <a:pt x="154098" y="79806"/>
                  </a:cubicBezTo>
                  <a:cubicBezTo>
                    <a:pt x="153200" y="77650"/>
                    <a:pt x="152984" y="75472"/>
                    <a:pt x="153174" y="73303"/>
                  </a:cubicBezTo>
                  <a:lnTo>
                    <a:pt x="153174" y="73303"/>
                  </a:lnTo>
                  <a:cubicBezTo>
                    <a:pt x="154304" y="73192"/>
                    <a:pt x="155431" y="73128"/>
                    <a:pt x="156555" y="73128"/>
                  </a:cubicBezTo>
                  <a:close/>
                  <a:moveTo>
                    <a:pt x="193431" y="78868"/>
                  </a:moveTo>
                  <a:cubicBezTo>
                    <a:pt x="196065" y="79246"/>
                    <a:pt x="198650" y="79807"/>
                    <a:pt x="201040" y="81075"/>
                  </a:cubicBezTo>
                  <a:cubicBezTo>
                    <a:pt x="204950" y="83173"/>
                    <a:pt x="207462" y="87134"/>
                    <a:pt x="207757" y="91593"/>
                  </a:cubicBezTo>
                  <a:lnTo>
                    <a:pt x="207757" y="91593"/>
                  </a:lnTo>
                  <a:cubicBezTo>
                    <a:pt x="206291" y="90928"/>
                    <a:pt x="204829" y="90231"/>
                    <a:pt x="203382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1" y="78868"/>
                  </a:cubicBezTo>
                  <a:close/>
                  <a:moveTo>
                    <a:pt x="156912" y="61062"/>
                  </a:moveTo>
                  <a:cubicBezTo>
                    <a:pt x="161378" y="62806"/>
                    <a:pt x="166115" y="63545"/>
                    <a:pt x="170812" y="64414"/>
                  </a:cubicBezTo>
                  <a:lnTo>
                    <a:pt x="170812" y="64414"/>
                  </a:lnTo>
                  <a:cubicBezTo>
                    <a:pt x="171090" y="65768"/>
                    <a:pt x="171549" y="67098"/>
                    <a:pt x="172250" y="68388"/>
                  </a:cubicBezTo>
                  <a:cubicBezTo>
                    <a:pt x="175081" y="73268"/>
                    <a:pt x="179960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3" y="80645"/>
                    <a:pt x="185534" y="83115"/>
                    <a:pt x="184254" y="85174"/>
                  </a:cubicBezTo>
                  <a:cubicBezTo>
                    <a:pt x="182558" y="87860"/>
                    <a:pt x="180605" y="90342"/>
                    <a:pt x="179175" y="93063"/>
                  </a:cubicBezTo>
                  <a:lnTo>
                    <a:pt x="179175" y="93063"/>
                  </a:lnTo>
                  <a:cubicBezTo>
                    <a:pt x="176107" y="91228"/>
                    <a:pt x="172575" y="90168"/>
                    <a:pt x="169030" y="89135"/>
                  </a:cubicBezTo>
                  <a:lnTo>
                    <a:pt x="169030" y="89135"/>
                  </a:lnTo>
                  <a:cubicBezTo>
                    <a:pt x="169330" y="88123"/>
                    <a:pt x="169560" y="87092"/>
                    <a:pt x="169713" y="86052"/>
                  </a:cubicBezTo>
                  <a:cubicBezTo>
                    <a:pt x="170006" y="82539"/>
                    <a:pt x="169908" y="78733"/>
                    <a:pt x="168249" y="75610"/>
                  </a:cubicBezTo>
                  <a:cubicBezTo>
                    <a:pt x="165916" y="71265"/>
                    <a:pt x="161194" y="70104"/>
                    <a:pt x="156654" y="70104"/>
                  </a:cubicBezTo>
                  <a:cubicBezTo>
                    <a:pt x="155688" y="70104"/>
                    <a:pt x="154730" y="70157"/>
                    <a:pt x="153805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2" y="68740"/>
                    <a:pt x="154538" y="67236"/>
                    <a:pt x="155074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3" y="53915"/>
                    <a:pt x="113183" y="54793"/>
                    <a:pt x="115061" y="55701"/>
                  </a:cubicBezTo>
                  <a:cubicBezTo>
                    <a:pt x="116789" y="56491"/>
                    <a:pt x="118517" y="57331"/>
                    <a:pt x="120119" y="58360"/>
                  </a:cubicBezTo>
                  <a:lnTo>
                    <a:pt x="120119" y="58360"/>
                  </a:lnTo>
                  <a:cubicBezTo>
                    <a:pt x="119302" y="59374"/>
                    <a:pt x="118551" y="60437"/>
                    <a:pt x="117892" y="61557"/>
                  </a:cubicBezTo>
                  <a:cubicBezTo>
                    <a:pt x="116623" y="63509"/>
                    <a:pt x="116135" y="65948"/>
                    <a:pt x="116525" y="68388"/>
                  </a:cubicBezTo>
                  <a:cubicBezTo>
                    <a:pt x="117306" y="70926"/>
                    <a:pt x="119063" y="72975"/>
                    <a:pt x="121502" y="74048"/>
                  </a:cubicBezTo>
                  <a:cubicBezTo>
                    <a:pt x="123183" y="74959"/>
                    <a:pt x="124884" y="75576"/>
                    <a:pt x="126600" y="75967"/>
                  </a:cubicBezTo>
                  <a:lnTo>
                    <a:pt x="126600" y="75967"/>
                  </a:lnTo>
                  <a:cubicBezTo>
                    <a:pt x="125307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6" y="93935"/>
                  </a:cubicBezTo>
                  <a:cubicBezTo>
                    <a:pt x="117735" y="93935"/>
                    <a:pt x="115088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0" y="92005"/>
                  </a:cubicBezTo>
                  <a:cubicBezTo>
                    <a:pt x="107684" y="84713"/>
                    <a:pt x="100759" y="80448"/>
                    <a:pt x="93918" y="76345"/>
                  </a:cubicBezTo>
                  <a:lnTo>
                    <a:pt x="93918" y="76345"/>
                  </a:lnTo>
                  <a:cubicBezTo>
                    <a:pt x="94825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8" y="79228"/>
                  </a:moveTo>
                  <a:cubicBezTo>
                    <a:pt x="94781" y="80391"/>
                    <a:pt x="96707" y="81569"/>
                    <a:pt x="98568" y="82832"/>
                  </a:cubicBezTo>
                  <a:cubicBezTo>
                    <a:pt x="102667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3" y="94051"/>
                    <a:pt x="103510" y="93790"/>
                    <a:pt x="100813" y="93079"/>
                  </a:cubicBezTo>
                  <a:cubicBezTo>
                    <a:pt x="96421" y="91908"/>
                    <a:pt x="93006" y="89273"/>
                    <a:pt x="92420" y="84491"/>
                  </a:cubicBezTo>
                  <a:cubicBezTo>
                    <a:pt x="92174" y="82702"/>
                    <a:pt x="92370" y="80939"/>
                    <a:pt x="92848" y="79228"/>
                  </a:cubicBezTo>
                  <a:close/>
                  <a:moveTo>
                    <a:pt x="66821" y="80796"/>
                  </a:moveTo>
                  <a:cubicBezTo>
                    <a:pt x="68194" y="82097"/>
                    <a:pt x="69449" y="83530"/>
                    <a:pt x="70559" y="85076"/>
                  </a:cubicBezTo>
                  <a:cubicBezTo>
                    <a:pt x="73279" y="89180"/>
                    <a:pt x="74245" y="94135"/>
                    <a:pt x="73660" y="98914"/>
                  </a:cubicBezTo>
                  <a:lnTo>
                    <a:pt x="73660" y="98914"/>
                  </a:lnTo>
                  <a:cubicBezTo>
                    <a:pt x="72877" y="98317"/>
                    <a:pt x="72132" y="97677"/>
                    <a:pt x="71438" y="96982"/>
                  </a:cubicBezTo>
                  <a:cubicBezTo>
                    <a:pt x="67241" y="92688"/>
                    <a:pt x="65289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3" y="65483"/>
                  </a:moveTo>
                  <a:cubicBezTo>
                    <a:pt x="201347" y="69773"/>
                    <a:pt x="208988" y="71293"/>
                    <a:pt x="216265" y="72292"/>
                  </a:cubicBezTo>
                  <a:cubicBezTo>
                    <a:pt x="225926" y="73658"/>
                    <a:pt x="238125" y="75708"/>
                    <a:pt x="241541" y="86540"/>
                  </a:cubicBezTo>
                  <a:cubicBezTo>
                    <a:pt x="243102" y="91517"/>
                    <a:pt x="241638" y="97080"/>
                    <a:pt x="237832" y="100789"/>
                  </a:cubicBezTo>
                  <a:cubicBezTo>
                    <a:pt x="236294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7" y="100203"/>
                  </a:cubicBezTo>
                  <a:cubicBezTo>
                    <a:pt x="222706" y="99227"/>
                    <a:pt x="221047" y="97861"/>
                    <a:pt x="218997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14" y="93901"/>
                    <a:pt x="212000" y="93462"/>
                    <a:pt x="210983" y="93019"/>
                  </a:cubicBezTo>
                  <a:lnTo>
                    <a:pt x="210983" y="93019"/>
                  </a:lnTo>
                  <a:cubicBezTo>
                    <a:pt x="210838" y="88845"/>
                    <a:pt x="209294" y="84714"/>
                    <a:pt x="206603" y="81465"/>
                  </a:cubicBezTo>
                  <a:cubicBezTo>
                    <a:pt x="203090" y="77757"/>
                    <a:pt x="198015" y="76488"/>
                    <a:pt x="193135" y="75903"/>
                  </a:cubicBezTo>
                  <a:cubicBezTo>
                    <a:pt x="193107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0" y="73685"/>
                    <a:pt x="193428" y="72585"/>
                  </a:cubicBezTo>
                  <a:cubicBezTo>
                    <a:pt x="194039" y="70206"/>
                    <a:pt x="194746" y="67828"/>
                    <a:pt x="195513" y="65483"/>
                  </a:cubicBezTo>
                  <a:close/>
                  <a:moveTo>
                    <a:pt x="180618" y="98031"/>
                  </a:moveTo>
                  <a:cubicBezTo>
                    <a:pt x="180968" y="98405"/>
                    <a:pt x="181303" y="98803"/>
                    <a:pt x="181619" y="99227"/>
                  </a:cubicBezTo>
                  <a:cubicBezTo>
                    <a:pt x="183891" y="102190"/>
                    <a:pt x="184338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8" y="101569"/>
                  </a:cubicBezTo>
                  <a:cubicBezTo>
                    <a:pt x="180280" y="100364"/>
                    <a:pt x="180361" y="99183"/>
                    <a:pt x="180618" y="98031"/>
                  </a:cubicBezTo>
                  <a:close/>
                  <a:moveTo>
                    <a:pt x="75015" y="64630"/>
                  </a:moveTo>
                  <a:cubicBezTo>
                    <a:pt x="75091" y="64745"/>
                    <a:pt x="75167" y="64859"/>
                    <a:pt x="75244" y="64972"/>
                  </a:cubicBezTo>
                  <a:cubicBezTo>
                    <a:pt x="79026" y="70580"/>
                    <a:pt x="84506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1" y="84296"/>
                    <a:pt x="89590" y="89468"/>
                    <a:pt x="93201" y="92591"/>
                  </a:cubicBezTo>
                  <a:cubicBezTo>
                    <a:pt x="96421" y="95519"/>
                    <a:pt x="100911" y="96495"/>
                    <a:pt x="105107" y="96982"/>
                  </a:cubicBezTo>
                  <a:cubicBezTo>
                    <a:pt x="106829" y="97131"/>
                    <a:pt x="108552" y="97180"/>
                    <a:pt x="110274" y="97182"/>
                  </a:cubicBezTo>
                  <a:lnTo>
                    <a:pt x="110274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8" y="112651"/>
                    <a:pt x="103505" y="112825"/>
                    <a:pt x="102407" y="112825"/>
                  </a:cubicBezTo>
                  <a:cubicBezTo>
                    <a:pt x="101036" y="112825"/>
                    <a:pt x="99674" y="112554"/>
                    <a:pt x="98373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7" y="103640"/>
                    <a:pt x="79150" y="102392"/>
                    <a:pt x="76565" y="100857"/>
                  </a:cubicBezTo>
                  <a:lnTo>
                    <a:pt x="76565" y="100857"/>
                  </a:lnTo>
                  <a:cubicBezTo>
                    <a:pt x="76869" y="99246"/>
                    <a:pt x="77018" y="97590"/>
                    <a:pt x="77000" y="95909"/>
                  </a:cubicBezTo>
                  <a:cubicBezTo>
                    <a:pt x="76927" y="88262"/>
                    <a:pt x="73197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6" y="65172"/>
                    <a:pt x="75015" y="64630"/>
                  </a:cubicBezTo>
                  <a:close/>
                  <a:moveTo>
                    <a:pt x="123772" y="97143"/>
                  </a:moveTo>
                  <a:cubicBezTo>
                    <a:pt x="128503" y="97417"/>
                    <a:pt x="133248" y="98558"/>
                    <a:pt x="136824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3" y="113326"/>
                    <a:pt x="138073" y="113525"/>
                    <a:pt x="136819" y="113525"/>
                  </a:cubicBezTo>
                  <a:cubicBezTo>
                    <a:pt x="136057" y="113525"/>
                    <a:pt x="135304" y="113452"/>
                    <a:pt x="134677" y="113378"/>
                  </a:cubicBezTo>
                  <a:cubicBezTo>
                    <a:pt x="132726" y="113280"/>
                    <a:pt x="130871" y="112792"/>
                    <a:pt x="129115" y="112012"/>
                  </a:cubicBezTo>
                  <a:cubicBezTo>
                    <a:pt x="124723" y="109767"/>
                    <a:pt x="123454" y="104692"/>
                    <a:pt x="123552" y="100008"/>
                  </a:cubicBezTo>
                  <a:cubicBezTo>
                    <a:pt x="123571" y="99042"/>
                    <a:pt x="123648" y="98088"/>
                    <a:pt x="123772" y="97143"/>
                  </a:cubicBezTo>
                  <a:close/>
                  <a:moveTo>
                    <a:pt x="190174" y="79120"/>
                  </a:moveTo>
                  <a:cubicBezTo>
                    <a:pt x="191517" y="86180"/>
                    <a:pt x="197831" y="90401"/>
                    <a:pt x="203968" y="93469"/>
                  </a:cubicBezTo>
                  <a:cubicBezTo>
                    <a:pt x="205248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1" y="113789"/>
                    <a:pt x="194063" y="114088"/>
                    <a:pt x="192623" y="114088"/>
                  </a:cubicBezTo>
                  <a:cubicBezTo>
                    <a:pt x="190816" y="114088"/>
                    <a:pt x="189006" y="113618"/>
                    <a:pt x="187377" y="112695"/>
                  </a:cubicBezTo>
                  <a:cubicBezTo>
                    <a:pt x="186842" y="112385"/>
                    <a:pt x="186328" y="112020"/>
                    <a:pt x="185841" y="111609"/>
                  </a:cubicBezTo>
                  <a:lnTo>
                    <a:pt x="185841" y="111609"/>
                  </a:lnTo>
                  <a:cubicBezTo>
                    <a:pt x="187603" y="107320"/>
                    <a:pt x="187399" y="102334"/>
                    <a:pt x="184742" y="98251"/>
                  </a:cubicBezTo>
                  <a:cubicBezTo>
                    <a:pt x="183855" y="96938"/>
                    <a:pt x="182843" y="95833"/>
                    <a:pt x="181734" y="94888"/>
                  </a:cubicBezTo>
                  <a:lnTo>
                    <a:pt x="181734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2"/>
                    <a:pt x="190174" y="79120"/>
                  </a:cubicBezTo>
                  <a:close/>
                  <a:moveTo>
                    <a:pt x="168035" y="91852"/>
                  </a:moveTo>
                  <a:lnTo>
                    <a:pt x="168035" y="91852"/>
                  </a:lnTo>
                  <a:cubicBezTo>
                    <a:pt x="171562" y="92822"/>
                    <a:pt x="175067" y="93861"/>
                    <a:pt x="177975" y="95804"/>
                  </a:cubicBezTo>
                  <a:lnTo>
                    <a:pt x="177975" y="95804"/>
                  </a:lnTo>
                  <a:cubicBezTo>
                    <a:pt x="177919" y="95968"/>
                    <a:pt x="177865" y="96133"/>
                    <a:pt x="177813" y="96299"/>
                  </a:cubicBezTo>
                  <a:cubicBezTo>
                    <a:pt x="176544" y="100984"/>
                    <a:pt x="178008" y="105863"/>
                    <a:pt x="180448" y="109865"/>
                  </a:cubicBezTo>
                  <a:cubicBezTo>
                    <a:pt x="180911" y="110675"/>
                    <a:pt x="181441" y="111436"/>
                    <a:pt x="182029" y="112139"/>
                  </a:cubicBezTo>
                  <a:lnTo>
                    <a:pt x="182029" y="112139"/>
                  </a:lnTo>
                  <a:cubicBezTo>
                    <a:pt x="180900" y="113978"/>
                    <a:pt x="179292" y="115572"/>
                    <a:pt x="177325" y="116696"/>
                  </a:cubicBezTo>
                  <a:cubicBezTo>
                    <a:pt x="174983" y="117899"/>
                    <a:pt x="172395" y="118526"/>
                    <a:pt x="169801" y="118526"/>
                  </a:cubicBezTo>
                  <a:cubicBezTo>
                    <a:pt x="168394" y="118526"/>
                    <a:pt x="166986" y="118342"/>
                    <a:pt x="165614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3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2" y="95421"/>
                  </a:cubicBezTo>
                  <a:cubicBezTo>
                    <a:pt x="166845" y="94288"/>
                    <a:pt x="167493" y="93092"/>
                    <a:pt x="168035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7" y="99944"/>
                    <a:pt x="73024" y="102132"/>
                  </a:cubicBezTo>
                  <a:lnTo>
                    <a:pt x="73024" y="102132"/>
                  </a:lnTo>
                  <a:cubicBezTo>
                    <a:pt x="72070" y="105601"/>
                    <a:pt x="70276" y="108842"/>
                    <a:pt x="67729" y="111426"/>
                  </a:cubicBezTo>
                  <a:cubicBezTo>
                    <a:pt x="62085" y="117244"/>
                    <a:pt x="54199" y="118813"/>
                    <a:pt x="46480" y="118813"/>
                  </a:cubicBezTo>
                  <a:cubicBezTo>
                    <a:pt x="45524" y="118813"/>
                    <a:pt x="44570" y="118788"/>
                    <a:pt x="43624" y="118745"/>
                  </a:cubicBezTo>
                  <a:cubicBezTo>
                    <a:pt x="39915" y="118648"/>
                    <a:pt x="35914" y="118062"/>
                    <a:pt x="32791" y="116013"/>
                  </a:cubicBezTo>
                  <a:cubicBezTo>
                    <a:pt x="29668" y="113963"/>
                    <a:pt x="28692" y="110353"/>
                    <a:pt x="28790" y="106644"/>
                  </a:cubicBezTo>
                  <a:cubicBezTo>
                    <a:pt x="28985" y="100593"/>
                    <a:pt x="32791" y="95909"/>
                    <a:pt x="37573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7" y="80692"/>
                    <a:pt x="59145" y="78808"/>
                    <a:pt x="61162" y="76575"/>
                  </a:cubicBezTo>
                  <a:close/>
                  <a:moveTo>
                    <a:pt x="217015" y="1"/>
                  </a:moveTo>
                  <a:cubicBezTo>
                    <a:pt x="215530" y="1"/>
                    <a:pt x="214075" y="271"/>
                    <a:pt x="212751" y="952"/>
                  </a:cubicBezTo>
                  <a:cubicBezTo>
                    <a:pt x="208750" y="2807"/>
                    <a:pt x="207969" y="7393"/>
                    <a:pt x="208067" y="11395"/>
                  </a:cubicBezTo>
                  <a:cubicBezTo>
                    <a:pt x="208164" y="16860"/>
                    <a:pt x="209628" y="22520"/>
                    <a:pt x="205627" y="27009"/>
                  </a:cubicBezTo>
                  <a:cubicBezTo>
                    <a:pt x="205303" y="27368"/>
                    <a:pt x="204962" y="27689"/>
                    <a:pt x="204607" y="27978"/>
                  </a:cubicBezTo>
                  <a:lnTo>
                    <a:pt x="204607" y="27978"/>
                  </a:lnTo>
                  <a:cubicBezTo>
                    <a:pt x="204858" y="19353"/>
                    <a:pt x="202854" y="11051"/>
                    <a:pt x="195868" y="5441"/>
                  </a:cubicBezTo>
                  <a:cubicBezTo>
                    <a:pt x="191876" y="2270"/>
                    <a:pt x="186843" y="539"/>
                    <a:pt x="181833" y="539"/>
                  </a:cubicBezTo>
                  <a:cubicBezTo>
                    <a:pt x="177900" y="539"/>
                    <a:pt x="173982" y="1606"/>
                    <a:pt x="170591" y="3880"/>
                  </a:cubicBezTo>
                  <a:cubicBezTo>
                    <a:pt x="168977" y="5022"/>
                    <a:pt x="167569" y="6402"/>
                    <a:pt x="166412" y="7957"/>
                  </a:cubicBezTo>
                  <a:lnTo>
                    <a:pt x="166412" y="7957"/>
                  </a:lnTo>
                  <a:cubicBezTo>
                    <a:pt x="164800" y="5734"/>
                    <a:pt x="162627" y="3951"/>
                    <a:pt x="160051" y="2807"/>
                  </a:cubicBezTo>
                  <a:cubicBezTo>
                    <a:pt x="158081" y="1983"/>
                    <a:pt x="156111" y="1619"/>
                    <a:pt x="154155" y="1619"/>
                  </a:cubicBezTo>
                  <a:cubicBezTo>
                    <a:pt x="150783" y="1619"/>
                    <a:pt x="147453" y="2700"/>
                    <a:pt x="144241" y="4368"/>
                  </a:cubicBezTo>
                  <a:cubicBezTo>
                    <a:pt x="142782" y="5115"/>
                    <a:pt x="141336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1" y="1525"/>
                  </a:cubicBezTo>
                  <a:cubicBezTo>
                    <a:pt x="129377" y="1525"/>
                    <a:pt x="128326" y="1711"/>
                    <a:pt x="127260" y="2123"/>
                  </a:cubicBezTo>
                  <a:cubicBezTo>
                    <a:pt x="123649" y="3587"/>
                    <a:pt x="121698" y="6905"/>
                    <a:pt x="119258" y="9833"/>
                  </a:cubicBezTo>
                  <a:cubicBezTo>
                    <a:pt x="117216" y="12225"/>
                    <a:pt x="114931" y="14407"/>
                    <a:pt x="112630" y="16568"/>
                  </a:cubicBezTo>
                  <a:lnTo>
                    <a:pt x="112630" y="16568"/>
                  </a:lnTo>
                  <a:cubicBezTo>
                    <a:pt x="112533" y="16339"/>
                    <a:pt x="112433" y="16111"/>
                    <a:pt x="112329" y="15884"/>
                  </a:cubicBezTo>
                  <a:cubicBezTo>
                    <a:pt x="110279" y="11492"/>
                    <a:pt x="106766" y="8076"/>
                    <a:pt x="102374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7" y="5002"/>
                    <a:pt x="91112" y="5784"/>
                    <a:pt x="89102" y="7686"/>
                  </a:cubicBezTo>
                  <a:cubicBezTo>
                    <a:pt x="85709" y="10896"/>
                    <a:pt x="84211" y="15743"/>
                    <a:pt x="81290" y="19474"/>
                  </a:cubicBezTo>
                  <a:lnTo>
                    <a:pt x="81290" y="19474"/>
                  </a:lnTo>
                  <a:cubicBezTo>
                    <a:pt x="80768" y="18421"/>
                    <a:pt x="80185" y="17386"/>
                    <a:pt x="79538" y="16372"/>
                  </a:cubicBezTo>
                  <a:cubicBezTo>
                    <a:pt x="74868" y="9108"/>
                    <a:pt x="66675" y="1845"/>
                    <a:pt x="57604" y="1845"/>
                  </a:cubicBezTo>
                  <a:cubicBezTo>
                    <a:pt x="56438" y="1845"/>
                    <a:pt x="55256" y="1965"/>
                    <a:pt x="54066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3" y="33169"/>
                    <a:pt x="31349" y="39149"/>
                  </a:cubicBezTo>
                  <a:lnTo>
                    <a:pt x="31349" y="39149"/>
                  </a:lnTo>
                  <a:cubicBezTo>
                    <a:pt x="25733" y="37787"/>
                    <a:pt x="20236" y="35955"/>
                    <a:pt x="15712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4" y="2993"/>
                    <a:pt x="5330" y="2993"/>
                  </a:cubicBezTo>
                  <a:cubicBezTo>
                    <a:pt x="4877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0" y="13737"/>
                    <a:pt x="3513" y="24569"/>
                    <a:pt x="10930" y="31986"/>
                  </a:cubicBezTo>
                  <a:cubicBezTo>
                    <a:pt x="16505" y="37738"/>
                    <a:pt x="23764" y="40361"/>
                    <a:pt x="31326" y="42182"/>
                  </a:cubicBezTo>
                  <a:lnTo>
                    <a:pt x="31326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0" y="64680"/>
                    <a:pt x="47040" y="69169"/>
                  </a:cubicBezTo>
                  <a:cubicBezTo>
                    <a:pt x="50711" y="71389"/>
                    <a:pt x="54756" y="73011"/>
                    <a:pt x="58521" y="75082"/>
                  </a:cubicBezTo>
                  <a:lnTo>
                    <a:pt x="58521" y="75082"/>
                  </a:lnTo>
                  <a:cubicBezTo>
                    <a:pt x="56362" y="77334"/>
                    <a:pt x="53676" y="79163"/>
                    <a:pt x="51138" y="80782"/>
                  </a:cubicBezTo>
                  <a:cubicBezTo>
                    <a:pt x="45576" y="84100"/>
                    <a:pt x="39720" y="86931"/>
                    <a:pt x="34645" y="90932"/>
                  </a:cubicBezTo>
                  <a:cubicBezTo>
                    <a:pt x="29766" y="94738"/>
                    <a:pt x="26252" y="99813"/>
                    <a:pt x="25862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2" y="119429"/>
                    <a:pt x="35329" y="120697"/>
                    <a:pt x="38939" y="121283"/>
                  </a:cubicBezTo>
                  <a:cubicBezTo>
                    <a:pt x="41397" y="121661"/>
                    <a:pt x="43936" y="121876"/>
                    <a:pt x="46478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1" y="120404"/>
                    <a:pt x="63533" y="118355"/>
                  </a:cubicBezTo>
                  <a:cubicBezTo>
                    <a:pt x="69475" y="115315"/>
                    <a:pt x="73802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3" y="104374"/>
                    <a:pt x="77000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89" y="115923"/>
                    <a:pt x="102746" y="115923"/>
                  </a:cubicBezTo>
                  <a:cubicBezTo>
                    <a:pt x="103453" y="115923"/>
                    <a:pt x="104175" y="115859"/>
                    <a:pt x="104912" y="115720"/>
                  </a:cubicBezTo>
                  <a:cubicBezTo>
                    <a:pt x="109694" y="114647"/>
                    <a:pt x="113402" y="110645"/>
                    <a:pt x="114085" y="105766"/>
                  </a:cubicBezTo>
                  <a:cubicBezTo>
                    <a:pt x="114443" y="102847"/>
                    <a:pt x="114219" y="99929"/>
                    <a:pt x="113479" y="97144"/>
                  </a:cubicBezTo>
                  <a:lnTo>
                    <a:pt x="113479" y="97144"/>
                  </a:lnTo>
                  <a:cubicBezTo>
                    <a:pt x="115485" y="97101"/>
                    <a:pt x="117490" y="97039"/>
                    <a:pt x="119495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5" y="101891"/>
                    <a:pt x="120819" y="104399"/>
                  </a:cubicBezTo>
                  <a:cubicBezTo>
                    <a:pt x="121307" y="108986"/>
                    <a:pt x="124235" y="112890"/>
                    <a:pt x="128334" y="114939"/>
                  </a:cubicBezTo>
                  <a:cubicBezTo>
                    <a:pt x="130537" y="115857"/>
                    <a:pt x="133394" y="116545"/>
                    <a:pt x="136084" y="116545"/>
                  </a:cubicBezTo>
                  <a:cubicBezTo>
                    <a:pt x="137683" y="116545"/>
                    <a:pt x="139223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1" y="96202"/>
                  </a:cubicBezTo>
                  <a:cubicBezTo>
                    <a:pt x="130653" y="94875"/>
                    <a:pt x="127515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6" y="76445"/>
                  </a:cubicBezTo>
                  <a:lnTo>
                    <a:pt x="129756" y="76445"/>
                  </a:lnTo>
                  <a:cubicBezTo>
                    <a:pt x="130469" y="76503"/>
                    <a:pt x="131184" y="76529"/>
                    <a:pt x="131901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49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4" y="89836"/>
                    <a:pt x="163097" y="90471"/>
                    <a:pt x="165135" y="91051"/>
                  </a:cubicBezTo>
                  <a:lnTo>
                    <a:pt x="165135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6" y="99227"/>
                    <a:pt x="157904" y="102448"/>
                  </a:cubicBezTo>
                  <a:cubicBezTo>
                    <a:pt x="156245" y="105083"/>
                    <a:pt x="154489" y="108108"/>
                    <a:pt x="154293" y="111328"/>
                  </a:cubicBezTo>
                  <a:cubicBezTo>
                    <a:pt x="154196" y="114354"/>
                    <a:pt x="155757" y="117184"/>
                    <a:pt x="158490" y="118648"/>
                  </a:cubicBezTo>
                  <a:cubicBezTo>
                    <a:pt x="161943" y="120633"/>
                    <a:pt x="165778" y="121626"/>
                    <a:pt x="169725" y="121626"/>
                  </a:cubicBezTo>
                  <a:cubicBezTo>
                    <a:pt x="170240" y="121626"/>
                    <a:pt x="170757" y="121609"/>
                    <a:pt x="171274" y="121576"/>
                  </a:cubicBezTo>
                  <a:cubicBezTo>
                    <a:pt x="175178" y="121380"/>
                    <a:pt x="178789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1" y="96527"/>
                  </a:cubicBezTo>
                  <a:lnTo>
                    <a:pt x="210871" y="96527"/>
                  </a:lnTo>
                  <a:cubicBezTo>
                    <a:pt x="212087" y="97050"/>
                    <a:pt x="213303" y="97585"/>
                    <a:pt x="214508" y="98154"/>
                  </a:cubicBezTo>
                  <a:cubicBezTo>
                    <a:pt x="218314" y="100008"/>
                    <a:pt x="221827" y="102643"/>
                    <a:pt x="225633" y="104204"/>
                  </a:cubicBezTo>
                  <a:cubicBezTo>
                    <a:pt x="227848" y="105161"/>
                    <a:pt x="230219" y="105780"/>
                    <a:pt x="232545" y="105780"/>
                  </a:cubicBezTo>
                  <a:cubicBezTo>
                    <a:pt x="234728" y="105780"/>
                    <a:pt x="236871" y="105234"/>
                    <a:pt x="238808" y="103911"/>
                  </a:cubicBezTo>
                  <a:cubicBezTo>
                    <a:pt x="242907" y="100691"/>
                    <a:pt x="245249" y="95714"/>
                    <a:pt x="245152" y="90444"/>
                  </a:cubicBezTo>
                  <a:cubicBezTo>
                    <a:pt x="244957" y="85759"/>
                    <a:pt x="242907" y="81173"/>
                    <a:pt x="239491" y="77855"/>
                  </a:cubicBezTo>
                  <a:cubicBezTo>
                    <a:pt x="235685" y="74341"/>
                    <a:pt x="231001" y="71901"/>
                    <a:pt x="225926" y="70926"/>
                  </a:cubicBezTo>
                  <a:cubicBezTo>
                    <a:pt x="216099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3" y="62456"/>
                    <a:pt x="196551" y="62435"/>
                  </a:cubicBezTo>
                  <a:cubicBezTo>
                    <a:pt x="197917" y="58531"/>
                    <a:pt x="199186" y="54530"/>
                    <a:pt x="200357" y="50626"/>
                  </a:cubicBezTo>
                  <a:cubicBezTo>
                    <a:pt x="201957" y="45085"/>
                    <a:pt x="203697" y="38467"/>
                    <a:pt x="204355" y="31833"/>
                  </a:cubicBezTo>
                  <a:lnTo>
                    <a:pt x="204355" y="31833"/>
                  </a:lnTo>
                  <a:cubicBezTo>
                    <a:pt x="204864" y="31569"/>
                    <a:pt x="205355" y="31266"/>
                    <a:pt x="205822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190" y="13054"/>
                    <a:pt x="209726" y="6808"/>
                    <a:pt x="213337" y="4075"/>
                  </a:cubicBezTo>
                  <a:cubicBezTo>
                    <a:pt x="214336" y="3335"/>
                    <a:pt x="215561" y="3058"/>
                    <a:pt x="216844" y="3058"/>
                  </a:cubicBezTo>
                  <a:cubicBezTo>
                    <a:pt x="218945" y="3058"/>
                    <a:pt x="22120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2" y="13737"/>
                    <a:pt x="236173" y="17640"/>
                    <a:pt x="236954" y="21154"/>
                  </a:cubicBezTo>
                  <a:cubicBezTo>
                    <a:pt x="238418" y="28278"/>
                    <a:pt x="237344" y="39111"/>
                    <a:pt x="228073" y="39501"/>
                  </a:cubicBezTo>
                  <a:cubicBezTo>
                    <a:pt x="227781" y="39514"/>
                    <a:pt x="227480" y="39519"/>
                    <a:pt x="227170" y="39519"/>
                  </a:cubicBezTo>
                  <a:cubicBezTo>
                    <a:pt x="224303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6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6" y="60115"/>
                  </a:cubicBezTo>
                  <a:cubicBezTo>
                    <a:pt x="224822" y="60115"/>
                    <a:pt x="226571" y="60018"/>
                    <a:pt x="228317" y="60018"/>
                  </a:cubicBezTo>
                  <a:cubicBezTo>
                    <a:pt x="231656" y="60018"/>
                    <a:pt x="234985" y="60372"/>
                    <a:pt x="237637" y="62435"/>
                  </a:cubicBezTo>
                  <a:cubicBezTo>
                    <a:pt x="240760" y="64875"/>
                    <a:pt x="242126" y="69169"/>
                    <a:pt x="243688" y="72585"/>
                  </a:cubicBezTo>
                  <a:cubicBezTo>
                    <a:pt x="243969" y="73177"/>
                    <a:pt x="244429" y="73421"/>
                    <a:pt x="244896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6" y="67315"/>
                    <a:pt x="243200" y="63021"/>
                    <a:pt x="239882" y="60288"/>
                  </a:cubicBezTo>
                  <a:cubicBezTo>
                    <a:pt x="236473" y="57435"/>
                    <a:pt x="232035" y="57027"/>
                    <a:pt x="227717" y="57027"/>
                  </a:cubicBezTo>
                  <a:cubicBezTo>
                    <a:pt x="226719" y="57027"/>
                    <a:pt x="225726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1" y="56798"/>
                    <a:pt x="216265" y="56092"/>
                  </a:cubicBezTo>
                  <a:cubicBezTo>
                    <a:pt x="214215" y="55213"/>
                    <a:pt x="212458" y="54042"/>
                    <a:pt x="210897" y="52481"/>
                  </a:cubicBezTo>
                  <a:cubicBezTo>
                    <a:pt x="209531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482" y="43014"/>
                  </a:cubicBezTo>
                  <a:cubicBezTo>
                    <a:pt x="213148" y="42313"/>
                    <a:pt x="215010" y="42104"/>
                    <a:pt x="216910" y="42104"/>
                  </a:cubicBezTo>
                  <a:cubicBezTo>
                    <a:pt x="219241" y="42104"/>
                    <a:pt x="221628" y="42419"/>
                    <a:pt x="223779" y="42526"/>
                  </a:cubicBezTo>
                  <a:cubicBezTo>
                    <a:pt x="224773" y="42576"/>
                    <a:pt x="225760" y="42619"/>
                    <a:pt x="226734" y="42619"/>
                  </a:cubicBezTo>
                  <a:cubicBezTo>
                    <a:pt x="229583" y="42619"/>
                    <a:pt x="232309" y="42248"/>
                    <a:pt x="234709" y="40574"/>
                  </a:cubicBezTo>
                  <a:cubicBezTo>
                    <a:pt x="241834" y="35305"/>
                    <a:pt x="241443" y="24667"/>
                    <a:pt x="239101" y="17152"/>
                  </a:cubicBezTo>
                  <a:cubicBezTo>
                    <a:pt x="238125" y="13542"/>
                    <a:pt x="236271" y="10321"/>
                    <a:pt x="233636" y="7686"/>
                  </a:cubicBezTo>
                  <a:cubicBezTo>
                    <a:pt x="230611" y="4856"/>
                    <a:pt x="227097" y="2709"/>
                    <a:pt x="223291" y="1245"/>
                  </a:cubicBezTo>
                  <a:cubicBezTo>
                    <a:pt x="221336" y="555"/>
                    <a:pt x="219145" y="1"/>
                    <a:pt x="217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5"/>
            <p:cNvSpPr/>
            <p:nvPr/>
          </p:nvSpPr>
          <p:spPr>
            <a:xfrm>
              <a:off x="284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8" y="23832"/>
                  </a:cubicBezTo>
                  <a:cubicBezTo>
                    <a:pt x="9369" y="21588"/>
                    <a:pt x="5368" y="18953"/>
                    <a:pt x="4002" y="14561"/>
                  </a:cubicBezTo>
                  <a:cubicBezTo>
                    <a:pt x="3026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4" y="45690"/>
                  </a:cubicBezTo>
                  <a:lnTo>
                    <a:pt x="24764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7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5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8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1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4" y="75946"/>
                    <a:pt x="61288" y="79362"/>
                    <a:pt x="66461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5" y="28953"/>
                    <a:pt x="10748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2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10" y="88836"/>
                  </a:cubicBezTo>
                  <a:lnTo>
                    <a:pt x="33110" y="88836"/>
                  </a:lnTo>
                  <a:cubicBezTo>
                    <a:pt x="32664" y="89574"/>
                    <a:pt x="32231" y="90318"/>
                    <a:pt x="31815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9" y="108554"/>
                    <a:pt x="21698" y="108667"/>
                    <a:pt x="18445" y="109811"/>
                  </a:cubicBezTo>
                  <a:cubicBezTo>
                    <a:pt x="15225" y="110591"/>
                    <a:pt x="12687" y="113226"/>
                    <a:pt x="11907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5" y="111524"/>
                    <a:pt x="30645" y="111463"/>
                  </a:cubicBezTo>
                  <a:lnTo>
                    <a:pt x="30645" y="111463"/>
                  </a:lnTo>
                  <a:cubicBezTo>
                    <a:pt x="32070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8" y="45884"/>
                    <a:pt x="38197" y="45394"/>
                    <a:pt x="38452" y="44912"/>
                  </a:cubicBezTo>
                  <a:cubicBezTo>
                    <a:pt x="40891" y="40228"/>
                    <a:pt x="45381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7" y="657"/>
                    <a:pt x="42174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6" y="25394"/>
                    <a:pt x="47625" y="28126"/>
                  </a:cubicBezTo>
                  <a:cubicBezTo>
                    <a:pt x="46454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8" y="46005"/>
                  </a:cubicBezTo>
                  <a:lnTo>
                    <a:pt x="34958" y="46005"/>
                  </a:lnTo>
                  <a:cubicBezTo>
                    <a:pt x="32566" y="45793"/>
                    <a:pt x="30093" y="45804"/>
                    <a:pt x="27683" y="45771"/>
                  </a:cubicBezTo>
                  <a:lnTo>
                    <a:pt x="27683" y="45771"/>
                  </a:lnTo>
                  <a:cubicBezTo>
                    <a:pt x="27862" y="41128"/>
                    <a:pt x="26855" y="36336"/>
                    <a:pt x="24106" y="32615"/>
                  </a:cubicBezTo>
                  <a:cubicBezTo>
                    <a:pt x="22086" y="29830"/>
                    <a:pt x="19370" y="27789"/>
                    <a:pt x="16527" y="25963"/>
                  </a:cubicBezTo>
                  <a:lnTo>
                    <a:pt x="16527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5"/>
            <p:cNvSpPr/>
            <p:nvPr/>
          </p:nvSpPr>
          <p:spPr>
            <a:xfrm>
              <a:off x="1733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4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7" y="29687"/>
                  </a:cubicBezTo>
                  <a:cubicBezTo>
                    <a:pt x="15208" y="29687"/>
                    <a:pt x="12508" y="26368"/>
                    <a:pt x="10629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1" y="7702"/>
                    <a:pt x="674" y="8914"/>
                  </a:cubicBezTo>
                  <a:lnTo>
                    <a:pt x="577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7" y="22284"/>
                    <a:pt x="36881" y="17112"/>
                    <a:pt x="39321" y="12330"/>
                  </a:cubicBezTo>
                  <a:cubicBezTo>
                    <a:pt x="41647" y="7770"/>
                    <a:pt x="44772" y="3122"/>
                    <a:pt x="50302" y="3122"/>
                  </a:cubicBezTo>
                  <a:cubicBezTo>
                    <a:pt x="50572" y="3122"/>
                    <a:pt x="50848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5"/>
            <p:cNvSpPr/>
            <p:nvPr/>
          </p:nvSpPr>
          <p:spPr>
            <a:xfrm>
              <a:off x="5405250" y="1228675"/>
              <a:ext cx="1478925" cy="818850"/>
            </a:xfrm>
            <a:custGeom>
              <a:avLst/>
              <a:gdLst/>
              <a:ahLst/>
              <a:cxnLst/>
              <a:rect l="l" t="t" r="r" b="b"/>
              <a:pathLst>
                <a:path w="59157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6" y="25286"/>
                  </a:cubicBezTo>
                  <a:cubicBezTo>
                    <a:pt x="15190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3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4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5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5"/>
            <p:cNvSpPr/>
            <p:nvPr/>
          </p:nvSpPr>
          <p:spPr>
            <a:xfrm>
              <a:off x="4140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9" y="13447"/>
                  </a:cubicBezTo>
                  <a:cubicBezTo>
                    <a:pt x="3962" y="18717"/>
                    <a:pt x="3474" y="24377"/>
                    <a:pt x="742" y="29257"/>
                  </a:cubicBezTo>
                  <a:cubicBezTo>
                    <a:pt x="1" y="30469"/>
                    <a:pt x="1026" y="31588"/>
                    <a:pt x="2086" y="31588"/>
                  </a:cubicBezTo>
                  <a:cubicBezTo>
                    <a:pt x="2561" y="31588"/>
                    <a:pt x="3044" y="31362"/>
                    <a:pt x="3377" y="30818"/>
                  </a:cubicBezTo>
                  <a:cubicBezTo>
                    <a:pt x="5621" y="26817"/>
                    <a:pt x="6597" y="22328"/>
                    <a:pt x="7476" y="17741"/>
                  </a:cubicBezTo>
                  <a:cubicBezTo>
                    <a:pt x="8256" y="13935"/>
                    <a:pt x="9037" y="9641"/>
                    <a:pt x="11770" y="6713"/>
                  </a:cubicBezTo>
                  <a:cubicBezTo>
                    <a:pt x="14258" y="4078"/>
                    <a:pt x="18064" y="3090"/>
                    <a:pt x="21665" y="3090"/>
                  </a:cubicBezTo>
                  <a:cubicBezTo>
                    <a:pt x="22865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50" y="12080"/>
                  </a:cubicBezTo>
                  <a:cubicBezTo>
                    <a:pt x="45634" y="16862"/>
                    <a:pt x="48952" y="23206"/>
                    <a:pt x="48855" y="30037"/>
                  </a:cubicBezTo>
                  <a:cubicBezTo>
                    <a:pt x="48855" y="31062"/>
                    <a:pt x="49611" y="31574"/>
                    <a:pt x="50367" y="31574"/>
                  </a:cubicBezTo>
                  <a:cubicBezTo>
                    <a:pt x="51124" y="31574"/>
                    <a:pt x="51880" y="31062"/>
                    <a:pt x="51880" y="30037"/>
                  </a:cubicBezTo>
                  <a:lnTo>
                    <a:pt x="51978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9" name="Google Shape;1049;p35"/>
          <p:cNvGrpSpPr/>
          <p:nvPr/>
        </p:nvGrpSpPr>
        <p:grpSpPr>
          <a:xfrm rot="1886672">
            <a:off x="7646890" y="350516"/>
            <a:ext cx="1281090" cy="401028"/>
            <a:chOff x="405300" y="1999648"/>
            <a:chExt cx="6798800" cy="2128275"/>
          </a:xfrm>
        </p:grpSpPr>
        <p:sp>
          <p:nvSpPr>
            <p:cNvPr id="1050" name="Google Shape;1050;p35"/>
            <p:cNvSpPr/>
            <p:nvPr/>
          </p:nvSpPr>
          <p:spPr>
            <a:xfrm>
              <a:off x="405300" y="1999648"/>
              <a:ext cx="6798800" cy="2128275"/>
            </a:xfrm>
            <a:custGeom>
              <a:avLst/>
              <a:gdLst/>
              <a:ahLst/>
              <a:cxnLst/>
              <a:rect l="l" t="t" r="r" b="b"/>
              <a:pathLst>
                <a:path w="271952" h="85131" extrusionOk="0">
                  <a:moveTo>
                    <a:pt x="0" y="1"/>
                  </a:moveTo>
                  <a:lnTo>
                    <a:pt x="0" y="319"/>
                  </a:lnTo>
                  <a:cubicBezTo>
                    <a:pt x="849" y="1274"/>
                    <a:pt x="1805" y="2336"/>
                    <a:pt x="2760" y="3397"/>
                  </a:cubicBezTo>
                  <a:cubicBezTo>
                    <a:pt x="3715" y="4353"/>
                    <a:pt x="4565" y="5414"/>
                    <a:pt x="5414" y="6476"/>
                  </a:cubicBezTo>
                  <a:cubicBezTo>
                    <a:pt x="6051" y="7113"/>
                    <a:pt x="6369" y="7856"/>
                    <a:pt x="6475" y="8705"/>
                  </a:cubicBezTo>
                  <a:cubicBezTo>
                    <a:pt x="6475" y="9554"/>
                    <a:pt x="6051" y="10297"/>
                    <a:pt x="5414" y="10828"/>
                  </a:cubicBezTo>
                  <a:cubicBezTo>
                    <a:pt x="4989" y="11358"/>
                    <a:pt x="4459" y="11783"/>
                    <a:pt x="4034" y="12314"/>
                  </a:cubicBezTo>
                  <a:cubicBezTo>
                    <a:pt x="3715" y="12526"/>
                    <a:pt x="3397" y="12844"/>
                    <a:pt x="3185" y="13163"/>
                  </a:cubicBezTo>
                  <a:cubicBezTo>
                    <a:pt x="2866" y="13375"/>
                    <a:pt x="2866" y="13269"/>
                    <a:pt x="3079" y="13375"/>
                  </a:cubicBezTo>
                  <a:cubicBezTo>
                    <a:pt x="3185" y="13481"/>
                    <a:pt x="3079" y="13800"/>
                    <a:pt x="3185" y="13906"/>
                  </a:cubicBezTo>
                  <a:cubicBezTo>
                    <a:pt x="3291" y="14012"/>
                    <a:pt x="3397" y="14118"/>
                    <a:pt x="3503" y="14331"/>
                  </a:cubicBezTo>
                  <a:cubicBezTo>
                    <a:pt x="3715" y="14543"/>
                    <a:pt x="4034" y="14755"/>
                    <a:pt x="4352" y="14967"/>
                  </a:cubicBezTo>
                  <a:cubicBezTo>
                    <a:pt x="5095" y="15498"/>
                    <a:pt x="5945" y="15817"/>
                    <a:pt x="6794" y="16135"/>
                  </a:cubicBezTo>
                  <a:cubicBezTo>
                    <a:pt x="8174" y="16666"/>
                    <a:pt x="9978" y="17090"/>
                    <a:pt x="10934" y="18152"/>
                  </a:cubicBezTo>
                  <a:cubicBezTo>
                    <a:pt x="11889" y="19319"/>
                    <a:pt x="9978" y="20806"/>
                    <a:pt x="9129" y="21336"/>
                  </a:cubicBezTo>
                  <a:cubicBezTo>
                    <a:pt x="7961" y="22079"/>
                    <a:pt x="6688" y="22504"/>
                    <a:pt x="5626" y="23247"/>
                  </a:cubicBezTo>
                  <a:cubicBezTo>
                    <a:pt x="4989" y="23459"/>
                    <a:pt x="4565" y="23990"/>
                    <a:pt x="4459" y="24627"/>
                  </a:cubicBezTo>
                  <a:cubicBezTo>
                    <a:pt x="4352" y="25370"/>
                    <a:pt x="4565" y="26113"/>
                    <a:pt x="5095" y="26750"/>
                  </a:cubicBezTo>
                  <a:cubicBezTo>
                    <a:pt x="5732" y="27493"/>
                    <a:pt x="7006" y="27917"/>
                    <a:pt x="7431" y="28873"/>
                  </a:cubicBezTo>
                  <a:cubicBezTo>
                    <a:pt x="7749" y="29934"/>
                    <a:pt x="7537" y="30996"/>
                    <a:pt x="6794" y="31739"/>
                  </a:cubicBezTo>
                  <a:cubicBezTo>
                    <a:pt x="5520" y="33543"/>
                    <a:pt x="2229" y="35454"/>
                    <a:pt x="3291" y="38108"/>
                  </a:cubicBezTo>
                  <a:cubicBezTo>
                    <a:pt x="3822" y="39275"/>
                    <a:pt x="4671" y="40230"/>
                    <a:pt x="5626" y="40973"/>
                  </a:cubicBezTo>
                  <a:cubicBezTo>
                    <a:pt x="6688" y="41823"/>
                    <a:pt x="7749" y="42566"/>
                    <a:pt x="8811" y="43415"/>
                  </a:cubicBezTo>
                  <a:cubicBezTo>
                    <a:pt x="10084" y="44582"/>
                    <a:pt x="12207" y="46175"/>
                    <a:pt x="11677" y="48191"/>
                  </a:cubicBezTo>
                  <a:cubicBezTo>
                    <a:pt x="11040" y="50208"/>
                    <a:pt x="8917" y="51482"/>
                    <a:pt x="7325" y="52650"/>
                  </a:cubicBezTo>
                  <a:cubicBezTo>
                    <a:pt x="5732" y="53817"/>
                    <a:pt x="3079" y="55410"/>
                    <a:pt x="3928" y="57745"/>
                  </a:cubicBezTo>
                  <a:cubicBezTo>
                    <a:pt x="4352" y="58806"/>
                    <a:pt x="5095" y="59762"/>
                    <a:pt x="6051" y="60398"/>
                  </a:cubicBezTo>
                  <a:cubicBezTo>
                    <a:pt x="6688" y="60823"/>
                    <a:pt x="7218" y="61354"/>
                    <a:pt x="7537" y="62097"/>
                  </a:cubicBezTo>
                  <a:cubicBezTo>
                    <a:pt x="7643" y="62840"/>
                    <a:pt x="7431" y="63583"/>
                    <a:pt x="6900" y="64220"/>
                  </a:cubicBezTo>
                  <a:cubicBezTo>
                    <a:pt x="6263" y="64857"/>
                    <a:pt x="5626" y="65494"/>
                    <a:pt x="4989" y="66024"/>
                  </a:cubicBezTo>
                  <a:cubicBezTo>
                    <a:pt x="4459" y="66343"/>
                    <a:pt x="4034" y="66767"/>
                    <a:pt x="3715" y="67192"/>
                  </a:cubicBezTo>
                  <a:cubicBezTo>
                    <a:pt x="3397" y="67723"/>
                    <a:pt x="3715" y="68253"/>
                    <a:pt x="3928" y="68784"/>
                  </a:cubicBezTo>
                  <a:cubicBezTo>
                    <a:pt x="4140" y="69315"/>
                    <a:pt x="4565" y="69846"/>
                    <a:pt x="5095" y="70376"/>
                  </a:cubicBezTo>
                  <a:cubicBezTo>
                    <a:pt x="6157" y="71225"/>
                    <a:pt x="7218" y="72181"/>
                    <a:pt x="8174" y="73242"/>
                  </a:cubicBezTo>
                  <a:cubicBezTo>
                    <a:pt x="8811" y="73879"/>
                    <a:pt x="9023" y="74834"/>
                    <a:pt x="8704" y="75684"/>
                  </a:cubicBezTo>
                  <a:cubicBezTo>
                    <a:pt x="8068" y="76745"/>
                    <a:pt x="7325" y="77807"/>
                    <a:pt x="6369" y="78656"/>
                  </a:cubicBezTo>
                  <a:cubicBezTo>
                    <a:pt x="4246" y="80673"/>
                    <a:pt x="2229" y="82902"/>
                    <a:pt x="213" y="85131"/>
                  </a:cubicBezTo>
                  <a:lnTo>
                    <a:pt x="271951" y="85131"/>
                  </a:lnTo>
                  <a:lnTo>
                    <a:pt x="271951" y="84812"/>
                  </a:lnTo>
                  <a:cubicBezTo>
                    <a:pt x="270253" y="83432"/>
                    <a:pt x="268661" y="81946"/>
                    <a:pt x="267174" y="80460"/>
                  </a:cubicBezTo>
                  <a:cubicBezTo>
                    <a:pt x="266431" y="79611"/>
                    <a:pt x="265795" y="78656"/>
                    <a:pt x="265476" y="77594"/>
                  </a:cubicBezTo>
                  <a:cubicBezTo>
                    <a:pt x="265264" y="76745"/>
                    <a:pt x="265476" y="75896"/>
                    <a:pt x="266007" y="75259"/>
                  </a:cubicBezTo>
                  <a:cubicBezTo>
                    <a:pt x="267281" y="73242"/>
                    <a:pt x="269404" y="71862"/>
                    <a:pt x="271102" y="70058"/>
                  </a:cubicBezTo>
                  <a:cubicBezTo>
                    <a:pt x="271208" y="69952"/>
                    <a:pt x="271314" y="69846"/>
                    <a:pt x="271420" y="69739"/>
                  </a:cubicBezTo>
                  <a:cubicBezTo>
                    <a:pt x="271527" y="69633"/>
                    <a:pt x="271420" y="69527"/>
                    <a:pt x="271208" y="69421"/>
                  </a:cubicBezTo>
                  <a:cubicBezTo>
                    <a:pt x="270996" y="69315"/>
                    <a:pt x="270571" y="68890"/>
                    <a:pt x="270253" y="68678"/>
                  </a:cubicBezTo>
                  <a:cubicBezTo>
                    <a:pt x="269616" y="68253"/>
                    <a:pt x="269085" y="67829"/>
                    <a:pt x="268554" y="67404"/>
                  </a:cubicBezTo>
                  <a:cubicBezTo>
                    <a:pt x="267387" y="66343"/>
                    <a:pt x="266219" y="65175"/>
                    <a:pt x="264945" y="64220"/>
                  </a:cubicBezTo>
                  <a:lnTo>
                    <a:pt x="264945" y="64114"/>
                  </a:lnTo>
                  <a:cubicBezTo>
                    <a:pt x="265688" y="62946"/>
                    <a:pt x="266644" y="61991"/>
                    <a:pt x="267599" y="61035"/>
                  </a:cubicBezTo>
                  <a:cubicBezTo>
                    <a:pt x="268236" y="60398"/>
                    <a:pt x="268767" y="59655"/>
                    <a:pt x="269297" y="59019"/>
                  </a:cubicBezTo>
                  <a:cubicBezTo>
                    <a:pt x="269510" y="58594"/>
                    <a:pt x="270253" y="57745"/>
                    <a:pt x="269934" y="57214"/>
                  </a:cubicBezTo>
                  <a:cubicBezTo>
                    <a:pt x="269510" y="56789"/>
                    <a:pt x="269085" y="56471"/>
                    <a:pt x="268448" y="56259"/>
                  </a:cubicBezTo>
                  <a:cubicBezTo>
                    <a:pt x="267705" y="55940"/>
                    <a:pt x="266962" y="55728"/>
                    <a:pt x="266219" y="55516"/>
                  </a:cubicBezTo>
                  <a:cubicBezTo>
                    <a:pt x="264945" y="55197"/>
                    <a:pt x="263672" y="54773"/>
                    <a:pt x="262504" y="54136"/>
                  </a:cubicBezTo>
                  <a:cubicBezTo>
                    <a:pt x="262504" y="54136"/>
                    <a:pt x="262504" y="54030"/>
                    <a:pt x="262504" y="54030"/>
                  </a:cubicBezTo>
                  <a:cubicBezTo>
                    <a:pt x="263884" y="52331"/>
                    <a:pt x="266219" y="51270"/>
                    <a:pt x="267068" y="49253"/>
                  </a:cubicBezTo>
                  <a:cubicBezTo>
                    <a:pt x="267387" y="48616"/>
                    <a:pt x="267705" y="47873"/>
                    <a:pt x="267281" y="47342"/>
                  </a:cubicBezTo>
                  <a:cubicBezTo>
                    <a:pt x="266750" y="46705"/>
                    <a:pt x="266325" y="46175"/>
                    <a:pt x="265795" y="45644"/>
                  </a:cubicBezTo>
                  <a:cubicBezTo>
                    <a:pt x="265052" y="44901"/>
                    <a:pt x="264415" y="44052"/>
                    <a:pt x="263672" y="43203"/>
                  </a:cubicBezTo>
                  <a:cubicBezTo>
                    <a:pt x="263035" y="42460"/>
                    <a:pt x="262504" y="41929"/>
                    <a:pt x="262079" y="41186"/>
                  </a:cubicBezTo>
                  <a:cubicBezTo>
                    <a:pt x="261442" y="40443"/>
                    <a:pt x="260912" y="39700"/>
                    <a:pt x="260487" y="38957"/>
                  </a:cubicBezTo>
                  <a:cubicBezTo>
                    <a:pt x="260275" y="38638"/>
                    <a:pt x="260275" y="38320"/>
                    <a:pt x="260275" y="37895"/>
                  </a:cubicBezTo>
                  <a:cubicBezTo>
                    <a:pt x="260487" y="37364"/>
                    <a:pt x="260806" y="36940"/>
                    <a:pt x="261230" y="36515"/>
                  </a:cubicBezTo>
                  <a:cubicBezTo>
                    <a:pt x="261549" y="35985"/>
                    <a:pt x="262079" y="35454"/>
                    <a:pt x="262504" y="35029"/>
                  </a:cubicBezTo>
                  <a:cubicBezTo>
                    <a:pt x="263672" y="34180"/>
                    <a:pt x="264733" y="33437"/>
                    <a:pt x="266007" y="32694"/>
                  </a:cubicBezTo>
                  <a:cubicBezTo>
                    <a:pt x="267281" y="31951"/>
                    <a:pt x="268448" y="31102"/>
                    <a:pt x="269404" y="29934"/>
                  </a:cubicBezTo>
                  <a:cubicBezTo>
                    <a:pt x="271420" y="26962"/>
                    <a:pt x="268130" y="24202"/>
                    <a:pt x="266325" y="22079"/>
                  </a:cubicBezTo>
                  <a:cubicBezTo>
                    <a:pt x="265264" y="20699"/>
                    <a:pt x="263565" y="18470"/>
                    <a:pt x="265795" y="17409"/>
                  </a:cubicBezTo>
                  <a:cubicBezTo>
                    <a:pt x="266856" y="17090"/>
                    <a:pt x="267917" y="16560"/>
                    <a:pt x="268873" y="16029"/>
                  </a:cubicBezTo>
                  <a:cubicBezTo>
                    <a:pt x="269616" y="15498"/>
                    <a:pt x="270571" y="14755"/>
                    <a:pt x="270465" y="13800"/>
                  </a:cubicBezTo>
                  <a:cubicBezTo>
                    <a:pt x="270359" y="13057"/>
                    <a:pt x="270040" y="12314"/>
                    <a:pt x="269404" y="11783"/>
                  </a:cubicBezTo>
                  <a:cubicBezTo>
                    <a:pt x="268130" y="10085"/>
                    <a:pt x="264945" y="7431"/>
                    <a:pt x="267281" y="5414"/>
                  </a:cubicBezTo>
                  <a:cubicBezTo>
                    <a:pt x="268448" y="4353"/>
                    <a:pt x="269828" y="3610"/>
                    <a:pt x="270996" y="2548"/>
                  </a:cubicBezTo>
                  <a:lnTo>
                    <a:pt x="271845" y="1593"/>
                  </a:lnTo>
                  <a:lnTo>
                    <a:pt x="271845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5"/>
            <p:cNvSpPr/>
            <p:nvPr/>
          </p:nvSpPr>
          <p:spPr>
            <a:xfrm>
              <a:off x="62971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5"/>
            <p:cNvSpPr/>
            <p:nvPr/>
          </p:nvSpPr>
          <p:spPr>
            <a:xfrm>
              <a:off x="57664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5"/>
            <p:cNvSpPr/>
            <p:nvPr/>
          </p:nvSpPr>
          <p:spPr>
            <a:xfrm>
              <a:off x="52357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47049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5"/>
            <p:cNvSpPr/>
            <p:nvPr/>
          </p:nvSpPr>
          <p:spPr>
            <a:xfrm>
              <a:off x="4174200" y="21292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5"/>
            <p:cNvSpPr/>
            <p:nvPr/>
          </p:nvSpPr>
          <p:spPr>
            <a:xfrm>
              <a:off x="36434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5"/>
            <p:cNvSpPr/>
            <p:nvPr/>
          </p:nvSpPr>
          <p:spPr>
            <a:xfrm>
              <a:off x="31127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5"/>
            <p:cNvSpPr/>
            <p:nvPr/>
          </p:nvSpPr>
          <p:spPr>
            <a:xfrm>
              <a:off x="25820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20512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5"/>
            <p:cNvSpPr/>
            <p:nvPr/>
          </p:nvSpPr>
          <p:spPr>
            <a:xfrm>
              <a:off x="9897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5"/>
            <p:cNvSpPr/>
            <p:nvPr/>
          </p:nvSpPr>
          <p:spPr>
            <a:xfrm>
              <a:off x="1517525" y="21292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0"/>
                  </a:moveTo>
                  <a:cubicBezTo>
                    <a:pt x="6064" y="0"/>
                    <a:pt x="5689" y="32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0"/>
                    <a:pt x="6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7214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5"/>
            <p:cNvSpPr/>
            <p:nvPr/>
          </p:nvSpPr>
          <p:spPr>
            <a:xfrm>
              <a:off x="12521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5"/>
            <p:cNvSpPr/>
            <p:nvPr/>
          </p:nvSpPr>
          <p:spPr>
            <a:xfrm>
              <a:off x="178290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231362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5"/>
            <p:cNvSpPr/>
            <p:nvPr/>
          </p:nvSpPr>
          <p:spPr>
            <a:xfrm>
              <a:off x="550105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5"/>
            <p:cNvSpPr/>
            <p:nvPr/>
          </p:nvSpPr>
          <p:spPr>
            <a:xfrm>
              <a:off x="4970325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39058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443657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337810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2847350" y="252725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60288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65595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62971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57664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5"/>
            <p:cNvSpPr/>
            <p:nvPr/>
          </p:nvSpPr>
          <p:spPr>
            <a:xfrm>
              <a:off x="52357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5"/>
            <p:cNvSpPr/>
            <p:nvPr/>
          </p:nvSpPr>
          <p:spPr>
            <a:xfrm>
              <a:off x="47049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5"/>
            <p:cNvSpPr/>
            <p:nvPr/>
          </p:nvSpPr>
          <p:spPr>
            <a:xfrm>
              <a:off x="4174200" y="29253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5"/>
            <p:cNvSpPr/>
            <p:nvPr/>
          </p:nvSpPr>
          <p:spPr>
            <a:xfrm>
              <a:off x="36434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5"/>
            <p:cNvSpPr/>
            <p:nvPr/>
          </p:nvSpPr>
          <p:spPr>
            <a:xfrm>
              <a:off x="31127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5"/>
            <p:cNvSpPr/>
            <p:nvPr/>
          </p:nvSpPr>
          <p:spPr>
            <a:xfrm>
              <a:off x="25820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5"/>
            <p:cNvSpPr/>
            <p:nvPr/>
          </p:nvSpPr>
          <p:spPr>
            <a:xfrm>
              <a:off x="20512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5"/>
            <p:cNvSpPr/>
            <p:nvPr/>
          </p:nvSpPr>
          <p:spPr>
            <a:xfrm>
              <a:off x="9897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5"/>
            <p:cNvSpPr/>
            <p:nvPr/>
          </p:nvSpPr>
          <p:spPr>
            <a:xfrm>
              <a:off x="1517525" y="29253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5"/>
            <p:cNvSpPr/>
            <p:nvPr/>
          </p:nvSpPr>
          <p:spPr>
            <a:xfrm>
              <a:off x="7214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5"/>
            <p:cNvSpPr/>
            <p:nvPr/>
          </p:nvSpPr>
          <p:spPr>
            <a:xfrm>
              <a:off x="12521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5"/>
            <p:cNvSpPr/>
            <p:nvPr/>
          </p:nvSpPr>
          <p:spPr>
            <a:xfrm>
              <a:off x="178290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5"/>
            <p:cNvSpPr/>
            <p:nvPr/>
          </p:nvSpPr>
          <p:spPr>
            <a:xfrm>
              <a:off x="231362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5"/>
            <p:cNvSpPr/>
            <p:nvPr/>
          </p:nvSpPr>
          <p:spPr>
            <a:xfrm>
              <a:off x="550105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5"/>
            <p:cNvSpPr/>
            <p:nvPr/>
          </p:nvSpPr>
          <p:spPr>
            <a:xfrm>
              <a:off x="4970325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5"/>
            <p:cNvSpPr/>
            <p:nvPr/>
          </p:nvSpPr>
          <p:spPr>
            <a:xfrm>
              <a:off x="39058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5"/>
            <p:cNvSpPr/>
            <p:nvPr/>
          </p:nvSpPr>
          <p:spPr>
            <a:xfrm>
              <a:off x="443657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5"/>
            <p:cNvSpPr/>
            <p:nvPr/>
          </p:nvSpPr>
          <p:spPr>
            <a:xfrm>
              <a:off x="337810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5"/>
            <p:cNvSpPr/>
            <p:nvPr/>
          </p:nvSpPr>
          <p:spPr>
            <a:xfrm>
              <a:off x="2847350" y="332335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5"/>
            <p:cNvSpPr/>
            <p:nvPr/>
          </p:nvSpPr>
          <p:spPr>
            <a:xfrm>
              <a:off x="60288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5"/>
            <p:cNvSpPr/>
            <p:nvPr/>
          </p:nvSpPr>
          <p:spPr>
            <a:xfrm>
              <a:off x="65595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5"/>
            <p:cNvSpPr/>
            <p:nvPr/>
          </p:nvSpPr>
          <p:spPr>
            <a:xfrm>
              <a:off x="62971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5"/>
            <p:cNvSpPr/>
            <p:nvPr/>
          </p:nvSpPr>
          <p:spPr>
            <a:xfrm>
              <a:off x="57664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5"/>
            <p:cNvSpPr/>
            <p:nvPr/>
          </p:nvSpPr>
          <p:spPr>
            <a:xfrm>
              <a:off x="52357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5"/>
            <p:cNvSpPr/>
            <p:nvPr/>
          </p:nvSpPr>
          <p:spPr>
            <a:xfrm>
              <a:off x="47049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5"/>
            <p:cNvSpPr/>
            <p:nvPr/>
          </p:nvSpPr>
          <p:spPr>
            <a:xfrm>
              <a:off x="4174200" y="372140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9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5"/>
            <p:cNvSpPr/>
            <p:nvPr/>
          </p:nvSpPr>
          <p:spPr>
            <a:xfrm>
              <a:off x="36434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5"/>
            <p:cNvSpPr/>
            <p:nvPr/>
          </p:nvSpPr>
          <p:spPr>
            <a:xfrm>
              <a:off x="31127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5"/>
            <p:cNvSpPr/>
            <p:nvPr/>
          </p:nvSpPr>
          <p:spPr>
            <a:xfrm>
              <a:off x="25820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5"/>
            <p:cNvSpPr/>
            <p:nvPr/>
          </p:nvSpPr>
          <p:spPr>
            <a:xfrm>
              <a:off x="20512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5"/>
            <p:cNvSpPr/>
            <p:nvPr/>
          </p:nvSpPr>
          <p:spPr>
            <a:xfrm>
              <a:off x="986775" y="372140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1"/>
                  </a:cubicBezTo>
                  <a:cubicBezTo>
                    <a:pt x="1" y="1221"/>
                    <a:pt x="1249" y="9274"/>
                    <a:pt x="6606" y="9274"/>
                  </a:cubicBezTo>
                  <a:cubicBezTo>
                    <a:pt x="6834" y="9274"/>
                    <a:pt x="7069" y="9260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5"/>
            <p:cNvSpPr/>
            <p:nvPr/>
          </p:nvSpPr>
          <p:spPr>
            <a:xfrm>
              <a:off x="1517525" y="372140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1"/>
                  </a:cubicBezTo>
                  <a:cubicBezTo>
                    <a:pt x="0" y="1221"/>
                    <a:pt x="1249" y="9274"/>
                    <a:pt x="6605" y="9274"/>
                  </a:cubicBezTo>
                  <a:cubicBezTo>
                    <a:pt x="6833" y="9274"/>
                    <a:pt x="7069" y="9260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8" name="Google Shape;1108;p35"/>
          <p:cNvGrpSpPr/>
          <p:nvPr/>
        </p:nvGrpSpPr>
        <p:grpSpPr>
          <a:xfrm>
            <a:off x="8191126" y="4468511"/>
            <a:ext cx="508299" cy="488173"/>
            <a:chOff x="8191126" y="4468511"/>
            <a:chExt cx="508299" cy="488173"/>
          </a:xfrm>
        </p:grpSpPr>
        <p:sp>
          <p:nvSpPr>
            <p:cNvPr id="1109" name="Google Shape;1109;p35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avLst/>
              <a:gdLst/>
              <a:ahLst/>
              <a:cxnLst/>
              <a:rect l="l" t="t" r="r" b="b"/>
              <a:pathLst>
                <a:path w="117274" h="126152" extrusionOk="0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5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avLst/>
              <a:gdLst/>
              <a:ahLst/>
              <a:cxnLst/>
              <a:rect l="l" t="t" r="r" b="b"/>
              <a:pathLst>
                <a:path w="87371" h="116340" extrusionOk="0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5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avLst/>
              <a:gdLst/>
              <a:ahLst/>
              <a:cxnLst/>
              <a:rect l="l" t="t" r="r" b="b"/>
              <a:pathLst>
                <a:path w="90643" h="68482" extrusionOk="0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5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avLst/>
              <a:gdLst/>
              <a:ahLst/>
              <a:cxnLst/>
              <a:rect l="l" t="t" r="r" b="b"/>
              <a:pathLst>
                <a:path w="90876" h="68453" extrusionOk="0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37"/>
          <p:cNvSpPr txBox="1">
            <a:spLocks noGrp="1"/>
          </p:cNvSpPr>
          <p:nvPr>
            <p:ph type="title"/>
          </p:nvPr>
        </p:nvSpPr>
        <p:spPr>
          <a:xfrm>
            <a:off x="707200" y="445025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FF0000"/>
                </a:solidFill>
              </a:rPr>
              <a:t>I PROGETTI DELL’A.S. 2024-2025</a:t>
            </a:r>
            <a:endParaRPr sz="4000" dirty="0">
              <a:solidFill>
                <a:srgbClr val="FF0000"/>
              </a:solidFill>
            </a:endParaRPr>
          </a:p>
        </p:txBody>
      </p:sp>
      <p:sp>
        <p:nvSpPr>
          <p:cNvPr id="1237" name="Google Shape;1237;p37"/>
          <p:cNvSpPr txBox="1">
            <a:spLocks noGrp="1"/>
          </p:cNvSpPr>
          <p:nvPr>
            <p:ph type="title" idx="2"/>
          </p:nvPr>
        </p:nvSpPr>
        <p:spPr>
          <a:xfrm>
            <a:off x="719999" y="1895175"/>
            <a:ext cx="471791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hangingPunct="1">
              <a:defRPr/>
            </a:pPr>
            <a:r>
              <a:rPr lang="it-IT" altLang="it-IT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Progetto di plesso</a:t>
            </a:r>
            <a:r>
              <a:rPr lang="it-IT" altLang="it-IT" sz="2800" b="1" dirty="0">
                <a:cs typeface="Times New Roman" pitchFamily="18" charset="0"/>
              </a:rPr>
              <a:t/>
            </a:r>
            <a:br>
              <a:rPr lang="it-IT" altLang="it-IT" sz="2800" b="1" dirty="0">
                <a:cs typeface="Times New Roman" pitchFamily="18" charset="0"/>
              </a:rPr>
            </a:br>
            <a:r>
              <a:rPr lang="it-IT" altLang="it-IT" sz="2400" b="1" dirty="0" err="1">
                <a:latin typeface="Tahoma" pitchFamily="34" charset="0"/>
                <a:cs typeface="Tahoma" pitchFamily="34" charset="0"/>
              </a:rPr>
              <a:t>GiochiAmo</a:t>
            </a:r>
            <a:r>
              <a:rPr lang="it-IT" altLang="it-IT" sz="2400" b="1" dirty="0">
                <a:latin typeface="Tahoma" pitchFamily="34" charset="0"/>
                <a:cs typeface="Tahoma" pitchFamily="34" charset="0"/>
              </a:rPr>
              <a:t>!</a:t>
            </a:r>
            <a:br>
              <a:rPr lang="it-IT" altLang="it-IT" sz="2400" b="1" dirty="0">
                <a:latin typeface="Tahoma" pitchFamily="34" charset="0"/>
                <a:cs typeface="Tahoma" pitchFamily="34" charset="0"/>
              </a:rPr>
            </a:br>
            <a:endParaRPr lang="it-IT" dirty="0"/>
          </a:p>
        </p:txBody>
      </p:sp>
      <p:grpSp>
        <p:nvGrpSpPr>
          <p:cNvPr id="1438" name="Google Shape;1438;p37"/>
          <p:cNvGrpSpPr/>
          <p:nvPr/>
        </p:nvGrpSpPr>
        <p:grpSpPr>
          <a:xfrm rot="-3279342">
            <a:off x="-97722" y="4146079"/>
            <a:ext cx="951583" cy="929121"/>
            <a:chOff x="1098125" y="238225"/>
            <a:chExt cx="5212875" cy="5089825"/>
          </a:xfrm>
        </p:grpSpPr>
        <p:sp>
          <p:nvSpPr>
            <p:cNvPr id="1439" name="Google Shape;1439;p37"/>
            <p:cNvSpPr/>
            <p:nvPr/>
          </p:nvSpPr>
          <p:spPr>
            <a:xfrm>
              <a:off x="2422600" y="3847325"/>
              <a:ext cx="1668600" cy="1480725"/>
            </a:xfrm>
            <a:custGeom>
              <a:avLst/>
              <a:gdLst/>
              <a:ahLst/>
              <a:cxnLst/>
              <a:rect l="l" t="t" r="r" b="b"/>
              <a:pathLst>
                <a:path w="66744" h="59229" extrusionOk="0">
                  <a:moveTo>
                    <a:pt x="40106" y="9997"/>
                  </a:moveTo>
                  <a:cubicBezTo>
                    <a:pt x="43785" y="9997"/>
                    <a:pt x="47090" y="11139"/>
                    <a:pt x="49429" y="13534"/>
                  </a:cubicBezTo>
                  <a:cubicBezTo>
                    <a:pt x="55644" y="19750"/>
                    <a:pt x="53424" y="32181"/>
                    <a:pt x="44693" y="40912"/>
                  </a:cubicBezTo>
                  <a:cubicBezTo>
                    <a:pt x="39294" y="46311"/>
                    <a:pt x="32424" y="49220"/>
                    <a:pt x="26498" y="49220"/>
                  </a:cubicBezTo>
                  <a:cubicBezTo>
                    <a:pt x="22839" y="49220"/>
                    <a:pt x="19540" y="48112"/>
                    <a:pt x="17167" y="45796"/>
                  </a:cubicBezTo>
                  <a:cubicBezTo>
                    <a:pt x="10952" y="39580"/>
                    <a:pt x="13172" y="27001"/>
                    <a:pt x="22051" y="18270"/>
                  </a:cubicBezTo>
                  <a:cubicBezTo>
                    <a:pt x="27417" y="12903"/>
                    <a:pt x="34238" y="9997"/>
                    <a:pt x="40106" y="9997"/>
                  </a:cubicBezTo>
                  <a:close/>
                  <a:moveTo>
                    <a:pt x="40105" y="0"/>
                  </a:moveTo>
                  <a:cubicBezTo>
                    <a:pt x="31624" y="0"/>
                    <a:pt x="22355" y="3844"/>
                    <a:pt x="14947" y="11167"/>
                  </a:cubicBezTo>
                  <a:cubicBezTo>
                    <a:pt x="2073" y="24042"/>
                    <a:pt x="1" y="42688"/>
                    <a:pt x="10064" y="52751"/>
                  </a:cubicBezTo>
                  <a:cubicBezTo>
                    <a:pt x="14420" y="57107"/>
                    <a:pt x="20312" y="59228"/>
                    <a:pt x="26636" y="59228"/>
                  </a:cubicBezTo>
                  <a:cubicBezTo>
                    <a:pt x="35135" y="59228"/>
                    <a:pt x="44414" y="55398"/>
                    <a:pt x="51796" y="48015"/>
                  </a:cubicBezTo>
                  <a:cubicBezTo>
                    <a:pt x="64523" y="35289"/>
                    <a:pt x="66743" y="16642"/>
                    <a:pt x="56532" y="6431"/>
                  </a:cubicBezTo>
                  <a:cubicBezTo>
                    <a:pt x="52196" y="2095"/>
                    <a:pt x="46365" y="0"/>
                    <a:pt x="40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2720025" y="238225"/>
              <a:ext cx="2751150" cy="3983775"/>
            </a:xfrm>
            <a:custGeom>
              <a:avLst/>
              <a:gdLst/>
              <a:ahLst/>
              <a:cxnLst/>
              <a:rect l="l" t="t" r="r" b="b"/>
              <a:pathLst>
                <a:path w="110046" h="159351" extrusionOk="0">
                  <a:moveTo>
                    <a:pt x="105592" y="1"/>
                  </a:moveTo>
                  <a:cubicBezTo>
                    <a:pt x="102850" y="1"/>
                    <a:pt x="100171" y="1373"/>
                    <a:pt x="98650" y="3844"/>
                  </a:cubicBezTo>
                  <a:lnTo>
                    <a:pt x="535" y="158194"/>
                  </a:lnTo>
                  <a:cubicBezTo>
                    <a:pt x="6" y="159034"/>
                    <a:pt x="0" y="159351"/>
                    <a:pt x="356" y="159351"/>
                  </a:cubicBezTo>
                  <a:cubicBezTo>
                    <a:pt x="1452" y="159351"/>
                    <a:pt x="5974" y="156354"/>
                    <a:pt x="9246" y="156354"/>
                  </a:cubicBezTo>
                  <a:cubicBezTo>
                    <a:pt x="9973" y="156354"/>
                    <a:pt x="10638" y="156502"/>
                    <a:pt x="11190" y="156863"/>
                  </a:cubicBezTo>
                  <a:cubicBezTo>
                    <a:pt x="11725" y="157199"/>
                    <a:pt x="12355" y="157350"/>
                    <a:pt x="13051" y="157350"/>
                  </a:cubicBezTo>
                  <a:cubicBezTo>
                    <a:pt x="17556" y="157350"/>
                    <a:pt x="24826" y="151020"/>
                    <a:pt x="26876" y="147687"/>
                  </a:cubicBezTo>
                  <a:lnTo>
                    <a:pt x="67573" y="83609"/>
                  </a:lnTo>
                  <a:lnTo>
                    <a:pt x="110045" y="1328"/>
                  </a:lnTo>
                  <a:cubicBezTo>
                    <a:pt x="108668" y="427"/>
                    <a:pt x="107120" y="1"/>
                    <a:pt x="105592" y="1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7"/>
            <p:cNvSpPr/>
            <p:nvPr/>
          </p:nvSpPr>
          <p:spPr>
            <a:xfrm>
              <a:off x="1098125" y="2521675"/>
              <a:ext cx="1668575" cy="1480725"/>
            </a:xfrm>
            <a:custGeom>
              <a:avLst/>
              <a:gdLst/>
              <a:ahLst/>
              <a:cxnLst/>
              <a:rect l="l" t="t" r="r" b="b"/>
              <a:pathLst>
                <a:path w="66743" h="59229" extrusionOk="0">
                  <a:moveTo>
                    <a:pt x="40138" y="10009"/>
                  </a:moveTo>
                  <a:cubicBezTo>
                    <a:pt x="43778" y="10009"/>
                    <a:pt x="47056" y="11117"/>
                    <a:pt x="49428" y="13433"/>
                  </a:cubicBezTo>
                  <a:cubicBezTo>
                    <a:pt x="55644" y="19648"/>
                    <a:pt x="53424" y="32227"/>
                    <a:pt x="44692" y="40959"/>
                  </a:cubicBezTo>
                  <a:cubicBezTo>
                    <a:pt x="39235" y="46325"/>
                    <a:pt x="32436" y="49232"/>
                    <a:pt x="26562" y="49232"/>
                  </a:cubicBezTo>
                  <a:cubicBezTo>
                    <a:pt x="22880" y="49232"/>
                    <a:pt x="19562" y="48089"/>
                    <a:pt x="17167" y="45694"/>
                  </a:cubicBezTo>
                  <a:cubicBezTo>
                    <a:pt x="10951" y="39627"/>
                    <a:pt x="13171" y="27048"/>
                    <a:pt x="21902" y="18317"/>
                  </a:cubicBezTo>
                  <a:cubicBezTo>
                    <a:pt x="27393" y="12918"/>
                    <a:pt x="34241" y="10009"/>
                    <a:pt x="40138" y="10009"/>
                  </a:cubicBezTo>
                  <a:close/>
                  <a:moveTo>
                    <a:pt x="39971" y="1"/>
                  </a:moveTo>
                  <a:cubicBezTo>
                    <a:pt x="31488" y="1"/>
                    <a:pt x="22244" y="3831"/>
                    <a:pt x="14947" y="11213"/>
                  </a:cubicBezTo>
                  <a:cubicBezTo>
                    <a:pt x="2072" y="23940"/>
                    <a:pt x="0" y="42587"/>
                    <a:pt x="10063" y="52798"/>
                  </a:cubicBezTo>
                  <a:cubicBezTo>
                    <a:pt x="14400" y="57134"/>
                    <a:pt x="20257" y="59228"/>
                    <a:pt x="26537" y="59228"/>
                  </a:cubicBezTo>
                  <a:cubicBezTo>
                    <a:pt x="35044" y="59228"/>
                    <a:pt x="44326" y="55384"/>
                    <a:pt x="51648" y="48062"/>
                  </a:cubicBezTo>
                  <a:cubicBezTo>
                    <a:pt x="64523" y="35187"/>
                    <a:pt x="66743" y="16541"/>
                    <a:pt x="56531" y="6478"/>
                  </a:cubicBezTo>
                  <a:cubicBezTo>
                    <a:pt x="52175" y="2121"/>
                    <a:pt x="46283" y="1"/>
                    <a:pt x="399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7"/>
            <p:cNvSpPr/>
            <p:nvPr/>
          </p:nvSpPr>
          <p:spPr>
            <a:xfrm>
              <a:off x="2267800" y="1048350"/>
              <a:ext cx="4043200" cy="2744700"/>
            </a:xfrm>
            <a:custGeom>
              <a:avLst/>
              <a:gdLst/>
              <a:ahLst/>
              <a:cxnLst/>
              <a:rect l="l" t="t" r="r" b="b"/>
              <a:pathLst>
                <a:path w="161728" h="109788" extrusionOk="0">
                  <a:moveTo>
                    <a:pt x="159360" y="0"/>
                  </a:moveTo>
                  <a:lnTo>
                    <a:pt x="76931" y="42325"/>
                  </a:lnTo>
                  <a:lnTo>
                    <a:pt x="12852" y="83021"/>
                  </a:lnTo>
                  <a:cubicBezTo>
                    <a:pt x="9005" y="85537"/>
                    <a:pt x="1161" y="94860"/>
                    <a:pt x="3677" y="98708"/>
                  </a:cubicBezTo>
                  <a:cubicBezTo>
                    <a:pt x="5770" y="102109"/>
                    <a:pt x="1" y="109787"/>
                    <a:pt x="1290" y="109787"/>
                  </a:cubicBezTo>
                  <a:cubicBezTo>
                    <a:pt x="1459" y="109787"/>
                    <a:pt x="1750" y="109655"/>
                    <a:pt x="2197" y="109363"/>
                  </a:cubicBezTo>
                  <a:lnTo>
                    <a:pt x="156696" y="11543"/>
                  </a:lnTo>
                  <a:cubicBezTo>
                    <a:pt x="160544" y="9027"/>
                    <a:pt x="161727" y="3996"/>
                    <a:pt x="159360" y="0"/>
                  </a:cubicBezTo>
                  <a:close/>
                </a:path>
              </a:pathLst>
            </a:custGeom>
            <a:solidFill>
              <a:srgbClr val="9C9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7"/>
            <p:cNvSpPr/>
            <p:nvPr/>
          </p:nvSpPr>
          <p:spPr>
            <a:xfrm>
              <a:off x="2264875" y="2831600"/>
              <a:ext cx="1086375" cy="961450"/>
            </a:xfrm>
            <a:custGeom>
              <a:avLst/>
              <a:gdLst/>
              <a:ahLst/>
              <a:cxnLst/>
              <a:rect l="l" t="t" r="r" b="b"/>
              <a:pathLst>
                <a:path w="43455" h="38458" extrusionOk="0">
                  <a:moveTo>
                    <a:pt x="31468" y="0"/>
                  </a:moveTo>
                  <a:lnTo>
                    <a:pt x="12969" y="11691"/>
                  </a:lnTo>
                  <a:cubicBezTo>
                    <a:pt x="8974" y="14207"/>
                    <a:pt x="1130" y="23530"/>
                    <a:pt x="3646" y="27378"/>
                  </a:cubicBezTo>
                  <a:cubicBezTo>
                    <a:pt x="5870" y="30779"/>
                    <a:pt x="0" y="38457"/>
                    <a:pt x="1366" y="38457"/>
                  </a:cubicBezTo>
                  <a:cubicBezTo>
                    <a:pt x="1546" y="38457"/>
                    <a:pt x="1850" y="38325"/>
                    <a:pt x="2314" y="38033"/>
                  </a:cubicBezTo>
                  <a:lnTo>
                    <a:pt x="43455" y="11987"/>
                  </a:lnTo>
                  <a:cubicBezTo>
                    <a:pt x="39607" y="7843"/>
                    <a:pt x="35611" y="3848"/>
                    <a:pt x="31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7"/>
            <p:cNvSpPr/>
            <p:nvPr/>
          </p:nvSpPr>
          <p:spPr>
            <a:xfrm>
              <a:off x="3953450" y="2227250"/>
              <a:ext cx="396400" cy="280550"/>
            </a:xfrm>
            <a:custGeom>
              <a:avLst/>
              <a:gdLst/>
              <a:ahLst/>
              <a:cxnLst/>
              <a:rect l="l" t="t" r="r" b="b"/>
              <a:pathLst>
                <a:path w="15856" h="11222" extrusionOk="0">
                  <a:moveTo>
                    <a:pt x="8088" y="0"/>
                  </a:moveTo>
                  <a:cubicBezTo>
                    <a:pt x="3779" y="0"/>
                    <a:pt x="0" y="5642"/>
                    <a:pt x="3881" y="9523"/>
                  </a:cubicBezTo>
                  <a:cubicBezTo>
                    <a:pt x="5078" y="10720"/>
                    <a:pt x="6424" y="11221"/>
                    <a:pt x="7724" y="11221"/>
                  </a:cubicBezTo>
                  <a:cubicBezTo>
                    <a:pt x="12050" y="11221"/>
                    <a:pt x="15856" y="5663"/>
                    <a:pt x="11872" y="1680"/>
                  </a:cubicBezTo>
                  <a:cubicBezTo>
                    <a:pt x="10688" y="496"/>
                    <a:pt x="9365" y="0"/>
                    <a:pt x="8088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7"/>
            <p:cNvSpPr/>
            <p:nvPr/>
          </p:nvSpPr>
          <p:spPr>
            <a:xfrm>
              <a:off x="2720950" y="3164550"/>
              <a:ext cx="989175" cy="1057450"/>
            </a:xfrm>
            <a:custGeom>
              <a:avLst/>
              <a:gdLst/>
              <a:ahLst/>
              <a:cxnLst/>
              <a:rect l="l" t="t" r="r" b="b"/>
              <a:pathLst>
                <a:path w="39567" h="42298" extrusionOk="0">
                  <a:moveTo>
                    <a:pt x="26691" y="1"/>
                  </a:moveTo>
                  <a:lnTo>
                    <a:pt x="498" y="41141"/>
                  </a:lnTo>
                  <a:cubicBezTo>
                    <a:pt x="0" y="41981"/>
                    <a:pt x="12" y="42298"/>
                    <a:pt x="378" y="42298"/>
                  </a:cubicBezTo>
                  <a:cubicBezTo>
                    <a:pt x="1502" y="42298"/>
                    <a:pt x="5967" y="39301"/>
                    <a:pt x="9217" y="39301"/>
                  </a:cubicBezTo>
                  <a:cubicBezTo>
                    <a:pt x="9939" y="39301"/>
                    <a:pt x="10601" y="39449"/>
                    <a:pt x="11153" y="39810"/>
                  </a:cubicBezTo>
                  <a:cubicBezTo>
                    <a:pt x="11688" y="40146"/>
                    <a:pt x="12318" y="40297"/>
                    <a:pt x="13014" y="40297"/>
                  </a:cubicBezTo>
                  <a:cubicBezTo>
                    <a:pt x="17522" y="40297"/>
                    <a:pt x="24808" y="33967"/>
                    <a:pt x="26987" y="30634"/>
                  </a:cubicBezTo>
                  <a:lnTo>
                    <a:pt x="39566" y="10656"/>
                  </a:lnTo>
                  <a:cubicBezTo>
                    <a:pt x="35867" y="7548"/>
                    <a:pt x="31575" y="4885"/>
                    <a:pt x="28023" y="1481"/>
                  </a:cubicBezTo>
                  <a:cubicBezTo>
                    <a:pt x="27579" y="1037"/>
                    <a:pt x="27135" y="445"/>
                    <a:pt x="26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TrAdE shop Traesio® - Set 10 Colori A Tempera + Omaggio 2 Pennelli - ePRICE">
            <a:extLst>
              <a:ext uri="{FF2B5EF4-FFF2-40B4-BE49-F238E27FC236}">
                <a16:creationId xmlns:a16="http://schemas.microsoft.com/office/drawing/2014/main" id="{7F480A26-EB66-6371-2AC9-CCDBBFF87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3334">
            <a:off x="6995859" y="928300"/>
            <a:ext cx="1409257" cy="140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50" name="Google Shape;1250;p37"/>
          <p:cNvGrpSpPr/>
          <p:nvPr/>
        </p:nvGrpSpPr>
        <p:grpSpPr>
          <a:xfrm rot="1145145">
            <a:off x="7597342" y="664863"/>
            <a:ext cx="1230394" cy="400655"/>
            <a:chOff x="275" y="1558900"/>
            <a:chExt cx="7619656" cy="2481200"/>
          </a:xfrm>
        </p:grpSpPr>
        <p:sp>
          <p:nvSpPr>
            <p:cNvPr id="1251" name="Google Shape;1251;p37"/>
            <p:cNvSpPr/>
            <p:nvPr/>
          </p:nvSpPr>
          <p:spPr>
            <a:xfrm>
              <a:off x="275" y="1558900"/>
              <a:ext cx="7619656" cy="2480967"/>
            </a:xfrm>
            <a:custGeom>
              <a:avLst/>
              <a:gdLst/>
              <a:ahLst/>
              <a:cxnLst/>
              <a:rect l="l" t="t" r="r" b="b"/>
              <a:pathLst>
                <a:path w="281792" h="94811" extrusionOk="0">
                  <a:moveTo>
                    <a:pt x="1" y="1"/>
                  </a:moveTo>
                  <a:cubicBezTo>
                    <a:pt x="1541" y="2861"/>
                    <a:pt x="3301" y="5500"/>
                    <a:pt x="5390" y="8030"/>
                  </a:cubicBezTo>
                  <a:cubicBezTo>
                    <a:pt x="6820" y="9570"/>
                    <a:pt x="8140" y="11220"/>
                    <a:pt x="9350" y="12979"/>
                  </a:cubicBezTo>
                  <a:cubicBezTo>
                    <a:pt x="9790" y="13639"/>
                    <a:pt x="10230" y="14409"/>
                    <a:pt x="10340" y="15289"/>
                  </a:cubicBezTo>
                  <a:cubicBezTo>
                    <a:pt x="10450" y="15949"/>
                    <a:pt x="10120" y="16609"/>
                    <a:pt x="9680" y="17159"/>
                  </a:cubicBezTo>
                  <a:cubicBezTo>
                    <a:pt x="8140" y="18589"/>
                    <a:pt x="6490" y="19909"/>
                    <a:pt x="4730" y="21009"/>
                  </a:cubicBezTo>
                  <a:cubicBezTo>
                    <a:pt x="3741" y="21779"/>
                    <a:pt x="2311" y="23208"/>
                    <a:pt x="2861" y="24528"/>
                  </a:cubicBezTo>
                  <a:cubicBezTo>
                    <a:pt x="3521" y="26068"/>
                    <a:pt x="4511" y="27388"/>
                    <a:pt x="5720" y="28598"/>
                  </a:cubicBezTo>
                  <a:cubicBezTo>
                    <a:pt x="6820" y="29588"/>
                    <a:pt x="7810" y="30798"/>
                    <a:pt x="8470" y="32007"/>
                  </a:cubicBezTo>
                  <a:cubicBezTo>
                    <a:pt x="8800" y="33217"/>
                    <a:pt x="8580" y="34427"/>
                    <a:pt x="7810" y="35307"/>
                  </a:cubicBezTo>
                  <a:cubicBezTo>
                    <a:pt x="6930" y="36517"/>
                    <a:pt x="6050" y="37727"/>
                    <a:pt x="5280" y="39047"/>
                  </a:cubicBezTo>
                  <a:cubicBezTo>
                    <a:pt x="4950" y="39707"/>
                    <a:pt x="4621" y="40367"/>
                    <a:pt x="4291" y="41026"/>
                  </a:cubicBezTo>
                  <a:cubicBezTo>
                    <a:pt x="3851" y="41576"/>
                    <a:pt x="3631" y="42346"/>
                    <a:pt x="3521" y="43116"/>
                  </a:cubicBezTo>
                  <a:cubicBezTo>
                    <a:pt x="3851" y="45866"/>
                    <a:pt x="7810" y="47406"/>
                    <a:pt x="7260" y="50266"/>
                  </a:cubicBezTo>
                  <a:cubicBezTo>
                    <a:pt x="6820" y="52685"/>
                    <a:pt x="4071" y="53895"/>
                    <a:pt x="3301" y="56095"/>
                  </a:cubicBezTo>
                  <a:cubicBezTo>
                    <a:pt x="2861" y="57855"/>
                    <a:pt x="3741" y="59065"/>
                    <a:pt x="4730" y="60384"/>
                  </a:cubicBezTo>
                  <a:cubicBezTo>
                    <a:pt x="5500" y="61264"/>
                    <a:pt x="6270" y="62254"/>
                    <a:pt x="5830" y="63464"/>
                  </a:cubicBezTo>
                  <a:cubicBezTo>
                    <a:pt x="5500" y="64014"/>
                    <a:pt x="5060" y="64454"/>
                    <a:pt x="4621" y="64894"/>
                  </a:cubicBezTo>
                  <a:cubicBezTo>
                    <a:pt x="3961" y="65334"/>
                    <a:pt x="3521" y="65994"/>
                    <a:pt x="3191" y="66764"/>
                  </a:cubicBezTo>
                  <a:cubicBezTo>
                    <a:pt x="2861" y="67424"/>
                    <a:pt x="3081" y="68304"/>
                    <a:pt x="3521" y="68964"/>
                  </a:cubicBezTo>
                  <a:cubicBezTo>
                    <a:pt x="4071" y="69513"/>
                    <a:pt x="4621" y="70063"/>
                    <a:pt x="5280" y="70503"/>
                  </a:cubicBezTo>
                  <a:cubicBezTo>
                    <a:pt x="6930" y="72153"/>
                    <a:pt x="9350" y="73253"/>
                    <a:pt x="10780" y="75123"/>
                  </a:cubicBezTo>
                  <a:cubicBezTo>
                    <a:pt x="11330" y="75673"/>
                    <a:pt x="11550" y="76443"/>
                    <a:pt x="11220" y="77213"/>
                  </a:cubicBezTo>
                  <a:cubicBezTo>
                    <a:pt x="10780" y="78203"/>
                    <a:pt x="10010" y="78972"/>
                    <a:pt x="9130" y="79742"/>
                  </a:cubicBezTo>
                  <a:cubicBezTo>
                    <a:pt x="8030" y="80622"/>
                    <a:pt x="6930" y="81392"/>
                    <a:pt x="5720" y="82162"/>
                  </a:cubicBezTo>
                  <a:cubicBezTo>
                    <a:pt x="5170" y="82492"/>
                    <a:pt x="4621" y="82822"/>
                    <a:pt x="4071" y="83042"/>
                  </a:cubicBezTo>
                  <a:lnTo>
                    <a:pt x="3411" y="83372"/>
                  </a:lnTo>
                  <a:cubicBezTo>
                    <a:pt x="3081" y="83592"/>
                    <a:pt x="3301" y="83702"/>
                    <a:pt x="3521" y="83922"/>
                  </a:cubicBezTo>
                  <a:cubicBezTo>
                    <a:pt x="4291" y="84802"/>
                    <a:pt x="5830" y="85352"/>
                    <a:pt x="6270" y="86562"/>
                  </a:cubicBezTo>
                  <a:cubicBezTo>
                    <a:pt x="6710" y="87662"/>
                    <a:pt x="5940" y="88651"/>
                    <a:pt x="5280" y="89421"/>
                  </a:cubicBezTo>
                  <a:cubicBezTo>
                    <a:pt x="4181" y="90741"/>
                    <a:pt x="2971" y="91951"/>
                    <a:pt x="1761" y="93161"/>
                  </a:cubicBezTo>
                  <a:cubicBezTo>
                    <a:pt x="1101" y="93711"/>
                    <a:pt x="551" y="94261"/>
                    <a:pt x="1" y="94811"/>
                  </a:cubicBezTo>
                  <a:lnTo>
                    <a:pt x="281791" y="94811"/>
                  </a:lnTo>
                  <a:lnTo>
                    <a:pt x="281791" y="93931"/>
                  </a:lnTo>
                  <a:cubicBezTo>
                    <a:pt x="281351" y="93161"/>
                    <a:pt x="280802" y="92501"/>
                    <a:pt x="280252" y="91841"/>
                  </a:cubicBezTo>
                  <a:cubicBezTo>
                    <a:pt x="279592" y="90961"/>
                    <a:pt x="278822" y="90191"/>
                    <a:pt x="278162" y="89421"/>
                  </a:cubicBezTo>
                  <a:cubicBezTo>
                    <a:pt x="277502" y="88541"/>
                    <a:pt x="277172" y="87992"/>
                    <a:pt x="276512" y="87332"/>
                  </a:cubicBezTo>
                  <a:cubicBezTo>
                    <a:pt x="275522" y="86452"/>
                    <a:pt x="274642" y="85352"/>
                    <a:pt x="273982" y="84032"/>
                  </a:cubicBezTo>
                  <a:cubicBezTo>
                    <a:pt x="273432" y="83042"/>
                    <a:pt x="274202" y="82162"/>
                    <a:pt x="275082" y="81612"/>
                  </a:cubicBezTo>
                  <a:cubicBezTo>
                    <a:pt x="276402" y="80842"/>
                    <a:pt x="277942" y="79852"/>
                    <a:pt x="277832" y="78093"/>
                  </a:cubicBezTo>
                  <a:cubicBezTo>
                    <a:pt x="277612" y="76773"/>
                    <a:pt x="276842" y="75453"/>
                    <a:pt x="275742" y="74683"/>
                  </a:cubicBezTo>
                  <a:cubicBezTo>
                    <a:pt x="274752" y="73693"/>
                    <a:pt x="273542" y="72813"/>
                    <a:pt x="272442" y="71823"/>
                  </a:cubicBezTo>
                  <a:cubicBezTo>
                    <a:pt x="271453" y="71053"/>
                    <a:pt x="270573" y="69953"/>
                    <a:pt x="270243" y="68634"/>
                  </a:cubicBezTo>
                  <a:cubicBezTo>
                    <a:pt x="270023" y="67644"/>
                    <a:pt x="270903" y="66764"/>
                    <a:pt x="271672" y="66104"/>
                  </a:cubicBezTo>
                  <a:cubicBezTo>
                    <a:pt x="272662" y="65224"/>
                    <a:pt x="273762" y="64344"/>
                    <a:pt x="274862" y="63574"/>
                  </a:cubicBezTo>
                  <a:cubicBezTo>
                    <a:pt x="276072" y="62804"/>
                    <a:pt x="277172" y="61704"/>
                    <a:pt x="277942" y="60494"/>
                  </a:cubicBezTo>
                  <a:cubicBezTo>
                    <a:pt x="278272" y="59505"/>
                    <a:pt x="277832" y="58295"/>
                    <a:pt x="276952" y="57745"/>
                  </a:cubicBezTo>
                  <a:cubicBezTo>
                    <a:pt x="276182" y="57195"/>
                    <a:pt x="275412" y="56645"/>
                    <a:pt x="274532" y="56205"/>
                  </a:cubicBezTo>
                  <a:cubicBezTo>
                    <a:pt x="273872" y="55985"/>
                    <a:pt x="273322" y="55545"/>
                    <a:pt x="272772" y="54995"/>
                  </a:cubicBezTo>
                  <a:cubicBezTo>
                    <a:pt x="271672" y="53345"/>
                    <a:pt x="274312" y="51585"/>
                    <a:pt x="275522" y="51035"/>
                  </a:cubicBezTo>
                  <a:cubicBezTo>
                    <a:pt x="276732" y="50485"/>
                    <a:pt x="278712" y="49826"/>
                    <a:pt x="278492" y="47956"/>
                  </a:cubicBezTo>
                  <a:cubicBezTo>
                    <a:pt x="278272" y="46196"/>
                    <a:pt x="276842" y="44986"/>
                    <a:pt x="275852" y="43886"/>
                  </a:cubicBezTo>
                  <a:cubicBezTo>
                    <a:pt x="274862" y="42896"/>
                    <a:pt x="273982" y="41686"/>
                    <a:pt x="273212" y="40477"/>
                  </a:cubicBezTo>
                  <a:cubicBezTo>
                    <a:pt x="272662" y="39707"/>
                    <a:pt x="272332" y="38717"/>
                    <a:pt x="272552" y="37727"/>
                  </a:cubicBezTo>
                  <a:cubicBezTo>
                    <a:pt x="272992" y="35967"/>
                    <a:pt x="275302" y="35197"/>
                    <a:pt x="276512" y="34207"/>
                  </a:cubicBezTo>
                  <a:cubicBezTo>
                    <a:pt x="277722" y="33327"/>
                    <a:pt x="278712" y="32227"/>
                    <a:pt x="279262" y="30908"/>
                  </a:cubicBezTo>
                  <a:cubicBezTo>
                    <a:pt x="279592" y="30138"/>
                    <a:pt x="279482" y="29148"/>
                    <a:pt x="278822" y="28598"/>
                  </a:cubicBezTo>
                  <a:cubicBezTo>
                    <a:pt x="278382" y="28048"/>
                    <a:pt x="277832" y="27608"/>
                    <a:pt x="277172" y="27168"/>
                  </a:cubicBezTo>
                  <a:cubicBezTo>
                    <a:pt x="276402" y="26618"/>
                    <a:pt x="275742" y="25958"/>
                    <a:pt x="274972" y="25298"/>
                  </a:cubicBezTo>
                  <a:cubicBezTo>
                    <a:pt x="274752" y="25078"/>
                    <a:pt x="274312" y="24748"/>
                    <a:pt x="274202" y="24418"/>
                  </a:cubicBezTo>
                  <a:cubicBezTo>
                    <a:pt x="274202" y="23978"/>
                    <a:pt x="274202" y="23648"/>
                    <a:pt x="274422" y="23318"/>
                  </a:cubicBezTo>
                  <a:cubicBezTo>
                    <a:pt x="274642" y="22768"/>
                    <a:pt x="274862" y="22218"/>
                    <a:pt x="275192" y="21779"/>
                  </a:cubicBezTo>
                  <a:cubicBezTo>
                    <a:pt x="276072" y="20899"/>
                    <a:pt x="277172" y="20349"/>
                    <a:pt x="277942" y="19359"/>
                  </a:cubicBezTo>
                  <a:cubicBezTo>
                    <a:pt x="278932" y="18259"/>
                    <a:pt x="278602" y="16609"/>
                    <a:pt x="277282" y="15839"/>
                  </a:cubicBezTo>
                  <a:cubicBezTo>
                    <a:pt x="276292" y="14959"/>
                    <a:pt x="275082" y="14409"/>
                    <a:pt x="274092" y="13529"/>
                  </a:cubicBezTo>
                  <a:cubicBezTo>
                    <a:pt x="273212" y="12979"/>
                    <a:pt x="272772" y="12100"/>
                    <a:pt x="272772" y="11110"/>
                  </a:cubicBezTo>
                  <a:cubicBezTo>
                    <a:pt x="273102" y="8910"/>
                    <a:pt x="275192" y="7040"/>
                    <a:pt x="276732" y="5610"/>
                  </a:cubicBezTo>
                  <a:cubicBezTo>
                    <a:pt x="277722" y="4620"/>
                    <a:pt x="278712" y="3630"/>
                    <a:pt x="279702" y="2641"/>
                  </a:cubicBezTo>
                  <a:cubicBezTo>
                    <a:pt x="280582" y="1871"/>
                    <a:pt x="281241" y="991"/>
                    <a:pt x="28179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7"/>
            <p:cNvSpPr/>
            <p:nvPr/>
          </p:nvSpPr>
          <p:spPr>
            <a:xfrm>
              <a:off x="306850" y="15943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17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1" y="7258"/>
                    <a:pt x="7817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3" y="20398"/>
                    <a:pt x="10762" y="20398"/>
                  </a:cubicBezTo>
                  <a:cubicBezTo>
                    <a:pt x="11686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8" y="13285"/>
                    <a:pt x="11659" y="13350"/>
                  </a:cubicBezTo>
                  <a:cubicBezTo>
                    <a:pt x="11549" y="13350"/>
                    <a:pt x="11330" y="13460"/>
                    <a:pt x="11110" y="13570"/>
                  </a:cubicBezTo>
                  <a:lnTo>
                    <a:pt x="10230" y="13570"/>
                  </a:lnTo>
                  <a:cubicBezTo>
                    <a:pt x="10093" y="13543"/>
                    <a:pt x="9982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8" y="13570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0" y="13473"/>
                  </a:cubicBezTo>
                  <a:cubicBezTo>
                    <a:pt x="9654" y="13473"/>
                    <a:pt x="9742" y="13482"/>
                    <a:pt x="9893" y="13508"/>
                  </a:cubicBezTo>
                  <a:lnTo>
                    <a:pt x="9893" y="13508"/>
                  </a:lnTo>
                  <a:cubicBezTo>
                    <a:pt x="9862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630" y="13020"/>
                    <a:pt x="8569" y="12987"/>
                    <a:pt x="8491" y="12940"/>
                  </a:cubicBezTo>
                  <a:lnTo>
                    <a:pt x="8491" y="12940"/>
                  </a:lnTo>
                  <a:cubicBezTo>
                    <a:pt x="8485" y="12931"/>
                    <a:pt x="8478" y="12921"/>
                    <a:pt x="8470" y="12910"/>
                  </a:cubicBezTo>
                  <a:cubicBezTo>
                    <a:pt x="8030" y="12581"/>
                    <a:pt x="8030" y="12581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cubicBezTo>
                    <a:pt x="6930" y="10051"/>
                    <a:pt x="6930" y="9721"/>
                    <a:pt x="6930" y="9391"/>
                  </a:cubicBez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1" y="7346"/>
                    <a:pt x="7842" y="7269"/>
                    <a:pt x="7920" y="7191"/>
                  </a:cubicBezTo>
                  <a:lnTo>
                    <a:pt x="7975" y="7136"/>
                  </a:lnTo>
                  <a:lnTo>
                    <a:pt x="7975" y="7136"/>
                  </a:lnTo>
                  <a:cubicBezTo>
                    <a:pt x="8057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2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7"/>
            <p:cNvSpPr/>
            <p:nvPr/>
          </p:nvSpPr>
          <p:spPr>
            <a:xfrm>
              <a:off x="953025" y="1593900"/>
              <a:ext cx="455575" cy="510175"/>
            </a:xfrm>
            <a:custGeom>
              <a:avLst/>
              <a:gdLst/>
              <a:ahLst/>
              <a:cxnLst/>
              <a:rect l="l" t="t" r="r" b="b"/>
              <a:pathLst>
                <a:path w="18223" h="20407" extrusionOk="0">
                  <a:moveTo>
                    <a:pt x="8909" y="7497"/>
                  </a:moveTo>
                  <a:lnTo>
                    <a:pt x="8909" y="7497"/>
                  </a:lnTo>
                  <a:cubicBezTo>
                    <a:pt x="8791" y="7578"/>
                    <a:pt x="8666" y="7664"/>
                    <a:pt x="8655" y="7664"/>
                  </a:cubicBezTo>
                  <a:cubicBezTo>
                    <a:pt x="8647" y="7664"/>
                    <a:pt x="8686" y="7630"/>
                    <a:pt x="8800" y="7538"/>
                  </a:cubicBezTo>
                  <a:cubicBezTo>
                    <a:pt x="8838" y="7526"/>
                    <a:pt x="8874" y="7512"/>
                    <a:pt x="8909" y="7497"/>
                  </a:cubicBezTo>
                  <a:close/>
                  <a:moveTo>
                    <a:pt x="7716" y="9172"/>
                  </a:moveTo>
                  <a:cubicBezTo>
                    <a:pt x="7695" y="9226"/>
                    <a:pt x="7680" y="9262"/>
                    <a:pt x="7678" y="9262"/>
                  </a:cubicBezTo>
                  <a:cubicBezTo>
                    <a:pt x="7676" y="9262"/>
                    <a:pt x="7683" y="9240"/>
                    <a:pt x="7700" y="9188"/>
                  </a:cubicBezTo>
                  <a:cubicBezTo>
                    <a:pt x="7706" y="9182"/>
                    <a:pt x="7711" y="9177"/>
                    <a:pt x="7716" y="9172"/>
                  </a:cubicBezTo>
                  <a:close/>
                  <a:moveTo>
                    <a:pt x="7590" y="10728"/>
                  </a:moveTo>
                  <a:cubicBezTo>
                    <a:pt x="7637" y="10883"/>
                    <a:pt x="7672" y="11007"/>
                    <a:pt x="7699" y="11105"/>
                  </a:cubicBezTo>
                  <a:lnTo>
                    <a:pt x="7699" y="11105"/>
                  </a:lnTo>
                  <a:cubicBezTo>
                    <a:pt x="7672" y="10970"/>
                    <a:pt x="7644" y="10836"/>
                    <a:pt x="7590" y="10728"/>
                  </a:cubicBezTo>
                  <a:close/>
                  <a:moveTo>
                    <a:pt x="7699" y="11105"/>
                  </a:moveTo>
                  <a:cubicBezTo>
                    <a:pt x="7717" y="11196"/>
                    <a:pt x="7735" y="11287"/>
                    <a:pt x="7761" y="11371"/>
                  </a:cubicBezTo>
                  <a:lnTo>
                    <a:pt x="7761" y="11371"/>
                  </a:lnTo>
                  <a:cubicBezTo>
                    <a:pt x="7753" y="11321"/>
                    <a:pt x="7734" y="11236"/>
                    <a:pt x="7699" y="11105"/>
                  </a:cubicBezTo>
                  <a:close/>
                  <a:moveTo>
                    <a:pt x="7920" y="12042"/>
                  </a:moveTo>
                  <a:cubicBezTo>
                    <a:pt x="7955" y="12132"/>
                    <a:pt x="7983" y="12203"/>
                    <a:pt x="7983" y="12203"/>
                  </a:cubicBezTo>
                  <a:cubicBezTo>
                    <a:pt x="7982" y="12203"/>
                    <a:pt x="7965" y="12160"/>
                    <a:pt x="7920" y="12048"/>
                  </a:cubicBezTo>
                  <a:cubicBezTo>
                    <a:pt x="7920" y="12046"/>
                    <a:pt x="7920" y="12044"/>
                    <a:pt x="7920" y="12042"/>
                  </a:cubicBezTo>
                  <a:close/>
                  <a:moveTo>
                    <a:pt x="11129" y="0"/>
                  </a:moveTo>
                  <a:cubicBezTo>
                    <a:pt x="9920" y="0"/>
                    <a:pt x="8723" y="192"/>
                    <a:pt x="7590" y="609"/>
                  </a:cubicBezTo>
                  <a:cubicBezTo>
                    <a:pt x="5500" y="1269"/>
                    <a:pt x="3741" y="2699"/>
                    <a:pt x="2421" y="445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621" y="18977"/>
                    <a:pt x="6710" y="19967"/>
                  </a:cubicBezTo>
                  <a:cubicBezTo>
                    <a:pt x="7224" y="20260"/>
                    <a:pt x="7786" y="20407"/>
                    <a:pt x="8397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417"/>
                    <a:pt x="11330" y="18647"/>
                  </a:cubicBezTo>
                  <a:cubicBezTo>
                    <a:pt x="12100" y="17217"/>
                    <a:pt x="11880" y="14797"/>
                    <a:pt x="10120" y="14027"/>
                  </a:cubicBezTo>
                  <a:lnTo>
                    <a:pt x="10340" y="14027"/>
                  </a:lnTo>
                  <a:cubicBezTo>
                    <a:pt x="9900" y="13917"/>
                    <a:pt x="9570" y="13697"/>
                    <a:pt x="9240" y="13477"/>
                  </a:cubicBezTo>
                  <a:lnTo>
                    <a:pt x="8910" y="13257"/>
                  </a:lnTo>
                  <a:lnTo>
                    <a:pt x="8910" y="13257"/>
                  </a:lnTo>
                  <a:cubicBezTo>
                    <a:pt x="8662" y="13009"/>
                    <a:pt x="8554" y="12901"/>
                    <a:pt x="8360" y="12708"/>
                  </a:cubicBezTo>
                  <a:lnTo>
                    <a:pt x="8360" y="12708"/>
                  </a:lnTo>
                  <a:lnTo>
                    <a:pt x="8250" y="12488"/>
                  </a:lnTo>
                  <a:cubicBezTo>
                    <a:pt x="8095" y="12332"/>
                    <a:pt x="7995" y="12122"/>
                    <a:pt x="7910" y="11935"/>
                  </a:cubicBezTo>
                  <a:lnTo>
                    <a:pt x="7910" y="11935"/>
                  </a:lnTo>
                  <a:cubicBezTo>
                    <a:pt x="7883" y="11783"/>
                    <a:pt x="7810" y="11677"/>
                    <a:pt x="7810" y="11498"/>
                  </a:cubicBezTo>
                  <a:cubicBezTo>
                    <a:pt x="7791" y="11458"/>
                    <a:pt x="7774" y="11416"/>
                    <a:pt x="7761" y="11371"/>
                  </a:cubicBezTo>
                  <a:lnTo>
                    <a:pt x="7761" y="11371"/>
                  </a:lnTo>
                  <a:cubicBezTo>
                    <a:pt x="7767" y="11412"/>
                    <a:pt x="7765" y="11430"/>
                    <a:pt x="7758" y="11430"/>
                  </a:cubicBezTo>
                  <a:cubicBezTo>
                    <a:pt x="7734" y="11430"/>
                    <a:pt x="7647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10061"/>
                  </a:lnTo>
                  <a:lnTo>
                    <a:pt x="7590" y="10061"/>
                  </a:lnTo>
                  <a:cubicBezTo>
                    <a:pt x="7620" y="9877"/>
                    <a:pt x="7660" y="9639"/>
                    <a:pt x="7700" y="9518"/>
                  </a:cubicBezTo>
                  <a:cubicBezTo>
                    <a:pt x="7796" y="9230"/>
                    <a:pt x="7892" y="9025"/>
                    <a:pt x="7915" y="8758"/>
                  </a:cubicBezTo>
                  <a:lnTo>
                    <a:pt x="7915" y="8758"/>
                  </a:lnTo>
                  <a:lnTo>
                    <a:pt x="8030" y="8528"/>
                  </a:lnTo>
                  <a:cubicBezTo>
                    <a:pt x="8170" y="8318"/>
                    <a:pt x="8532" y="7930"/>
                    <a:pt x="8523" y="7930"/>
                  </a:cubicBezTo>
                  <a:cubicBezTo>
                    <a:pt x="8518" y="7930"/>
                    <a:pt x="8391" y="8058"/>
                    <a:pt x="8030" y="8418"/>
                  </a:cubicBezTo>
                  <a:cubicBezTo>
                    <a:pt x="8250" y="8198"/>
                    <a:pt x="8470" y="7978"/>
                    <a:pt x="8690" y="7758"/>
                  </a:cubicBezTo>
                  <a:lnTo>
                    <a:pt x="8988" y="7460"/>
                  </a:lnTo>
                  <a:lnTo>
                    <a:pt x="8988" y="7460"/>
                  </a:lnTo>
                  <a:cubicBezTo>
                    <a:pt x="9138" y="7386"/>
                    <a:pt x="9270" y="7295"/>
                    <a:pt x="9415" y="7216"/>
                  </a:cubicBezTo>
                  <a:lnTo>
                    <a:pt x="9415" y="7216"/>
                  </a:lnTo>
                  <a:cubicBezTo>
                    <a:pt x="9428" y="7214"/>
                    <a:pt x="9443" y="7211"/>
                    <a:pt x="9460" y="7208"/>
                  </a:cubicBezTo>
                  <a:lnTo>
                    <a:pt x="10010" y="6988"/>
                  </a:lnTo>
                  <a:lnTo>
                    <a:pt x="10366" y="6899"/>
                  </a:lnTo>
                  <a:lnTo>
                    <a:pt x="10366" y="6899"/>
                  </a:lnTo>
                  <a:cubicBezTo>
                    <a:pt x="10303" y="6906"/>
                    <a:pt x="10254" y="6910"/>
                    <a:pt x="10232" y="6910"/>
                  </a:cubicBezTo>
                  <a:cubicBezTo>
                    <a:pt x="10201" y="6910"/>
                    <a:pt x="10224" y="6901"/>
                    <a:pt x="10340" y="6878"/>
                  </a:cubicBezTo>
                  <a:lnTo>
                    <a:pt x="10450" y="6878"/>
                  </a:lnTo>
                  <a:lnTo>
                    <a:pt x="10366" y="6899"/>
                  </a:lnTo>
                  <a:lnTo>
                    <a:pt x="10366" y="6899"/>
                  </a:lnTo>
                  <a:cubicBezTo>
                    <a:pt x="10423" y="6893"/>
                    <a:pt x="10491" y="6886"/>
                    <a:pt x="10560" y="6878"/>
                  </a:cubicBezTo>
                  <a:lnTo>
                    <a:pt x="11880" y="6878"/>
                  </a:lnTo>
                  <a:cubicBezTo>
                    <a:pt x="11899" y="6878"/>
                    <a:pt x="11917" y="6878"/>
                    <a:pt x="11933" y="6878"/>
                  </a:cubicBezTo>
                  <a:lnTo>
                    <a:pt x="11933" y="6878"/>
                  </a:lnTo>
                  <a:cubicBezTo>
                    <a:pt x="12071" y="6905"/>
                    <a:pt x="12209" y="6933"/>
                    <a:pt x="12320" y="6988"/>
                  </a:cubicBezTo>
                  <a:cubicBezTo>
                    <a:pt x="12686" y="7089"/>
                    <a:pt x="13035" y="7136"/>
                    <a:pt x="13365" y="7136"/>
                  </a:cubicBezTo>
                  <a:cubicBezTo>
                    <a:pt x="16987" y="7136"/>
                    <a:pt x="18222" y="1498"/>
                    <a:pt x="14190" y="389"/>
                  </a:cubicBezTo>
                  <a:cubicBezTo>
                    <a:pt x="13182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7"/>
            <p:cNvSpPr/>
            <p:nvPr/>
          </p:nvSpPr>
          <p:spPr>
            <a:xfrm>
              <a:off x="1634975" y="1594375"/>
              <a:ext cx="412475" cy="509925"/>
            </a:xfrm>
            <a:custGeom>
              <a:avLst/>
              <a:gdLst/>
              <a:ahLst/>
              <a:cxnLst/>
              <a:rect l="l" t="t" r="r" b="b"/>
              <a:pathLst>
                <a:path w="16499" h="20397" extrusionOk="0">
                  <a:moveTo>
                    <a:pt x="7932" y="7232"/>
                  </a:moveTo>
                  <a:lnTo>
                    <a:pt x="7932" y="7232"/>
                  </a:lnTo>
                  <a:cubicBezTo>
                    <a:pt x="7877" y="7272"/>
                    <a:pt x="7832" y="7299"/>
                    <a:pt x="7809" y="7299"/>
                  </a:cubicBezTo>
                  <a:cubicBezTo>
                    <a:pt x="7854" y="7277"/>
                    <a:pt x="7894" y="7254"/>
                    <a:pt x="7932" y="7232"/>
                  </a:cubicBezTo>
                  <a:close/>
                  <a:moveTo>
                    <a:pt x="6962" y="10383"/>
                  </a:moveTo>
                  <a:cubicBezTo>
                    <a:pt x="6967" y="10439"/>
                    <a:pt x="6971" y="10496"/>
                    <a:pt x="6974" y="10545"/>
                  </a:cubicBezTo>
                  <a:lnTo>
                    <a:pt x="6974" y="10545"/>
                  </a:lnTo>
                  <a:cubicBezTo>
                    <a:pt x="7028" y="10468"/>
                    <a:pt x="7024" y="10400"/>
                    <a:pt x="6962" y="10383"/>
                  </a:cubicBezTo>
                  <a:close/>
                  <a:moveTo>
                    <a:pt x="7259" y="11385"/>
                  </a:moveTo>
                  <a:cubicBezTo>
                    <a:pt x="7259" y="11416"/>
                    <a:pt x="7259" y="11447"/>
                    <a:pt x="7259" y="11479"/>
                  </a:cubicBezTo>
                  <a:cubicBezTo>
                    <a:pt x="7272" y="11492"/>
                    <a:pt x="7285" y="11506"/>
                    <a:pt x="7298" y="11520"/>
                  </a:cubicBezTo>
                  <a:lnTo>
                    <a:pt x="7298" y="11520"/>
                  </a:lnTo>
                  <a:cubicBezTo>
                    <a:pt x="7287" y="11478"/>
                    <a:pt x="7273" y="11432"/>
                    <a:pt x="7259" y="11385"/>
                  </a:cubicBezTo>
                  <a:close/>
                  <a:moveTo>
                    <a:pt x="7691" y="12198"/>
                  </a:moveTo>
                  <a:cubicBezTo>
                    <a:pt x="7708" y="12218"/>
                    <a:pt x="7725" y="12239"/>
                    <a:pt x="7741" y="12258"/>
                  </a:cubicBezTo>
                  <a:lnTo>
                    <a:pt x="7741" y="12258"/>
                  </a:lnTo>
                  <a:cubicBezTo>
                    <a:pt x="7728" y="12252"/>
                    <a:pt x="7713" y="12249"/>
                    <a:pt x="7699" y="12249"/>
                  </a:cubicBezTo>
                  <a:cubicBezTo>
                    <a:pt x="7699" y="12236"/>
                    <a:pt x="7696" y="12219"/>
                    <a:pt x="7691" y="12198"/>
                  </a:cubicBezTo>
                  <a:close/>
                  <a:moveTo>
                    <a:pt x="11549" y="13537"/>
                  </a:moveTo>
                  <a:cubicBezTo>
                    <a:pt x="11551" y="13537"/>
                    <a:pt x="11492" y="13545"/>
                    <a:pt x="11329" y="13568"/>
                  </a:cubicBezTo>
                  <a:lnTo>
                    <a:pt x="11301" y="13568"/>
                  </a:lnTo>
                  <a:cubicBezTo>
                    <a:pt x="11428" y="13553"/>
                    <a:pt x="11546" y="13537"/>
                    <a:pt x="11549" y="13537"/>
                  </a:cubicBezTo>
                  <a:close/>
                  <a:moveTo>
                    <a:pt x="8272" y="0"/>
                  </a:moveTo>
                  <a:cubicBezTo>
                    <a:pt x="7574" y="0"/>
                    <a:pt x="6858" y="144"/>
                    <a:pt x="6269" y="480"/>
                  </a:cubicBezTo>
                  <a:lnTo>
                    <a:pt x="6159" y="480"/>
                  </a:lnTo>
                  <a:cubicBezTo>
                    <a:pt x="2420" y="2130"/>
                    <a:pt x="0" y="5869"/>
                    <a:pt x="110" y="9939"/>
                  </a:cubicBezTo>
                  <a:cubicBezTo>
                    <a:pt x="110" y="13898"/>
                    <a:pt x="2310" y="17418"/>
                    <a:pt x="5720" y="19288"/>
                  </a:cubicBezTo>
                  <a:cubicBezTo>
                    <a:pt x="7372" y="20006"/>
                    <a:pt x="9119" y="20396"/>
                    <a:pt x="10867" y="20396"/>
                  </a:cubicBezTo>
                  <a:cubicBezTo>
                    <a:pt x="11795" y="20396"/>
                    <a:pt x="12724" y="20287"/>
                    <a:pt x="13639" y="20058"/>
                  </a:cubicBezTo>
                  <a:cubicBezTo>
                    <a:pt x="15399" y="19508"/>
                    <a:pt x="16498" y="17638"/>
                    <a:pt x="16058" y="15768"/>
                  </a:cubicBezTo>
                  <a:cubicBezTo>
                    <a:pt x="15591" y="14271"/>
                    <a:pt x="14167" y="13251"/>
                    <a:pt x="12602" y="13251"/>
                  </a:cubicBezTo>
                  <a:cubicBezTo>
                    <a:pt x="12327" y="13251"/>
                    <a:pt x="12048" y="13283"/>
                    <a:pt x="11769" y="13348"/>
                  </a:cubicBezTo>
                  <a:cubicBezTo>
                    <a:pt x="11549" y="13348"/>
                    <a:pt x="11329" y="13458"/>
                    <a:pt x="11109" y="13568"/>
                  </a:cubicBezTo>
                  <a:lnTo>
                    <a:pt x="10339" y="13568"/>
                  </a:lnTo>
                  <a:cubicBezTo>
                    <a:pt x="10184" y="13540"/>
                    <a:pt x="10059" y="13519"/>
                    <a:pt x="9961" y="13504"/>
                  </a:cubicBezTo>
                  <a:lnTo>
                    <a:pt x="9961" y="13504"/>
                  </a:lnTo>
                  <a:cubicBezTo>
                    <a:pt x="10078" y="13568"/>
                    <a:pt x="10247" y="13568"/>
                    <a:pt x="10339" y="13568"/>
                  </a:cubicBezTo>
                  <a:lnTo>
                    <a:pt x="10119" y="13568"/>
                  </a:lnTo>
                  <a:cubicBezTo>
                    <a:pt x="9899" y="13568"/>
                    <a:pt x="9532" y="13471"/>
                    <a:pt x="9671" y="13471"/>
                  </a:cubicBezTo>
                  <a:cubicBezTo>
                    <a:pt x="9714" y="13471"/>
                    <a:pt x="9804" y="13480"/>
                    <a:pt x="9961" y="13504"/>
                  </a:cubicBezTo>
                  <a:lnTo>
                    <a:pt x="9961" y="13504"/>
                  </a:lnTo>
                  <a:cubicBezTo>
                    <a:pt x="9938" y="13491"/>
                    <a:pt x="9917" y="13476"/>
                    <a:pt x="9899" y="13458"/>
                  </a:cubicBezTo>
                  <a:cubicBezTo>
                    <a:pt x="9629" y="13368"/>
                    <a:pt x="9359" y="13279"/>
                    <a:pt x="9029" y="13189"/>
                  </a:cubicBezTo>
                  <a:lnTo>
                    <a:pt x="9029" y="13189"/>
                  </a:lnTo>
                  <a:lnTo>
                    <a:pt x="8689" y="13018"/>
                  </a:lnTo>
                  <a:cubicBezTo>
                    <a:pt x="8580" y="13018"/>
                    <a:pt x="8470" y="12909"/>
                    <a:pt x="8361" y="12800"/>
                  </a:cubicBezTo>
                  <a:lnTo>
                    <a:pt x="8361" y="12800"/>
                  </a:lnTo>
                  <a:cubicBezTo>
                    <a:pt x="8136" y="12575"/>
                    <a:pt x="8112" y="12551"/>
                    <a:pt x="7919" y="12359"/>
                  </a:cubicBezTo>
                  <a:lnTo>
                    <a:pt x="7653" y="12092"/>
                  </a:lnTo>
                  <a:lnTo>
                    <a:pt x="7653" y="12092"/>
                  </a:lnTo>
                  <a:cubicBezTo>
                    <a:pt x="7583" y="11926"/>
                    <a:pt x="7444" y="11682"/>
                    <a:pt x="7298" y="11520"/>
                  </a:cubicBezTo>
                  <a:lnTo>
                    <a:pt x="7298" y="11520"/>
                  </a:lnTo>
                  <a:cubicBezTo>
                    <a:pt x="7327" y="11623"/>
                    <a:pt x="7344" y="11701"/>
                    <a:pt x="7330" y="11701"/>
                  </a:cubicBezTo>
                  <a:cubicBezTo>
                    <a:pt x="7321" y="11701"/>
                    <a:pt x="7299" y="11669"/>
                    <a:pt x="7259" y="11589"/>
                  </a:cubicBezTo>
                  <a:cubicBezTo>
                    <a:pt x="7259" y="11552"/>
                    <a:pt x="7259" y="11515"/>
                    <a:pt x="7259" y="11479"/>
                  </a:cubicBezTo>
                  <a:cubicBezTo>
                    <a:pt x="7259" y="11369"/>
                    <a:pt x="7149" y="11149"/>
                    <a:pt x="7149" y="11039"/>
                  </a:cubicBezTo>
                  <a:lnTo>
                    <a:pt x="7149" y="11039"/>
                  </a:lnTo>
                  <a:cubicBezTo>
                    <a:pt x="7149" y="11039"/>
                    <a:pt x="7208" y="11215"/>
                    <a:pt x="7259" y="11385"/>
                  </a:cubicBezTo>
                  <a:lnTo>
                    <a:pt x="7259" y="11385"/>
                  </a:lnTo>
                  <a:cubicBezTo>
                    <a:pt x="7259" y="11343"/>
                    <a:pt x="7259" y="11301"/>
                    <a:pt x="7259" y="11259"/>
                  </a:cubicBezTo>
                  <a:cubicBezTo>
                    <a:pt x="7165" y="11070"/>
                    <a:pt x="7071" y="10801"/>
                    <a:pt x="6977" y="10589"/>
                  </a:cubicBezTo>
                  <a:lnTo>
                    <a:pt x="6977" y="10589"/>
                  </a:lnTo>
                  <a:cubicBezTo>
                    <a:pt x="6980" y="10662"/>
                    <a:pt x="6979" y="10711"/>
                    <a:pt x="6970" y="10711"/>
                  </a:cubicBezTo>
                  <a:cubicBezTo>
                    <a:pt x="6962" y="10711"/>
                    <a:pt x="6949" y="10679"/>
                    <a:pt x="6929" y="10599"/>
                  </a:cubicBezTo>
                  <a:cubicBezTo>
                    <a:pt x="6942" y="10586"/>
                    <a:pt x="6954" y="10573"/>
                    <a:pt x="6964" y="10560"/>
                  </a:cubicBezTo>
                  <a:lnTo>
                    <a:pt x="6964" y="10560"/>
                  </a:lnTo>
                  <a:cubicBezTo>
                    <a:pt x="6968" y="10570"/>
                    <a:pt x="6972" y="10580"/>
                    <a:pt x="6977" y="10589"/>
                  </a:cubicBezTo>
                  <a:lnTo>
                    <a:pt x="6977" y="10589"/>
                  </a:lnTo>
                  <a:cubicBezTo>
                    <a:pt x="6976" y="10576"/>
                    <a:pt x="6975" y="10561"/>
                    <a:pt x="6974" y="10545"/>
                  </a:cubicBezTo>
                  <a:lnTo>
                    <a:pt x="6974" y="10545"/>
                  </a:lnTo>
                  <a:cubicBezTo>
                    <a:pt x="6971" y="10550"/>
                    <a:pt x="6967" y="10555"/>
                    <a:pt x="6964" y="10560"/>
                  </a:cubicBezTo>
                  <a:lnTo>
                    <a:pt x="6964" y="10560"/>
                  </a:lnTo>
                  <a:cubicBezTo>
                    <a:pt x="6952" y="10535"/>
                    <a:pt x="6941" y="10511"/>
                    <a:pt x="6929" y="10489"/>
                  </a:cubicBezTo>
                  <a:lnTo>
                    <a:pt x="6929" y="10379"/>
                  </a:lnTo>
                  <a:cubicBezTo>
                    <a:pt x="6942" y="10379"/>
                    <a:pt x="6953" y="10380"/>
                    <a:pt x="6962" y="10383"/>
                  </a:cubicBezTo>
                  <a:lnTo>
                    <a:pt x="6962" y="10383"/>
                  </a:lnTo>
                  <a:cubicBezTo>
                    <a:pt x="6948" y="10216"/>
                    <a:pt x="6929" y="10049"/>
                    <a:pt x="6929" y="10049"/>
                  </a:cubicBezTo>
                  <a:lnTo>
                    <a:pt x="6929" y="9609"/>
                  </a:lnTo>
                  <a:cubicBezTo>
                    <a:pt x="6929" y="9389"/>
                    <a:pt x="6929" y="9389"/>
                    <a:pt x="6929" y="9279"/>
                  </a:cubicBezTo>
                  <a:cubicBezTo>
                    <a:pt x="6929" y="9059"/>
                    <a:pt x="7039" y="8729"/>
                    <a:pt x="7149" y="8399"/>
                  </a:cubicBezTo>
                  <a:lnTo>
                    <a:pt x="7149" y="8399"/>
                  </a:lnTo>
                  <a:cubicBezTo>
                    <a:pt x="7042" y="8613"/>
                    <a:pt x="7005" y="8688"/>
                    <a:pt x="7003" y="8688"/>
                  </a:cubicBezTo>
                  <a:cubicBezTo>
                    <a:pt x="6999" y="8688"/>
                    <a:pt x="7149" y="8363"/>
                    <a:pt x="7149" y="8289"/>
                  </a:cubicBezTo>
                  <a:cubicBezTo>
                    <a:pt x="7158" y="8281"/>
                    <a:pt x="7169" y="8269"/>
                    <a:pt x="7182" y="8255"/>
                  </a:cubicBezTo>
                  <a:lnTo>
                    <a:pt x="7182" y="8255"/>
                  </a:lnTo>
                  <a:cubicBezTo>
                    <a:pt x="7164" y="8313"/>
                    <a:pt x="7149" y="8371"/>
                    <a:pt x="7149" y="8399"/>
                  </a:cubicBezTo>
                  <a:cubicBezTo>
                    <a:pt x="7173" y="8330"/>
                    <a:pt x="7191" y="8274"/>
                    <a:pt x="7205" y="8229"/>
                  </a:cubicBezTo>
                  <a:lnTo>
                    <a:pt x="7205" y="8229"/>
                  </a:lnTo>
                  <a:cubicBezTo>
                    <a:pt x="7197" y="8238"/>
                    <a:pt x="7189" y="8247"/>
                    <a:pt x="7182" y="8255"/>
                  </a:cubicBezTo>
                  <a:lnTo>
                    <a:pt x="7182" y="8255"/>
                  </a:lnTo>
                  <a:cubicBezTo>
                    <a:pt x="7208" y="8168"/>
                    <a:pt x="7242" y="8080"/>
                    <a:pt x="7247" y="8080"/>
                  </a:cubicBezTo>
                  <a:lnTo>
                    <a:pt x="7247" y="8080"/>
                  </a:lnTo>
                  <a:cubicBezTo>
                    <a:pt x="7250" y="8080"/>
                    <a:pt x="7240" y="8120"/>
                    <a:pt x="7205" y="8229"/>
                  </a:cubicBezTo>
                  <a:lnTo>
                    <a:pt x="7205" y="8229"/>
                  </a:lnTo>
                  <a:cubicBezTo>
                    <a:pt x="7381" y="8031"/>
                    <a:pt x="7809" y="7506"/>
                    <a:pt x="7809" y="7409"/>
                  </a:cubicBezTo>
                  <a:lnTo>
                    <a:pt x="7809" y="7409"/>
                  </a:lnTo>
                  <a:cubicBezTo>
                    <a:pt x="7898" y="7320"/>
                    <a:pt x="7964" y="7255"/>
                    <a:pt x="8029" y="7189"/>
                  </a:cubicBezTo>
                  <a:lnTo>
                    <a:pt x="8249" y="7079"/>
                  </a:lnTo>
                  <a:cubicBezTo>
                    <a:pt x="8275" y="7045"/>
                    <a:pt x="8295" y="7017"/>
                    <a:pt x="8309" y="6995"/>
                  </a:cubicBezTo>
                  <a:lnTo>
                    <a:pt x="8309" y="6995"/>
                  </a:lnTo>
                  <a:cubicBezTo>
                    <a:pt x="8325" y="6986"/>
                    <a:pt x="8342" y="6978"/>
                    <a:pt x="8359" y="6969"/>
                  </a:cubicBezTo>
                  <a:cubicBezTo>
                    <a:pt x="8689" y="6749"/>
                    <a:pt x="9129" y="6529"/>
                    <a:pt x="9569" y="6309"/>
                  </a:cubicBezTo>
                  <a:cubicBezTo>
                    <a:pt x="10339" y="5869"/>
                    <a:pt x="10889" y="5209"/>
                    <a:pt x="11109" y="4329"/>
                  </a:cubicBezTo>
                  <a:cubicBezTo>
                    <a:pt x="11659" y="2570"/>
                    <a:pt x="10669" y="700"/>
                    <a:pt x="8909" y="40"/>
                  </a:cubicBezTo>
                  <a:cubicBezTo>
                    <a:pt x="8701" y="14"/>
                    <a:pt x="8488" y="0"/>
                    <a:pt x="82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7"/>
            <p:cNvSpPr/>
            <p:nvPr/>
          </p:nvSpPr>
          <p:spPr>
            <a:xfrm>
              <a:off x="2283900" y="1593900"/>
              <a:ext cx="455550" cy="510175"/>
            </a:xfrm>
            <a:custGeom>
              <a:avLst/>
              <a:gdLst/>
              <a:ahLst/>
              <a:cxnLst/>
              <a:rect l="l" t="t" r="r" b="b"/>
              <a:pathLst>
                <a:path w="18222" h="20407" extrusionOk="0">
                  <a:moveTo>
                    <a:pt x="8908" y="7497"/>
                  </a:moveTo>
                  <a:cubicBezTo>
                    <a:pt x="8791" y="7578"/>
                    <a:pt x="8666" y="7664"/>
                    <a:pt x="8654" y="7664"/>
                  </a:cubicBezTo>
                  <a:cubicBezTo>
                    <a:pt x="8647" y="7664"/>
                    <a:pt x="8685" y="7630"/>
                    <a:pt x="8799" y="7538"/>
                  </a:cubicBezTo>
                  <a:cubicBezTo>
                    <a:pt x="8837" y="7526"/>
                    <a:pt x="8873" y="7512"/>
                    <a:pt x="8908" y="7497"/>
                  </a:cubicBezTo>
                  <a:close/>
                  <a:moveTo>
                    <a:pt x="7716" y="9172"/>
                  </a:moveTo>
                  <a:lnTo>
                    <a:pt x="7716" y="9172"/>
                  </a:lnTo>
                  <a:cubicBezTo>
                    <a:pt x="7694" y="9226"/>
                    <a:pt x="7679" y="9262"/>
                    <a:pt x="7677" y="9262"/>
                  </a:cubicBezTo>
                  <a:cubicBezTo>
                    <a:pt x="7676" y="9262"/>
                    <a:pt x="7682" y="9240"/>
                    <a:pt x="7700" y="9188"/>
                  </a:cubicBezTo>
                  <a:cubicBezTo>
                    <a:pt x="7705" y="9182"/>
                    <a:pt x="7711" y="9177"/>
                    <a:pt x="7716" y="9172"/>
                  </a:cubicBezTo>
                  <a:close/>
                  <a:moveTo>
                    <a:pt x="7590" y="10728"/>
                  </a:moveTo>
                  <a:cubicBezTo>
                    <a:pt x="7636" y="10883"/>
                    <a:pt x="7672" y="11007"/>
                    <a:pt x="7698" y="11105"/>
                  </a:cubicBezTo>
                  <a:lnTo>
                    <a:pt x="7698" y="11105"/>
                  </a:lnTo>
                  <a:cubicBezTo>
                    <a:pt x="7671" y="10970"/>
                    <a:pt x="7644" y="10836"/>
                    <a:pt x="7590" y="10728"/>
                  </a:cubicBezTo>
                  <a:close/>
                  <a:moveTo>
                    <a:pt x="7698" y="11105"/>
                  </a:moveTo>
                  <a:lnTo>
                    <a:pt x="7698" y="11105"/>
                  </a:lnTo>
                  <a:cubicBezTo>
                    <a:pt x="7716" y="11196"/>
                    <a:pt x="7734" y="11287"/>
                    <a:pt x="7760" y="11371"/>
                  </a:cubicBezTo>
                  <a:lnTo>
                    <a:pt x="7760" y="11371"/>
                  </a:lnTo>
                  <a:cubicBezTo>
                    <a:pt x="7752" y="11321"/>
                    <a:pt x="7733" y="11236"/>
                    <a:pt x="7698" y="11105"/>
                  </a:cubicBezTo>
                  <a:close/>
                  <a:moveTo>
                    <a:pt x="7920" y="12042"/>
                  </a:moveTo>
                  <a:lnTo>
                    <a:pt x="7920" y="12042"/>
                  </a:lnTo>
                  <a:cubicBezTo>
                    <a:pt x="7954" y="12132"/>
                    <a:pt x="7982" y="12203"/>
                    <a:pt x="7982" y="12203"/>
                  </a:cubicBezTo>
                  <a:cubicBezTo>
                    <a:pt x="7982" y="12203"/>
                    <a:pt x="7964" y="12160"/>
                    <a:pt x="7920" y="12048"/>
                  </a:cubicBezTo>
                  <a:cubicBezTo>
                    <a:pt x="7920" y="12046"/>
                    <a:pt x="7920" y="12044"/>
                    <a:pt x="7920" y="12042"/>
                  </a:cubicBezTo>
                  <a:close/>
                  <a:moveTo>
                    <a:pt x="11129" y="0"/>
                  </a:moveTo>
                  <a:cubicBezTo>
                    <a:pt x="9919" y="0"/>
                    <a:pt x="8722" y="192"/>
                    <a:pt x="7590" y="609"/>
                  </a:cubicBezTo>
                  <a:cubicBezTo>
                    <a:pt x="5500" y="1269"/>
                    <a:pt x="3740" y="2699"/>
                    <a:pt x="2420" y="445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620" y="1897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19" y="20370"/>
                    <a:pt x="9349" y="20297"/>
                  </a:cubicBezTo>
                  <a:cubicBezTo>
                    <a:pt x="10119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339" y="14027"/>
                  </a:lnTo>
                  <a:cubicBezTo>
                    <a:pt x="9899" y="13917"/>
                    <a:pt x="9569" y="13697"/>
                    <a:pt x="9239" y="13477"/>
                  </a:cubicBezTo>
                  <a:lnTo>
                    <a:pt x="8909" y="13257"/>
                  </a:lnTo>
                  <a:lnTo>
                    <a:pt x="8909" y="13257"/>
                  </a:lnTo>
                  <a:cubicBezTo>
                    <a:pt x="8661" y="13009"/>
                    <a:pt x="8553" y="12901"/>
                    <a:pt x="8360" y="12708"/>
                  </a:cubicBezTo>
                  <a:lnTo>
                    <a:pt x="8360" y="12708"/>
                  </a:lnTo>
                  <a:lnTo>
                    <a:pt x="8250" y="12488"/>
                  </a:lnTo>
                  <a:cubicBezTo>
                    <a:pt x="8094" y="12332"/>
                    <a:pt x="7994" y="12122"/>
                    <a:pt x="7910" y="11935"/>
                  </a:cubicBezTo>
                  <a:lnTo>
                    <a:pt x="7910" y="11935"/>
                  </a:lnTo>
                  <a:cubicBezTo>
                    <a:pt x="7883" y="11783"/>
                    <a:pt x="7810" y="11677"/>
                    <a:pt x="7810" y="11498"/>
                  </a:cubicBezTo>
                  <a:cubicBezTo>
                    <a:pt x="7790" y="11458"/>
                    <a:pt x="7774" y="11416"/>
                    <a:pt x="7760" y="11371"/>
                  </a:cubicBezTo>
                  <a:lnTo>
                    <a:pt x="7760" y="11371"/>
                  </a:lnTo>
                  <a:cubicBezTo>
                    <a:pt x="7766" y="11412"/>
                    <a:pt x="7765" y="11430"/>
                    <a:pt x="7757" y="11430"/>
                  </a:cubicBezTo>
                  <a:cubicBezTo>
                    <a:pt x="7733" y="11430"/>
                    <a:pt x="7647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10061"/>
                  </a:lnTo>
                  <a:lnTo>
                    <a:pt x="7590" y="10061"/>
                  </a:lnTo>
                  <a:cubicBezTo>
                    <a:pt x="7619" y="9877"/>
                    <a:pt x="7659" y="9639"/>
                    <a:pt x="7700" y="9518"/>
                  </a:cubicBezTo>
                  <a:cubicBezTo>
                    <a:pt x="7796" y="9230"/>
                    <a:pt x="7892" y="9025"/>
                    <a:pt x="7915" y="8758"/>
                  </a:cubicBezTo>
                  <a:lnTo>
                    <a:pt x="7915" y="8758"/>
                  </a:lnTo>
                  <a:lnTo>
                    <a:pt x="8030" y="8528"/>
                  </a:lnTo>
                  <a:cubicBezTo>
                    <a:pt x="8169" y="8318"/>
                    <a:pt x="8532" y="7930"/>
                    <a:pt x="8522" y="7930"/>
                  </a:cubicBezTo>
                  <a:lnTo>
                    <a:pt x="8522" y="7930"/>
                  </a:lnTo>
                  <a:cubicBezTo>
                    <a:pt x="8517" y="7930"/>
                    <a:pt x="8390" y="8058"/>
                    <a:pt x="8030" y="8418"/>
                  </a:cubicBezTo>
                  <a:cubicBezTo>
                    <a:pt x="8250" y="8198"/>
                    <a:pt x="8470" y="7978"/>
                    <a:pt x="8690" y="7758"/>
                  </a:cubicBezTo>
                  <a:lnTo>
                    <a:pt x="8988" y="7460"/>
                  </a:lnTo>
                  <a:lnTo>
                    <a:pt x="8988" y="7460"/>
                  </a:lnTo>
                  <a:cubicBezTo>
                    <a:pt x="9137" y="7386"/>
                    <a:pt x="9270" y="7295"/>
                    <a:pt x="9414" y="7216"/>
                  </a:cubicBezTo>
                  <a:lnTo>
                    <a:pt x="9414" y="7216"/>
                  </a:lnTo>
                  <a:cubicBezTo>
                    <a:pt x="9428" y="7214"/>
                    <a:pt x="9443" y="7211"/>
                    <a:pt x="9459" y="7208"/>
                  </a:cubicBezTo>
                  <a:lnTo>
                    <a:pt x="10009" y="6988"/>
                  </a:lnTo>
                  <a:lnTo>
                    <a:pt x="10365" y="6899"/>
                  </a:lnTo>
                  <a:lnTo>
                    <a:pt x="10365" y="6899"/>
                  </a:lnTo>
                  <a:cubicBezTo>
                    <a:pt x="10303" y="6906"/>
                    <a:pt x="10253" y="6910"/>
                    <a:pt x="10231" y="6910"/>
                  </a:cubicBezTo>
                  <a:cubicBezTo>
                    <a:pt x="10200" y="6910"/>
                    <a:pt x="10223" y="6901"/>
                    <a:pt x="10339" y="6878"/>
                  </a:cubicBezTo>
                  <a:lnTo>
                    <a:pt x="10449" y="6878"/>
                  </a:lnTo>
                  <a:lnTo>
                    <a:pt x="10365" y="6899"/>
                  </a:lnTo>
                  <a:lnTo>
                    <a:pt x="10365" y="6899"/>
                  </a:lnTo>
                  <a:cubicBezTo>
                    <a:pt x="10422" y="6893"/>
                    <a:pt x="10491" y="6886"/>
                    <a:pt x="10559" y="6878"/>
                  </a:cubicBezTo>
                  <a:lnTo>
                    <a:pt x="11879" y="6878"/>
                  </a:lnTo>
                  <a:cubicBezTo>
                    <a:pt x="11898" y="6878"/>
                    <a:pt x="11916" y="6878"/>
                    <a:pt x="11933" y="6878"/>
                  </a:cubicBezTo>
                  <a:lnTo>
                    <a:pt x="11933" y="6878"/>
                  </a:lnTo>
                  <a:cubicBezTo>
                    <a:pt x="12071" y="6905"/>
                    <a:pt x="12209" y="6933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1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7"/>
            <p:cNvSpPr/>
            <p:nvPr/>
          </p:nvSpPr>
          <p:spPr>
            <a:xfrm>
              <a:off x="2968575" y="15943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2"/>
                  </a:moveTo>
                  <a:lnTo>
                    <a:pt x="7186" y="8082"/>
                  </a:lnTo>
                  <a:cubicBezTo>
                    <a:pt x="7192" y="8082"/>
                    <a:pt x="7159" y="8162"/>
                    <a:pt x="7040" y="8401"/>
                  </a:cubicBezTo>
                  <a:cubicBezTo>
                    <a:pt x="7040" y="8331"/>
                    <a:pt x="7174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20" y="1"/>
                  </a:moveTo>
                  <a:cubicBezTo>
                    <a:pt x="7260" y="1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cubicBezTo>
                    <a:pt x="11549" y="13350"/>
                    <a:pt x="11329" y="13460"/>
                    <a:pt x="11109" y="13570"/>
                  </a:cubicBezTo>
                  <a:lnTo>
                    <a:pt x="10229" y="13570"/>
                  </a:lnTo>
                  <a:cubicBezTo>
                    <a:pt x="10093" y="13543"/>
                    <a:pt x="9982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8" y="13570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3"/>
                    <a:pt x="9610" y="13473"/>
                  </a:cubicBezTo>
                  <a:cubicBezTo>
                    <a:pt x="9654" y="13473"/>
                    <a:pt x="9742" y="13482"/>
                    <a:pt x="9893" y="13508"/>
                  </a:cubicBezTo>
                  <a:lnTo>
                    <a:pt x="9893" y="13508"/>
                  </a:lnTo>
                  <a:cubicBezTo>
                    <a:pt x="9861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580" y="13020"/>
                    <a:pt x="8470" y="12910"/>
                    <a:pt x="8360" y="12801"/>
                  </a:cubicBez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2"/>
                    <a:pt x="7985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7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4"/>
                    <a:pt x="7417" y="7870"/>
                    <a:pt x="7579" y="7631"/>
                  </a:cubicBezTo>
                  <a:lnTo>
                    <a:pt x="7579" y="7631"/>
                  </a:lnTo>
                  <a:cubicBezTo>
                    <a:pt x="7583" y="7631"/>
                    <a:pt x="7586" y="7631"/>
                    <a:pt x="7590" y="7631"/>
                  </a:cubicBezTo>
                  <a:cubicBezTo>
                    <a:pt x="7607" y="7597"/>
                    <a:pt x="7624" y="7565"/>
                    <a:pt x="7641" y="7536"/>
                  </a:cubicBezTo>
                  <a:lnTo>
                    <a:pt x="7641" y="7536"/>
                  </a:lnTo>
                  <a:cubicBezTo>
                    <a:pt x="7645" y="7531"/>
                    <a:pt x="7648" y="7525"/>
                    <a:pt x="7651" y="7520"/>
                  </a:cubicBezTo>
                  <a:lnTo>
                    <a:pt x="7651" y="7520"/>
                  </a:lnTo>
                  <a:cubicBezTo>
                    <a:pt x="7744" y="7371"/>
                    <a:pt x="7850" y="7281"/>
                    <a:pt x="8030" y="7191"/>
                  </a:cubicBezTo>
                  <a:lnTo>
                    <a:pt x="8140" y="7081"/>
                  </a:lnTo>
                  <a:cubicBezTo>
                    <a:pt x="8174" y="7047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2"/>
                    <a:pt x="10449" y="592"/>
                    <a:pt x="8580" y="42"/>
                  </a:cubicBezTo>
                  <a:cubicBezTo>
                    <a:pt x="8360" y="14"/>
                    <a:pt x="8140" y="1"/>
                    <a:pt x="7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7"/>
            <p:cNvSpPr/>
            <p:nvPr/>
          </p:nvSpPr>
          <p:spPr>
            <a:xfrm>
              <a:off x="3617500" y="1593900"/>
              <a:ext cx="452825" cy="510175"/>
            </a:xfrm>
            <a:custGeom>
              <a:avLst/>
              <a:gdLst/>
              <a:ahLst/>
              <a:cxnLst/>
              <a:rect l="l" t="t" r="r" b="b"/>
              <a:pathLst>
                <a:path w="18113" h="20407" extrusionOk="0">
                  <a:moveTo>
                    <a:pt x="7810" y="12042"/>
                  </a:moveTo>
                  <a:cubicBezTo>
                    <a:pt x="7845" y="12132"/>
                    <a:pt x="7873" y="12203"/>
                    <a:pt x="7873" y="12203"/>
                  </a:cubicBezTo>
                  <a:cubicBezTo>
                    <a:pt x="7872" y="12203"/>
                    <a:pt x="7855" y="12160"/>
                    <a:pt x="7810" y="12048"/>
                  </a:cubicBezTo>
                  <a:cubicBezTo>
                    <a:pt x="7810" y="12046"/>
                    <a:pt x="7810" y="12044"/>
                    <a:pt x="7810" y="12042"/>
                  </a:cubicBezTo>
                  <a:close/>
                  <a:moveTo>
                    <a:pt x="11057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269"/>
                    <a:pt x="3630" y="2699"/>
                    <a:pt x="2421" y="445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510" y="18977"/>
                    <a:pt x="6600" y="19967"/>
                  </a:cubicBezTo>
                  <a:cubicBezTo>
                    <a:pt x="7187" y="20260"/>
                    <a:pt x="7773" y="20407"/>
                    <a:pt x="8393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527"/>
                    <a:pt x="11330" y="18757"/>
                  </a:cubicBezTo>
                  <a:cubicBezTo>
                    <a:pt x="12210" y="17217"/>
                    <a:pt x="11880" y="14797"/>
                    <a:pt x="10120" y="14027"/>
                  </a:cubicBezTo>
                  <a:lnTo>
                    <a:pt x="10230" y="14027"/>
                  </a:lnTo>
                  <a:cubicBezTo>
                    <a:pt x="9790" y="13917"/>
                    <a:pt x="9460" y="13697"/>
                    <a:pt x="9130" y="13477"/>
                  </a:cubicBezTo>
                  <a:lnTo>
                    <a:pt x="8800" y="13257"/>
                  </a:lnTo>
                  <a:lnTo>
                    <a:pt x="8800" y="13257"/>
                  </a:lnTo>
                  <a:cubicBezTo>
                    <a:pt x="8552" y="13009"/>
                    <a:pt x="8443" y="12901"/>
                    <a:pt x="8250" y="12708"/>
                  </a:cubicBezTo>
                  <a:lnTo>
                    <a:pt x="8250" y="12708"/>
                  </a:lnTo>
                  <a:lnTo>
                    <a:pt x="8140" y="12488"/>
                  </a:lnTo>
                  <a:cubicBezTo>
                    <a:pt x="7985" y="12332"/>
                    <a:pt x="7884" y="12122"/>
                    <a:pt x="7800" y="11935"/>
                  </a:cubicBezTo>
                  <a:lnTo>
                    <a:pt x="7800" y="11935"/>
                  </a:lnTo>
                  <a:cubicBezTo>
                    <a:pt x="7773" y="11783"/>
                    <a:pt x="7700" y="11677"/>
                    <a:pt x="7700" y="11498"/>
                  </a:cubicBezTo>
                  <a:cubicBezTo>
                    <a:pt x="7684" y="11466"/>
                    <a:pt x="7671" y="11433"/>
                    <a:pt x="7659" y="11398"/>
                  </a:cubicBezTo>
                  <a:lnTo>
                    <a:pt x="7659" y="11398"/>
                  </a:lnTo>
                  <a:cubicBezTo>
                    <a:pt x="7663" y="11420"/>
                    <a:pt x="7663" y="11430"/>
                    <a:pt x="7660" y="11430"/>
                  </a:cubicBezTo>
                  <a:cubicBezTo>
                    <a:pt x="7651" y="11430"/>
                    <a:pt x="7605" y="11279"/>
                    <a:pt x="7593" y="11127"/>
                  </a:cubicBezTo>
                  <a:lnTo>
                    <a:pt x="7593" y="11127"/>
                  </a:lnTo>
                  <a:cubicBezTo>
                    <a:pt x="7612" y="11221"/>
                    <a:pt x="7631" y="11314"/>
                    <a:pt x="7659" y="11398"/>
                  </a:cubicBezTo>
                  <a:lnTo>
                    <a:pt x="7659" y="11398"/>
                  </a:lnTo>
                  <a:cubicBezTo>
                    <a:pt x="7652" y="11355"/>
                    <a:pt x="7633" y="11268"/>
                    <a:pt x="7592" y="11118"/>
                  </a:cubicBezTo>
                  <a:lnTo>
                    <a:pt x="7592" y="11118"/>
                  </a:lnTo>
                  <a:cubicBezTo>
                    <a:pt x="7592" y="11121"/>
                    <a:pt x="7593" y="11124"/>
                    <a:pt x="7593" y="11127"/>
                  </a:cubicBezTo>
                  <a:lnTo>
                    <a:pt x="7593" y="11127"/>
                  </a:lnTo>
                  <a:cubicBezTo>
                    <a:pt x="7591" y="11119"/>
                    <a:pt x="7589" y="11110"/>
                    <a:pt x="7588" y="11101"/>
                  </a:cubicBezTo>
                  <a:lnTo>
                    <a:pt x="7588" y="11101"/>
                  </a:lnTo>
                  <a:cubicBezTo>
                    <a:pt x="7589" y="11107"/>
                    <a:pt x="7591" y="11112"/>
                    <a:pt x="7592" y="11118"/>
                  </a:cubicBezTo>
                  <a:lnTo>
                    <a:pt x="7592" y="11118"/>
                  </a:lnTo>
                  <a:cubicBezTo>
                    <a:pt x="7591" y="11098"/>
                    <a:pt x="7590" y="11077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9628"/>
                  </a:lnTo>
                  <a:cubicBezTo>
                    <a:pt x="7588" y="9654"/>
                    <a:pt x="7586" y="9679"/>
                    <a:pt x="7584" y="9703"/>
                  </a:cubicBezTo>
                  <a:lnTo>
                    <a:pt x="7584" y="9703"/>
                  </a:lnTo>
                  <a:cubicBezTo>
                    <a:pt x="7588" y="9630"/>
                    <a:pt x="7590" y="9565"/>
                    <a:pt x="7590" y="9518"/>
                  </a:cubicBezTo>
                  <a:cubicBezTo>
                    <a:pt x="7645" y="9353"/>
                    <a:pt x="7700" y="9215"/>
                    <a:pt x="7755" y="9078"/>
                  </a:cubicBezTo>
                  <a:lnTo>
                    <a:pt x="7755" y="9078"/>
                  </a:lnTo>
                  <a:cubicBezTo>
                    <a:pt x="7782" y="9050"/>
                    <a:pt x="7810" y="9023"/>
                    <a:pt x="7810" y="8968"/>
                  </a:cubicBezTo>
                  <a:lnTo>
                    <a:pt x="8030" y="8528"/>
                  </a:lnTo>
                  <a:cubicBezTo>
                    <a:pt x="8110" y="8407"/>
                    <a:pt x="8250" y="8227"/>
                    <a:pt x="8351" y="8097"/>
                  </a:cubicBezTo>
                  <a:lnTo>
                    <a:pt x="8351" y="8097"/>
                  </a:lnTo>
                  <a:cubicBezTo>
                    <a:pt x="8464" y="7984"/>
                    <a:pt x="8577" y="7871"/>
                    <a:pt x="8690" y="7758"/>
                  </a:cubicBezTo>
                  <a:lnTo>
                    <a:pt x="9020" y="7428"/>
                  </a:lnTo>
                  <a:cubicBezTo>
                    <a:pt x="9030" y="7418"/>
                    <a:pt x="9039" y="7409"/>
                    <a:pt x="9046" y="7401"/>
                  </a:cubicBezTo>
                  <a:lnTo>
                    <a:pt x="9046" y="7401"/>
                  </a:lnTo>
                  <a:cubicBezTo>
                    <a:pt x="9145" y="7343"/>
                    <a:pt x="9248" y="7280"/>
                    <a:pt x="9346" y="7222"/>
                  </a:cubicBezTo>
                  <a:lnTo>
                    <a:pt x="9346" y="7222"/>
                  </a:lnTo>
                  <a:cubicBezTo>
                    <a:pt x="9373" y="7221"/>
                    <a:pt x="9411" y="7216"/>
                    <a:pt x="9460" y="7208"/>
                  </a:cubicBezTo>
                  <a:lnTo>
                    <a:pt x="9900" y="6988"/>
                  </a:lnTo>
                  <a:lnTo>
                    <a:pt x="10328" y="6903"/>
                  </a:lnTo>
                  <a:lnTo>
                    <a:pt x="10328" y="6903"/>
                  </a:lnTo>
                  <a:cubicBezTo>
                    <a:pt x="10283" y="6907"/>
                    <a:pt x="10248" y="6910"/>
                    <a:pt x="10231" y="6910"/>
                  </a:cubicBezTo>
                  <a:cubicBezTo>
                    <a:pt x="10201" y="6910"/>
                    <a:pt x="10224" y="6901"/>
                    <a:pt x="10340" y="6878"/>
                  </a:cubicBezTo>
                  <a:lnTo>
                    <a:pt x="10450" y="6878"/>
                  </a:lnTo>
                  <a:lnTo>
                    <a:pt x="10328" y="6903"/>
                  </a:lnTo>
                  <a:lnTo>
                    <a:pt x="10328" y="6903"/>
                  </a:lnTo>
                  <a:cubicBezTo>
                    <a:pt x="10389" y="6896"/>
                    <a:pt x="10468" y="6887"/>
                    <a:pt x="10546" y="6878"/>
                  </a:cubicBezTo>
                  <a:lnTo>
                    <a:pt x="11880" y="6878"/>
                  </a:lnTo>
                  <a:cubicBezTo>
                    <a:pt x="12017" y="6906"/>
                    <a:pt x="12155" y="6933"/>
                    <a:pt x="12320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70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7"/>
            <p:cNvSpPr/>
            <p:nvPr/>
          </p:nvSpPr>
          <p:spPr>
            <a:xfrm>
              <a:off x="4299425" y="1594325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7818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2" y="7258"/>
                    <a:pt x="7818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60" y="8162"/>
                    <a:pt x="7193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2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3"/>
                    <a:pt x="7526" y="12076"/>
                  </a:cubicBezTo>
                  <a:lnTo>
                    <a:pt x="7526" y="12076"/>
                  </a:lnTo>
                  <a:lnTo>
                    <a:pt x="7480" y="12031"/>
                  </a:lnTo>
                  <a:cubicBezTo>
                    <a:pt x="7441" y="11972"/>
                    <a:pt x="7427" y="11948"/>
                    <a:pt x="7428" y="11948"/>
                  </a:cubicBezTo>
                  <a:close/>
                  <a:moveTo>
                    <a:pt x="7905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2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9"/>
                    <a:pt x="13530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cubicBezTo>
                    <a:pt x="11550" y="13350"/>
                    <a:pt x="11330" y="13460"/>
                    <a:pt x="11110" y="13570"/>
                  </a:cubicBezTo>
                  <a:lnTo>
                    <a:pt x="10230" y="13570"/>
                  </a:lnTo>
                  <a:cubicBezTo>
                    <a:pt x="10094" y="13543"/>
                    <a:pt x="9983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9" y="13570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1" y="13473"/>
                  </a:cubicBezTo>
                  <a:cubicBezTo>
                    <a:pt x="9654" y="13473"/>
                    <a:pt x="9743" y="13482"/>
                    <a:pt x="9893" y="13508"/>
                  </a:cubicBezTo>
                  <a:lnTo>
                    <a:pt x="9893" y="13508"/>
                  </a:lnTo>
                  <a:cubicBezTo>
                    <a:pt x="9862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580" y="13020"/>
                    <a:pt x="8470" y="12910"/>
                    <a:pt x="8360" y="12801"/>
                  </a:cubicBez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2"/>
                    <a:pt x="7986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160" y="11380"/>
                    <a:pt x="7151" y="11189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7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203"/>
                    <a:pt x="7458" y="7767"/>
                    <a:pt x="7573" y="7538"/>
                  </a:cubicBezTo>
                  <a:lnTo>
                    <a:pt x="7573" y="7538"/>
                  </a:lnTo>
                  <a:lnTo>
                    <a:pt x="7920" y="7191"/>
                  </a:lnTo>
                  <a:lnTo>
                    <a:pt x="7975" y="7136"/>
                  </a:lnTo>
                  <a:lnTo>
                    <a:pt x="7975" y="7136"/>
                  </a:lnTo>
                  <a:cubicBezTo>
                    <a:pt x="8058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2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7"/>
            <p:cNvSpPr/>
            <p:nvPr/>
          </p:nvSpPr>
          <p:spPr>
            <a:xfrm>
              <a:off x="4948375" y="1593900"/>
              <a:ext cx="452800" cy="510175"/>
            </a:xfrm>
            <a:custGeom>
              <a:avLst/>
              <a:gdLst/>
              <a:ahLst/>
              <a:cxnLst/>
              <a:rect l="l" t="t" r="r" b="b"/>
              <a:pathLst>
                <a:path w="18112" h="20407" extrusionOk="0">
                  <a:moveTo>
                    <a:pt x="7809" y="12042"/>
                  </a:moveTo>
                  <a:lnTo>
                    <a:pt x="7809" y="12042"/>
                  </a:lnTo>
                  <a:cubicBezTo>
                    <a:pt x="7844" y="12132"/>
                    <a:pt x="7872" y="12203"/>
                    <a:pt x="7872" y="12203"/>
                  </a:cubicBezTo>
                  <a:cubicBezTo>
                    <a:pt x="7872" y="12203"/>
                    <a:pt x="7854" y="12160"/>
                    <a:pt x="7809" y="12048"/>
                  </a:cubicBezTo>
                  <a:cubicBezTo>
                    <a:pt x="7809" y="12046"/>
                    <a:pt x="7809" y="12044"/>
                    <a:pt x="7809" y="12042"/>
                  </a:cubicBez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79" y="609"/>
                  </a:cubicBezTo>
                  <a:cubicBezTo>
                    <a:pt x="5500" y="1269"/>
                    <a:pt x="3630" y="2699"/>
                    <a:pt x="2420" y="445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510" y="1897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0" y="20407"/>
                    <a:pt x="8946" y="20370"/>
                    <a:pt x="9239" y="20297"/>
                  </a:cubicBezTo>
                  <a:cubicBezTo>
                    <a:pt x="10119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4027"/>
                  </a:lnTo>
                  <a:cubicBezTo>
                    <a:pt x="9789" y="13917"/>
                    <a:pt x="9459" y="13697"/>
                    <a:pt x="9129" y="13477"/>
                  </a:cubicBezTo>
                  <a:lnTo>
                    <a:pt x="8799" y="13257"/>
                  </a:lnTo>
                  <a:lnTo>
                    <a:pt x="8799" y="13257"/>
                  </a:lnTo>
                  <a:cubicBezTo>
                    <a:pt x="8551" y="13009"/>
                    <a:pt x="8443" y="12901"/>
                    <a:pt x="8249" y="12708"/>
                  </a:cubicBezTo>
                  <a:lnTo>
                    <a:pt x="8249" y="12708"/>
                  </a:lnTo>
                  <a:lnTo>
                    <a:pt x="8139" y="12488"/>
                  </a:lnTo>
                  <a:cubicBezTo>
                    <a:pt x="7984" y="12332"/>
                    <a:pt x="7884" y="12122"/>
                    <a:pt x="7799" y="11935"/>
                  </a:cubicBezTo>
                  <a:lnTo>
                    <a:pt x="7799" y="11935"/>
                  </a:lnTo>
                  <a:cubicBezTo>
                    <a:pt x="7772" y="11783"/>
                    <a:pt x="7699" y="11677"/>
                    <a:pt x="7699" y="11498"/>
                  </a:cubicBezTo>
                  <a:cubicBezTo>
                    <a:pt x="7684" y="11466"/>
                    <a:pt x="7670" y="11433"/>
                    <a:pt x="7659" y="11398"/>
                  </a:cubicBezTo>
                  <a:lnTo>
                    <a:pt x="7659" y="11398"/>
                  </a:lnTo>
                  <a:cubicBezTo>
                    <a:pt x="7662" y="11420"/>
                    <a:pt x="7662" y="11430"/>
                    <a:pt x="7660" y="11430"/>
                  </a:cubicBezTo>
                  <a:cubicBezTo>
                    <a:pt x="7650" y="11430"/>
                    <a:pt x="7604" y="11279"/>
                    <a:pt x="7592" y="11127"/>
                  </a:cubicBezTo>
                  <a:lnTo>
                    <a:pt x="7592" y="11127"/>
                  </a:lnTo>
                  <a:cubicBezTo>
                    <a:pt x="7611" y="11221"/>
                    <a:pt x="7630" y="11314"/>
                    <a:pt x="7659" y="11398"/>
                  </a:cubicBezTo>
                  <a:lnTo>
                    <a:pt x="7659" y="11398"/>
                  </a:lnTo>
                  <a:cubicBezTo>
                    <a:pt x="7652" y="11355"/>
                    <a:pt x="7632" y="11268"/>
                    <a:pt x="7592" y="11118"/>
                  </a:cubicBezTo>
                  <a:lnTo>
                    <a:pt x="7592" y="11118"/>
                  </a:lnTo>
                  <a:cubicBezTo>
                    <a:pt x="7592" y="11121"/>
                    <a:pt x="7592" y="11124"/>
                    <a:pt x="7592" y="11127"/>
                  </a:cubicBezTo>
                  <a:lnTo>
                    <a:pt x="7592" y="11127"/>
                  </a:lnTo>
                  <a:cubicBezTo>
                    <a:pt x="7591" y="11119"/>
                    <a:pt x="7589" y="11110"/>
                    <a:pt x="7587" y="11101"/>
                  </a:cubicBezTo>
                  <a:lnTo>
                    <a:pt x="7587" y="11101"/>
                  </a:lnTo>
                  <a:cubicBezTo>
                    <a:pt x="7589" y="11107"/>
                    <a:pt x="7590" y="11112"/>
                    <a:pt x="7592" y="11118"/>
                  </a:cubicBezTo>
                  <a:lnTo>
                    <a:pt x="7592" y="11118"/>
                  </a:lnTo>
                  <a:cubicBezTo>
                    <a:pt x="7590" y="11098"/>
                    <a:pt x="7589" y="11077"/>
                    <a:pt x="7589" y="11058"/>
                  </a:cubicBezTo>
                  <a:cubicBezTo>
                    <a:pt x="7479" y="10728"/>
                    <a:pt x="7589" y="10728"/>
                    <a:pt x="7589" y="10508"/>
                  </a:cubicBezTo>
                  <a:lnTo>
                    <a:pt x="7589" y="9628"/>
                  </a:lnTo>
                  <a:cubicBezTo>
                    <a:pt x="7587" y="9654"/>
                    <a:pt x="7585" y="9679"/>
                    <a:pt x="7584" y="9703"/>
                  </a:cubicBezTo>
                  <a:lnTo>
                    <a:pt x="7584" y="9703"/>
                  </a:lnTo>
                  <a:cubicBezTo>
                    <a:pt x="7587" y="9630"/>
                    <a:pt x="7589" y="9565"/>
                    <a:pt x="7589" y="9518"/>
                  </a:cubicBezTo>
                  <a:cubicBezTo>
                    <a:pt x="7644" y="9353"/>
                    <a:pt x="7699" y="9215"/>
                    <a:pt x="7754" y="9078"/>
                  </a:cubicBezTo>
                  <a:lnTo>
                    <a:pt x="7754" y="9078"/>
                  </a:lnTo>
                  <a:cubicBezTo>
                    <a:pt x="7782" y="9050"/>
                    <a:pt x="7809" y="9023"/>
                    <a:pt x="7809" y="8968"/>
                  </a:cubicBezTo>
                  <a:lnTo>
                    <a:pt x="8029" y="8528"/>
                  </a:lnTo>
                  <a:cubicBezTo>
                    <a:pt x="8110" y="8407"/>
                    <a:pt x="8249" y="8227"/>
                    <a:pt x="8351" y="8097"/>
                  </a:cubicBezTo>
                  <a:lnTo>
                    <a:pt x="8351" y="8097"/>
                  </a:lnTo>
                  <a:cubicBezTo>
                    <a:pt x="8464" y="7984"/>
                    <a:pt x="8576" y="7871"/>
                    <a:pt x="8689" y="7758"/>
                  </a:cubicBezTo>
                  <a:lnTo>
                    <a:pt x="9019" y="7428"/>
                  </a:lnTo>
                  <a:cubicBezTo>
                    <a:pt x="9029" y="7418"/>
                    <a:pt x="9038" y="7409"/>
                    <a:pt x="9046" y="7401"/>
                  </a:cubicBezTo>
                  <a:lnTo>
                    <a:pt x="9046" y="7401"/>
                  </a:lnTo>
                  <a:cubicBezTo>
                    <a:pt x="9144" y="7343"/>
                    <a:pt x="9247" y="7280"/>
                    <a:pt x="9345" y="7222"/>
                  </a:cubicBezTo>
                  <a:lnTo>
                    <a:pt x="9345" y="7222"/>
                  </a:lnTo>
                  <a:cubicBezTo>
                    <a:pt x="9373" y="7221"/>
                    <a:pt x="9410" y="7216"/>
                    <a:pt x="9459" y="7208"/>
                  </a:cubicBezTo>
                  <a:lnTo>
                    <a:pt x="9899" y="6988"/>
                  </a:lnTo>
                  <a:lnTo>
                    <a:pt x="10327" y="6903"/>
                  </a:lnTo>
                  <a:lnTo>
                    <a:pt x="10327" y="6903"/>
                  </a:lnTo>
                  <a:cubicBezTo>
                    <a:pt x="10282" y="6907"/>
                    <a:pt x="10247" y="6910"/>
                    <a:pt x="10230" y="6910"/>
                  </a:cubicBezTo>
                  <a:cubicBezTo>
                    <a:pt x="10200" y="6910"/>
                    <a:pt x="10223" y="6901"/>
                    <a:pt x="10339" y="6878"/>
                  </a:cubicBezTo>
                  <a:lnTo>
                    <a:pt x="10449" y="6878"/>
                  </a:lnTo>
                  <a:lnTo>
                    <a:pt x="10327" y="6903"/>
                  </a:lnTo>
                  <a:lnTo>
                    <a:pt x="10327" y="6903"/>
                  </a:lnTo>
                  <a:cubicBezTo>
                    <a:pt x="10388" y="6896"/>
                    <a:pt x="10467" y="6887"/>
                    <a:pt x="10545" y="6878"/>
                  </a:cubicBezTo>
                  <a:lnTo>
                    <a:pt x="11879" y="6878"/>
                  </a:lnTo>
                  <a:cubicBezTo>
                    <a:pt x="12016" y="6906"/>
                    <a:pt x="12154" y="6933"/>
                    <a:pt x="12319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7"/>
            <p:cNvSpPr/>
            <p:nvPr/>
          </p:nvSpPr>
          <p:spPr>
            <a:xfrm>
              <a:off x="5630300" y="15943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22" y="7234"/>
                  </a:moveTo>
                  <a:lnTo>
                    <a:pt x="7822" y="7234"/>
                  </a:ln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5" y="8082"/>
                  </a:cubicBezTo>
                  <a:close/>
                  <a:moveTo>
                    <a:pt x="6845" y="9553"/>
                  </a:moveTo>
                  <a:cubicBezTo>
                    <a:pt x="6836" y="9610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lnTo>
                    <a:pt x="7428" y="11948"/>
                  </a:lnTo>
                  <a:cubicBezTo>
                    <a:pt x="7431" y="11948"/>
                    <a:pt x="7471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04" y="1"/>
                  </a:moveTo>
                  <a:cubicBezTo>
                    <a:pt x="7218" y="1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cubicBezTo>
                    <a:pt x="11549" y="13350"/>
                    <a:pt x="11329" y="13460"/>
                    <a:pt x="11109" y="13570"/>
                  </a:cubicBezTo>
                  <a:lnTo>
                    <a:pt x="10339" y="13570"/>
                  </a:lnTo>
                  <a:cubicBezTo>
                    <a:pt x="10128" y="13532"/>
                    <a:pt x="9971" y="13507"/>
                    <a:pt x="9856" y="13492"/>
                  </a:cubicBezTo>
                  <a:lnTo>
                    <a:pt x="9856" y="13492"/>
                  </a:lnTo>
                  <a:cubicBezTo>
                    <a:pt x="10034" y="13570"/>
                    <a:pt x="10143" y="13570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3"/>
                    <a:pt x="9643" y="13473"/>
                  </a:cubicBezTo>
                  <a:cubicBezTo>
                    <a:pt x="9683" y="13473"/>
                    <a:pt x="9752" y="13478"/>
                    <a:pt x="9856" y="13492"/>
                  </a:cubicBezTo>
                  <a:lnTo>
                    <a:pt x="9856" y="13492"/>
                  </a:lnTo>
                  <a:cubicBezTo>
                    <a:pt x="9835" y="13483"/>
                    <a:pt x="9813" y="13472"/>
                    <a:pt x="9789" y="13460"/>
                  </a:cubicBezTo>
                  <a:cubicBezTo>
                    <a:pt x="9569" y="13387"/>
                    <a:pt x="9349" y="13314"/>
                    <a:pt x="9129" y="13240"/>
                  </a:cubicBezTo>
                  <a:lnTo>
                    <a:pt x="9129" y="13240"/>
                  </a:lnTo>
                  <a:lnTo>
                    <a:pt x="8689" y="13020"/>
                  </a:lnTo>
                  <a:cubicBezTo>
                    <a:pt x="8579" y="13020"/>
                    <a:pt x="8469" y="12910"/>
                    <a:pt x="8359" y="12801"/>
                  </a:cubicBez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2"/>
                    <a:pt x="7985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0" y="7346"/>
                    <a:pt x="7842" y="7269"/>
                    <a:pt x="7920" y="7191"/>
                  </a:cubicBezTo>
                  <a:lnTo>
                    <a:pt x="8140" y="7081"/>
                  </a:lnTo>
                  <a:cubicBezTo>
                    <a:pt x="8165" y="7047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2"/>
                    <a:pt x="10449" y="592"/>
                    <a:pt x="8579" y="42"/>
                  </a:cubicBezTo>
                  <a:cubicBezTo>
                    <a:pt x="8359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7"/>
            <p:cNvSpPr/>
            <p:nvPr/>
          </p:nvSpPr>
          <p:spPr>
            <a:xfrm>
              <a:off x="6279225" y="1593900"/>
              <a:ext cx="452825" cy="510175"/>
            </a:xfrm>
            <a:custGeom>
              <a:avLst/>
              <a:gdLst/>
              <a:ahLst/>
              <a:cxnLst/>
              <a:rect l="l" t="t" r="r" b="b"/>
              <a:pathLst>
                <a:path w="18113" h="20407" extrusionOk="0">
                  <a:moveTo>
                    <a:pt x="7810" y="12042"/>
                  </a:moveTo>
                  <a:cubicBezTo>
                    <a:pt x="7844" y="12132"/>
                    <a:pt x="7873" y="12203"/>
                    <a:pt x="7872" y="12203"/>
                  </a:cubicBezTo>
                  <a:cubicBezTo>
                    <a:pt x="7872" y="12203"/>
                    <a:pt x="7855" y="12160"/>
                    <a:pt x="7810" y="12048"/>
                  </a:cubicBezTo>
                  <a:cubicBezTo>
                    <a:pt x="7810" y="12046"/>
                    <a:pt x="7810" y="12044"/>
                    <a:pt x="7810" y="12042"/>
                  </a:cubicBez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269"/>
                    <a:pt x="3630" y="2699"/>
                    <a:pt x="2420" y="4458"/>
                  </a:cubicBezTo>
                  <a:cubicBezTo>
                    <a:pt x="221" y="7758"/>
                    <a:pt x="1" y="11938"/>
                    <a:pt x="1760" y="15457"/>
                  </a:cubicBezTo>
                  <a:cubicBezTo>
                    <a:pt x="2860" y="17437"/>
                    <a:pt x="4510" y="1897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1" y="20407"/>
                    <a:pt x="8946" y="20370"/>
                    <a:pt x="9240" y="20297"/>
                  </a:cubicBezTo>
                  <a:cubicBezTo>
                    <a:pt x="10120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20" y="14027"/>
                  </a:cubicBezTo>
                  <a:cubicBezTo>
                    <a:pt x="9790" y="13917"/>
                    <a:pt x="9460" y="13697"/>
                    <a:pt x="9130" y="13477"/>
                  </a:cubicBezTo>
                  <a:lnTo>
                    <a:pt x="8800" y="13257"/>
                  </a:lnTo>
                  <a:lnTo>
                    <a:pt x="8800" y="13257"/>
                  </a:lnTo>
                  <a:cubicBezTo>
                    <a:pt x="8552" y="13009"/>
                    <a:pt x="8443" y="12901"/>
                    <a:pt x="8250" y="12708"/>
                  </a:cubicBezTo>
                  <a:lnTo>
                    <a:pt x="8250" y="12708"/>
                  </a:lnTo>
                  <a:lnTo>
                    <a:pt x="8140" y="12488"/>
                  </a:lnTo>
                  <a:cubicBezTo>
                    <a:pt x="7984" y="12332"/>
                    <a:pt x="7883" y="12120"/>
                    <a:pt x="7799" y="11932"/>
                  </a:cubicBezTo>
                  <a:lnTo>
                    <a:pt x="7799" y="11932"/>
                  </a:lnTo>
                  <a:cubicBezTo>
                    <a:pt x="7768" y="11782"/>
                    <a:pt x="7679" y="11676"/>
                    <a:pt x="7590" y="11498"/>
                  </a:cubicBezTo>
                  <a:cubicBezTo>
                    <a:pt x="7590" y="11431"/>
                    <a:pt x="7590" y="11354"/>
                    <a:pt x="7587" y="11274"/>
                  </a:cubicBezTo>
                  <a:lnTo>
                    <a:pt x="7587" y="11274"/>
                  </a:lnTo>
                  <a:cubicBezTo>
                    <a:pt x="7608" y="11386"/>
                    <a:pt x="7616" y="11430"/>
                    <a:pt x="7617" y="11430"/>
                  </a:cubicBezTo>
                  <a:cubicBezTo>
                    <a:pt x="7619" y="11430"/>
                    <a:pt x="7590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9628"/>
                  </a:lnTo>
                  <a:cubicBezTo>
                    <a:pt x="7588" y="9654"/>
                    <a:pt x="7586" y="9679"/>
                    <a:pt x="7584" y="9703"/>
                  </a:cubicBezTo>
                  <a:lnTo>
                    <a:pt x="7584" y="9703"/>
                  </a:lnTo>
                  <a:cubicBezTo>
                    <a:pt x="7588" y="9630"/>
                    <a:pt x="7590" y="9565"/>
                    <a:pt x="7590" y="9518"/>
                  </a:cubicBezTo>
                  <a:cubicBezTo>
                    <a:pt x="7645" y="9353"/>
                    <a:pt x="7700" y="9215"/>
                    <a:pt x="7755" y="9078"/>
                  </a:cubicBezTo>
                  <a:lnTo>
                    <a:pt x="7755" y="9078"/>
                  </a:lnTo>
                  <a:cubicBezTo>
                    <a:pt x="7782" y="9050"/>
                    <a:pt x="7810" y="9023"/>
                    <a:pt x="7810" y="8968"/>
                  </a:cubicBezTo>
                  <a:lnTo>
                    <a:pt x="8030" y="8528"/>
                  </a:lnTo>
                  <a:cubicBezTo>
                    <a:pt x="8170" y="8318"/>
                    <a:pt x="8487" y="7930"/>
                    <a:pt x="8474" y="7930"/>
                  </a:cubicBezTo>
                  <a:lnTo>
                    <a:pt x="8474" y="7930"/>
                  </a:lnTo>
                  <a:cubicBezTo>
                    <a:pt x="8468" y="7930"/>
                    <a:pt x="8389" y="8015"/>
                    <a:pt x="8186" y="8243"/>
                  </a:cubicBezTo>
                  <a:lnTo>
                    <a:pt x="8186" y="8243"/>
                  </a:lnTo>
                  <a:cubicBezTo>
                    <a:pt x="8316" y="8081"/>
                    <a:pt x="8418" y="7920"/>
                    <a:pt x="8580" y="7758"/>
                  </a:cubicBezTo>
                  <a:lnTo>
                    <a:pt x="9020" y="7428"/>
                  </a:lnTo>
                  <a:cubicBezTo>
                    <a:pt x="9030" y="7418"/>
                    <a:pt x="9039" y="7409"/>
                    <a:pt x="9046" y="7401"/>
                  </a:cubicBezTo>
                  <a:lnTo>
                    <a:pt x="9046" y="7401"/>
                  </a:lnTo>
                  <a:cubicBezTo>
                    <a:pt x="9168" y="7329"/>
                    <a:pt x="9298" y="7249"/>
                    <a:pt x="9415" y="7182"/>
                  </a:cubicBezTo>
                  <a:lnTo>
                    <a:pt x="9415" y="7182"/>
                  </a:lnTo>
                  <a:lnTo>
                    <a:pt x="9900" y="6988"/>
                  </a:lnTo>
                  <a:lnTo>
                    <a:pt x="10361" y="6896"/>
                  </a:lnTo>
                  <a:lnTo>
                    <a:pt x="10361" y="6896"/>
                  </a:lnTo>
                  <a:cubicBezTo>
                    <a:pt x="10293" y="6904"/>
                    <a:pt x="10238" y="6910"/>
                    <a:pt x="10219" y="6910"/>
                  </a:cubicBezTo>
                  <a:cubicBezTo>
                    <a:pt x="10196" y="6910"/>
                    <a:pt x="10223" y="6901"/>
                    <a:pt x="10340" y="6878"/>
                  </a:cubicBezTo>
                  <a:lnTo>
                    <a:pt x="10450" y="6878"/>
                  </a:lnTo>
                  <a:lnTo>
                    <a:pt x="10361" y="6896"/>
                  </a:lnTo>
                  <a:lnTo>
                    <a:pt x="10361" y="6896"/>
                  </a:lnTo>
                  <a:cubicBezTo>
                    <a:pt x="10405" y="6891"/>
                    <a:pt x="10455" y="6884"/>
                    <a:pt x="10505" y="6878"/>
                  </a:cubicBezTo>
                  <a:lnTo>
                    <a:pt x="11866" y="6878"/>
                  </a:lnTo>
                  <a:cubicBezTo>
                    <a:pt x="11989" y="6906"/>
                    <a:pt x="12099" y="6933"/>
                    <a:pt x="12209" y="6988"/>
                  </a:cubicBezTo>
                  <a:cubicBezTo>
                    <a:pt x="12585" y="7089"/>
                    <a:pt x="12942" y="7136"/>
                    <a:pt x="13277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7"/>
            <p:cNvSpPr/>
            <p:nvPr/>
          </p:nvSpPr>
          <p:spPr>
            <a:xfrm>
              <a:off x="6961150" y="1594375"/>
              <a:ext cx="409750" cy="509925"/>
            </a:xfrm>
            <a:custGeom>
              <a:avLst/>
              <a:gdLst/>
              <a:ahLst/>
              <a:cxnLst/>
              <a:rect l="l" t="t" r="r" b="b"/>
              <a:pathLst>
                <a:path w="16390" h="20397" extrusionOk="0">
                  <a:moveTo>
                    <a:pt x="7822" y="7232"/>
                  </a:moveTo>
                  <a:cubicBezTo>
                    <a:pt x="7767" y="7272"/>
                    <a:pt x="7722" y="7299"/>
                    <a:pt x="7700" y="7299"/>
                  </a:cubicBezTo>
                  <a:cubicBezTo>
                    <a:pt x="7745" y="7277"/>
                    <a:pt x="7785" y="7254"/>
                    <a:pt x="7822" y="7232"/>
                  </a:cubicBezTo>
                  <a:close/>
                  <a:moveTo>
                    <a:pt x="6930" y="9059"/>
                  </a:moveTo>
                  <a:cubicBezTo>
                    <a:pt x="6930" y="9059"/>
                    <a:pt x="6898" y="9281"/>
                    <a:pt x="6869" y="9453"/>
                  </a:cubicBezTo>
                  <a:lnTo>
                    <a:pt x="6869" y="9453"/>
                  </a:lnTo>
                  <a:cubicBezTo>
                    <a:pt x="6868" y="9389"/>
                    <a:pt x="6820" y="9389"/>
                    <a:pt x="6820" y="9389"/>
                  </a:cubicBezTo>
                  <a:cubicBezTo>
                    <a:pt x="6857" y="9279"/>
                    <a:pt x="6893" y="9169"/>
                    <a:pt x="6930" y="9059"/>
                  </a:cubicBezTo>
                  <a:close/>
                  <a:moveTo>
                    <a:pt x="6857" y="9521"/>
                  </a:moveTo>
                  <a:cubicBezTo>
                    <a:pt x="6843" y="9595"/>
                    <a:pt x="6831" y="9648"/>
                    <a:pt x="6825" y="9648"/>
                  </a:cubicBezTo>
                  <a:cubicBezTo>
                    <a:pt x="6822" y="9648"/>
                    <a:pt x="6820" y="9636"/>
                    <a:pt x="6820" y="9609"/>
                  </a:cubicBezTo>
                  <a:cubicBezTo>
                    <a:pt x="6837" y="9574"/>
                    <a:pt x="6849" y="9545"/>
                    <a:pt x="6857" y="9521"/>
                  </a:cubicBezTo>
                  <a:close/>
                  <a:moveTo>
                    <a:pt x="8237" y="12883"/>
                  </a:moveTo>
                  <a:cubicBezTo>
                    <a:pt x="8247" y="12892"/>
                    <a:pt x="8256" y="12901"/>
                    <a:pt x="8266" y="12909"/>
                  </a:cubicBezTo>
                  <a:lnTo>
                    <a:pt x="8266" y="12909"/>
                  </a:lnTo>
                  <a:cubicBezTo>
                    <a:pt x="8260" y="12909"/>
                    <a:pt x="8255" y="12908"/>
                    <a:pt x="8250" y="12908"/>
                  </a:cubicBezTo>
                  <a:lnTo>
                    <a:pt x="8237" y="12883"/>
                  </a:lnTo>
                  <a:close/>
                  <a:moveTo>
                    <a:pt x="8304" y="12944"/>
                  </a:moveTo>
                  <a:lnTo>
                    <a:pt x="8304" y="12944"/>
                  </a:lnTo>
                  <a:cubicBezTo>
                    <a:pt x="8395" y="13026"/>
                    <a:pt x="8472" y="13093"/>
                    <a:pt x="8466" y="13093"/>
                  </a:cubicBezTo>
                  <a:cubicBezTo>
                    <a:pt x="8462" y="13093"/>
                    <a:pt x="8431" y="13072"/>
                    <a:pt x="8360" y="13018"/>
                  </a:cubicBezTo>
                  <a:cubicBezTo>
                    <a:pt x="8340" y="12992"/>
                    <a:pt x="8321" y="12967"/>
                    <a:pt x="8304" y="12944"/>
                  </a:cubicBezTo>
                  <a:close/>
                  <a:moveTo>
                    <a:pt x="8937" y="13293"/>
                  </a:moveTo>
                  <a:lnTo>
                    <a:pt x="8937" y="13293"/>
                  </a:lnTo>
                  <a:cubicBezTo>
                    <a:pt x="9054" y="13351"/>
                    <a:pt x="9164" y="13401"/>
                    <a:pt x="9157" y="13401"/>
                  </a:cubicBezTo>
                  <a:cubicBezTo>
                    <a:pt x="9153" y="13401"/>
                    <a:pt x="9113" y="13386"/>
                    <a:pt x="9020" y="13348"/>
                  </a:cubicBezTo>
                  <a:lnTo>
                    <a:pt x="8937" y="13293"/>
                  </a:lnTo>
                  <a:close/>
                  <a:moveTo>
                    <a:pt x="11440" y="13537"/>
                  </a:moveTo>
                  <a:cubicBezTo>
                    <a:pt x="11442" y="13537"/>
                    <a:pt x="11382" y="13545"/>
                    <a:pt x="11220" y="13568"/>
                  </a:cubicBezTo>
                  <a:lnTo>
                    <a:pt x="11192" y="13568"/>
                  </a:lnTo>
                  <a:cubicBezTo>
                    <a:pt x="11319" y="13553"/>
                    <a:pt x="11437" y="13537"/>
                    <a:pt x="11440" y="13537"/>
                  </a:cubicBezTo>
                  <a:close/>
                  <a:moveTo>
                    <a:pt x="7957" y="0"/>
                  </a:moveTo>
                  <a:cubicBezTo>
                    <a:pt x="7285" y="0"/>
                    <a:pt x="6612" y="144"/>
                    <a:pt x="5940" y="480"/>
                  </a:cubicBezTo>
                  <a:lnTo>
                    <a:pt x="6050" y="480"/>
                  </a:lnTo>
                  <a:cubicBezTo>
                    <a:pt x="2311" y="2130"/>
                    <a:pt x="1" y="5869"/>
                    <a:pt x="1" y="9939"/>
                  </a:cubicBezTo>
                  <a:cubicBezTo>
                    <a:pt x="1" y="13898"/>
                    <a:pt x="2201" y="17418"/>
                    <a:pt x="5720" y="19288"/>
                  </a:cubicBezTo>
                  <a:cubicBezTo>
                    <a:pt x="7301" y="20006"/>
                    <a:pt x="9023" y="20396"/>
                    <a:pt x="10763" y="20396"/>
                  </a:cubicBezTo>
                  <a:cubicBezTo>
                    <a:pt x="11686" y="20396"/>
                    <a:pt x="12614" y="20287"/>
                    <a:pt x="13529" y="20058"/>
                  </a:cubicBezTo>
                  <a:cubicBezTo>
                    <a:pt x="15399" y="19508"/>
                    <a:pt x="16389" y="17638"/>
                    <a:pt x="15949" y="15768"/>
                  </a:cubicBezTo>
                  <a:cubicBezTo>
                    <a:pt x="15496" y="14318"/>
                    <a:pt x="14147" y="13316"/>
                    <a:pt x="12639" y="13316"/>
                  </a:cubicBezTo>
                  <a:cubicBezTo>
                    <a:pt x="12318" y="13316"/>
                    <a:pt x="11989" y="13362"/>
                    <a:pt x="11660" y="13458"/>
                  </a:cubicBezTo>
                  <a:cubicBezTo>
                    <a:pt x="11440" y="13458"/>
                    <a:pt x="11220" y="13458"/>
                    <a:pt x="11000" y="13568"/>
                  </a:cubicBezTo>
                  <a:lnTo>
                    <a:pt x="10230" y="13568"/>
                  </a:lnTo>
                  <a:cubicBezTo>
                    <a:pt x="10106" y="13546"/>
                    <a:pt x="10001" y="13528"/>
                    <a:pt x="9914" y="13514"/>
                  </a:cubicBezTo>
                  <a:lnTo>
                    <a:pt x="9914" y="13514"/>
                  </a:lnTo>
                  <a:cubicBezTo>
                    <a:pt x="10056" y="13568"/>
                    <a:pt x="10143" y="13568"/>
                    <a:pt x="10230" y="13568"/>
                  </a:cubicBezTo>
                  <a:lnTo>
                    <a:pt x="10010" y="13568"/>
                  </a:lnTo>
                  <a:cubicBezTo>
                    <a:pt x="9790" y="13568"/>
                    <a:pt x="9423" y="13471"/>
                    <a:pt x="9562" y="13471"/>
                  </a:cubicBezTo>
                  <a:cubicBezTo>
                    <a:pt x="9610" y="13471"/>
                    <a:pt x="9718" y="13482"/>
                    <a:pt x="9914" y="13514"/>
                  </a:cubicBezTo>
                  <a:lnTo>
                    <a:pt x="9914" y="13514"/>
                  </a:lnTo>
                  <a:cubicBezTo>
                    <a:pt x="9877" y="13500"/>
                    <a:pt x="9836" y="13481"/>
                    <a:pt x="9790" y="13458"/>
                  </a:cubicBezTo>
                  <a:cubicBezTo>
                    <a:pt x="9460" y="13348"/>
                    <a:pt x="9130" y="13238"/>
                    <a:pt x="8800" y="13128"/>
                  </a:cubicBezTo>
                  <a:cubicBezTo>
                    <a:pt x="8749" y="13118"/>
                    <a:pt x="8714" y="13114"/>
                    <a:pt x="8692" y="13114"/>
                  </a:cubicBezTo>
                  <a:cubicBezTo>
                    <a:pt x="8681" y="13114"/>
                    <a:pt x="8673" y="13115"/>
                    <a:pt x="8668" y="13117"/>
                  </a:cubicBezTo>
                  <a:lnTo>
                    <a:pt x="8668" y="13117"/>
                  </a:lnTo>
                  <a:cubicBezTo>
                    <a:pt x="8481" y="13021"/>
                    <a:pt x="8377" y="12927"/>
                    <a:pt x="8279" y="12911"/>
                  </a:cubicBezTo>
                  <a:lnTo>
                    <a:pt x="8279" y="12911"/>
                  </a:lnTo>
                  <a:cubicBezTo>
                    <a:pt x="8249" y="12870"/>
                    <a:pt x="8222" y="12835"/>
                    <a:pt x="8197" y="12803"/>
                  </a:cubicBezTo>
                  <a:lnTo>
                    <a:pt x="8197" y="12803"/>
                  </a:lnTo>
                  <a:lnTo>
                    <a:pt x="8140" y="12689"/>
                  </a:lnTo>
                  <a:cubicBezTo>
                    <a:pt x="8117" y="12677"/>
                    <a:pt x="8099" y="12669"/>
                    <a:pt x="8084" y="12663"/>
                  </a:cubicBezTo>
                  <a:lnTo>
                    <a:pt x="8084" y="12663"/>
                  </a:lnTo>
                  <a:cubicBezTo>
                    <a:pt x="7994" y="12560"/>
                    <a:pt x="7941" y="12534"/>
                    <a:pt x="7810" y="12469"/>
                  </a:cubicBezTo>
                  <a:lnTo>
                    <a:pt x="7700" y="12249"/>
                  </a:lnTo>
                  <a:lnTo>
                    <a:pt x="7700" y="12249"/>
                  </a:lnTo>
                  <a:cubicBezTo>
                    <a:pt x="7700" y="12249"/>
                    <a:pt x="7920" y="12469"/>
                    <a:pt x="7920" y="12469"/>
                  </a:cubicBezTo>
                  <a:cubicBezTo>
                    <a:pt x="7920" y="12469"/>
                    <a:pt x="7792" y="12320"/>
                    <a:pt x="7678" y="12181"/>
                  </a:cubicBezTo>
                  <a:lnTo>
                    <a:pt x="7678" y="12181"/>
                  </a:lnTo>
                  <a:cubicBezTo>
                    <a:pt x="7692" y="12208"/>
                    <a:pt x="7700" y="12231"/>
                    <a:pt x="7700" y="12249"/>
                  </a:cubicBezTo>
                  <a:lnTo>
                    <a:pt x="7649" y="12146"/>
                  </a:lnTo>
                  <a:lnTo>
                    <a:pt x="7649" y="12146"/>
                  </a:lnTo>
                  <a:cubicBezTo>
                    <a:pt x="7658" y="12158"/>
                    <a:pt x="7668" y="12169"/>
                    <a:pt x="7678" y="12181"/>
                  </a:cubicBezTo>
                  <a:lnTo>
                    <a:pt x="7678" y="12181"/>
                  </a:lnTo>
                  <a:cubicBezTo>
                    <a:pt x="7663" y="12153"/>
                    <a:pt x="7643" y="12121"/>
                    <a:pt x="7618" y="12085"/>
                  </a:cubicBezTo>
                  <a:lnTo>
                    <a:pt x="7618" y="12085"/>
                  </a:lnTo>
                  <a:lnTo>
                    <a:pt x="7590" y="12029"/>
                  </a:lnTo>
                  <a:cubicBezTo>
                    <a:pt x="7577" y="12015"/>
                    <a:pt x="7565" y="12004"/>
                    <a:pt x="7555" y="11994"/>
                  </a:cubicBezTo>
                  <a:lnTo>
                    <a:pt x="7555" y="11994"/>
                  </a:lnTo>
                  <a:cubicBezTo>
                    <a:pt x="7452" y="11848"/>
                    <a:pt x="7322" y="11663"/>
                    <a:pt x="7260" y="11479"/>
                  </a:cubicBezTo>
                  <a:cubicBezTo>
                    <a:pt x="7260" y="11390"/>
                    <a:pt x="7189" y="11301"/>
                    <a:pt x="7103" y="11213"/>
                  </a:cubicBezTo>
                  <a:lnTo>
                    <a:pt x="7103" y="11213"/>
                  </a:lnTo>
                  <a:cubicBezTo>
                    <a:pt x="7037" y="10963"/>
                    <a:pt x="7022" y="10764"/>
                    <a:pt x="6930" y="10489"/>
                  </a:cubicBezTo>
                  <a:cubicBezTo>
                    <a:pt x="6930" y="10461"/>
                    <a:pt x="6930" y="10434"/>
                    <a:pt x="6930" y="10379"/>
                  </a:cubicBezTo>
                  <a:lnTo>
                    <a:pt x="6930" y="9499"/>
                  </a:lnTo>
                  <a:lnTo>
                    <a:pt x="6930" y="9059"/>
                  </a:lnTo>
                  <a:lnTo>
                    <a:pt x="6930" y="9059"/>
                  </a:lnTo>
                  <a:cubicBezTo>
                    <a:pt x="7003" y="8839"/>
                    <a:pt x="7077" y="8619"/>
                    <a:pt x="7150" y="8399"/>
                  </a:cubicBezTo>
                  <a:lnTo>
                    <a:pt x="7150" y="8399"/>
                  </a:lnTo>
                  <a:cubicBezTo>
                    <a:pt x="7043" y="8613"/>
                    <a:pt x="7005" y="8688"/>
                    <a:pt x="7003" y="8688"/>
                  </a:cubicBezTo>
                  <a:cubicBezTo>
                    <a:pt x="7000" y="8688"/>
                    <a:pt x="7150" y="8363"/>
                    <a:pt x="7150" y="8289"/>
                  </a:cubicBezTo>
                  <a:cubicBezTo>
                    <a:pt x="7150" y="8267"/>
                    <a:pt x="7173" y="8226"/>
                    <a:pt x="7209" y="8174"/>
                  </a:cubicBezTo>
                  <a:lnTo>
                    <a:pt x="7209" y="8174"/>
                  </a:lnTo>
                  <a:cubicBezTo>
                    <a:pt x="7182" y="8252"/>
                    <a:pt x="7150" y="8357"/>
                    <a:pt x="7150" y="8399"/>
                  </a:cubicBezTo>
                  <a:cubicBezTo>
                    <a:pt x="7193" y="8271"/>
                    <a:pt x="7219" y="8189"/>
                    <a:pt x="7233" y="8140"/>
                  </a:cubicBezTo>
                  <a:lnTo>
                    <a:pt x="7233" y="8140"/>
                  </a:lnTo>
                  <a:cubicBezTo>
                    <a:pt x="7225" y="8152"/>
                    <a:pt x="7216" y="8163"/>
                    <a:pt x="7209" y="8174"/>
                  </a:cubicBezTo>
                  <a:lnTo>
                    <a:pt x="7209" y="8174"/>
                  </a:lnTo>
                  <a:cubicBezTo>
                    <a:pt x="7228" y="8120"/>
                    <a:pt x="7244" y="8080"/>
                    <a:pt x="7247" y="8080"/>
                  </a:cubicBezTo>
                  <a:lnTo>
                    <a:pt x="7247" y="8080"/>
                  </a:lnTo>
                  <a:cubicBezTo>
                    <a:pt x="7249" y="8080"/>
                    <a:pt x="7246" y="8097"/>
                    <a:pt x="7233" y="8140"/>
                  </a:cubicBezTo>
                  <a:lnTo>
                    <a:pt x="7233" y="8140"/>
                  </a:lnTo>
                  <a:cubicBezTo>
                    <a:pt x="7387" y="7929"/>
                    <a:pt x="7700" y="7575"/>
                    <a:pt x="7700" y="7409"/>
                  </a:cubicBezTo>
                  <a:lnTo>
                    <a:pt x="7700" y="7409"/>
                  </a:lnTo>
                  <a:lnTo>
                    <a:pt x="7920" y="7189"/>
                  </a:lnTo>
                  <a:lnTo>
                    <a:pt x="8140" y="7079"/>
                  </a:lnTo>
                  <a:cubicBezTo>
                    <a:pt x="8166" y="7045"/>
                    <a:pt x="8186" y="7017"/>
                    <a:pt x="8200" y="6995"/>
                  </a:cubicBezTo>
                  <a:lnTo>
                    <a:pt x="8200" y="6995"/>
                  </a:lnTo>
                  <a:cubicBezTo>
                    <a:pt x="8216" y="6986"/>
                    <a:pt x="8233" y="6978"/>
                    <a:pt x="8250" y="6969"/>
                  </a:cubicBezTo>
                  <a:cubicBezTo>
                    <a:pt x="8580" y="6749"/>
                    <a:pt x="9020" y="6529"/>
                    <a:pt x="9460" y="6419"/>
                  </a:cubicBezTo>
                  <a:cubicBezTo>
                    <a:pt x="10230" y="5979"/>
                    <a:pt x="10780" y="5209"/>
                    <a:pt x="11000" y="4329"/>
                  </a:cubicBezTo>
                  <a:cubicBezTo>
                    <a:pt x="11550" y="2460"/>
                    <a:pt x="10450" y="590"/>
                    <a:pt x="8580" y="40"/>
                  </a:cubicBezTo>
                  <a:cubicBezTo>
                    <a:pt x="8372" y="14"/>
                    <a:pt x="8164" y="0"/>
                    <a:pt x="7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7"/>
            <p:cNvSpPr/>
            <p:nvPr/>
          </p:nvSpPr>
          <p:spPr>
            <a:xfrm>
              <a:off x="6620200" y="20784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827" y="8202"/>
                  </a:moveTo>
                  <a:lnTo>
                    <a:pt x="8909" y="8285"/>
                  </a:lnTo>
                  <a:cubicBezTo>
                    <a:pt x="8949" y="8344"/>
                    <a:pt x="8963" y="8368"/>
                    <a:pt x="8961" y="8368"/>
                  </a:cubicBezTo>
                  <a:cubicBezTo>
                    <a:pt x="8957" y="8368"/>
                    <a:pt x="8897" y="8291"/>
                    <a:pt x="8827" y="8202"/>
                  </a:cubicBezTo>
                  <a:close/>
                  <a:moveTo>
                    <a:pt x="9555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5" y="10244"/>
                  </a:cubicBezTo>
                  <a:close/>
                  <a:moveTo>
                    <a:pt x="9674" y="10775"/>
                  </a:moveTo>
                  <a:cubicBezTo>
                    <a:pt x="9677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643" y="11144"/>
                    <a:pt x="9607" y="11253"/>
                    <a:pt x="9570" y="11358"/>
                  </a:cubicBezTo>
                  <a:lnTo>
                    <a:pt x="9570" y="11358"/>
                  </a:lnTo>
                  <a:cubicBezTo>
                    <a:pt x="9580" y="11291"/>
                    <a:pt x="9655" y="10775"/>
                    <a:pt x="9674" y="1077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3" y="6118"/>
                    <a:pt x="2300" y="7069"/>
                    <a:pt x="3779" y="7069"/>
                  </a:cubicBezTo>
                  <a:cubicBezTo>
                    <a:pt x="4058" y="7069"/>
                    <a:pt x="4340" y="7035"/>
                    <a:pt x="4620" y="6965"/>
                  </a:cubicBezTo>
                  <a:lnTo>
                    <a:pt x="5280" y="6855"/>
                  </a:lnTo>
                  <a:lnTo>
                    <a:pt x="6270" y="6855"/>
                  </a:lnTo>
                  <a:cubicBezTo>
                    <a:pt x="6563" y="6855"/>
                    <a:pt x="6905" y="6953"/>
                    <a:pt x="6742" y="6953"/>
                  </a:cubicBezTo>
                  <a:cubicBezTo>
                    <a:pt x="6661" y="6953"/>
                    <a:pt x="6453" y="6928"/>
                    <a:pt x="6050" y="6855"/>
                  </a:cubicBezTo>
                  <a:lnTo>
                    <a:pt x="6050" y="6855"/>
                  </a:lnTo>
                  <a:lnTo>
                    <a:pt x="6600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699" y="7295"/>
                  </a:lnTo>
                  <a:lnTo>
                    <a:pt x="8029" y="7515"/>
                  </a:lnTo>
                  <a:lnTo>
                    <a:pt x="8035" y="7518"/>
                  </a:lnTo>
                  <a:lnTo>
                    <a:pt x="8035" y="7518"/>
                  </a:lnTo>
                  <a:cubicBezTo>
                    <a:pt x="8361" y="7827"/>
                    <a:pt x="8381" y="7756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1" y="7956"/>
                    <a:pt x="8689" y="8066"/>
                    <a:pt x="8689" y="8175"/>
                  </a:cubicBezTo>
                  <a:cubicBezTo>
                    <a:pt x="8689" y="8175"/>
                    <a:pt x="9019" y="8615"/>
                    <a:pt x="9129" y="8835"/>
                  </a:cubicBezTo>
                  <a:cubicBezTo>
                    <a:pt x="9208" y="8992"/>
                    <a:pt x="9230" y="9093"/>
                    <a:pt x="9277" y="9179"/>
                  </a:cubicBezTo>
                  <a:lnTo>
                    <a:pt x="9277" y="9179"/>
                  </a:lnTo>
                  <a:cubicBezTo>
                    <a:pt x="9351" y="9444"/>
                    <a:pt x="9364" y="9648"/>
                    <a:pt x="9459" y="9935"/>
                  </a:cubicBezTo>
                  <a:cubicBezTo>
                    <a:pt x="9459" y="10020"/>
                    <a:pt x="9526" y="10106"/>
                    <a:pt x="9555" y="10244"/>
                  </a:cubicBezTo>
                  <a:lnTo>
                    <a:pt x="9555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6" y="9712"/>
                    <a:pt x="9549" y="9745"/>
                    <a:pt x="9569" y="9825"/>
                  </a:cubicBezTo>
                  <a:lnTo>
                    <a:pt x="9569" y="10045"/>
                  </a:lnTo>
                  <a:cubicBezTo>
                    <a:pt x="9569" y="10375"/>
                    <a:pt x="9569" y="10595"/>
                    <a:pt x="9569" y="10925"/>
                  </a:cubicBezTo>
                  <a:cubicBezTo>
                    <a:pt x="9569" y="11142"/>
                    <a:pt x="9569" y="11252"/>
                    <a:pt x="9569" y="11361"/>
                  </a:cubicBezTo>
                  <a:lnTo>
                    <a:pt x="9569" y="11361"/>
                  </a:lnTo>
                  <a:cubicBezTo>
                    <a:pt x="9496" y="11572"/>
                    <a:pt x="9423" y="11768"/>
                    <a:pt x="9349" y="11915"/>
                  </a:cubicBezTo>
                  <a:cubicBezTo>
                    <a:pt x="9456" y="11700"/>
                    <a:pt x="9494" y="11625"/>
                    <a:pt x="9496" y="11625"/>
                  </a:cubicBezTo>
                  <a:lnTo>
                    <a:pt x="9496" y="11625"/>
                  </a:lnTo>
                  <a:cubicBezTo>
                    <a:pt x="9500" y="11625"/>
                    <a:pt x="9349" y="11950"/>
                    <a:pt x="9349" y="12025"/>
                  </a:cubicBezTo>
                  <a:cubicBezTo>
                    <a:pt x="9345" y="12029"/>
                    <a:pt x="9339" y="12035"/>
                    <a:pt x="9333" y="12041"/>
                  </a:cubicBezTo>
                  <a:lnTo>
                    <a:pt x="9333" y="12041"/>
                  </a:lnTo>
                  <a:cubicBezTo>
                    <a:pt x="9343" y="11997"/>
                    <a:pt x="9349" y="11953"/>
                    <a:pt x="9349" y="11915"/>
                  </a:cubicBezTo>
                  <a:lnTo>
                    <a:pt x="9349" y="11915"/>
                  </a:lnTo>
                  <a:cubicBezTo>
                    <a:pt x="9327" y="11982"/>
                    <a:pt x="9309" y="12038"/>
                    <a:pt x="9295" y="12083"/>
                  </a:cubicBezTo>
                  <a:lnTo>
                    <a:pt x="9295" y="12083"/>
                  </a:lnTo>
                  <a:cubicBezTo>
                    <a:pt x="9309" y="12067"/>
                    <a:pt x="9322" y="12053"/>
                    <a:pt x="9333" y="12041"/>
                  </a:cubicBezTo>
                  <a:lnTo>
                    <a:pt x="9333" y="12041"/>
                  </a:lnTo>
                  <a:cubicBezTo>
                    <a:pt x="9308" y="12153"/>
                    <a:pt x="9264" y="12263"/>
                    <a:pt x="9254" y="12263"/>
                  </a:cubicBezTo>
                  <a:cubicBezTo>
                    <a:pt x="9247" y="12263"/>
                    <a:pt x="9255" y="12214"/>
                    <a:pt x="9295" y="12083"/>
                  </a:cubicBezTo>
                  <a:lnTo>
                    <a:pt x="9295" y="12083"/>
                  </a:lnTo>
                  <a:cubicBezTo>
                    <a:pt x="9144" y="12254"/>
                    <a:pt x="8812" y="12679"/>
                    <a:pt x="8786" y="12917"/>
                  </a:cubicBezTo>
                  <a:lnTo>
                    <a:pt x="8786" y="12917"/>
                  </a:lnTo>
                  <a:lnTo>
                    <a:pt x="8689" y="13015"/>
                  </a:lnTo>
                  <a:lnTo>
                    <a:pt x="8689" y="13015"/>
                  </a:lnTo>
                  <a:cubicBezTo>
                    <a:pt x="8631" y="13073"/>
                    <a:pt x="8416" y="13256"/>
                    <a:pt x="8295" y="13365"/>
                  </a:cubicBezTo>
                  <a:lnTo>
                    <a:pt x="8295" y="13365"/>
                  </a:lnTo>
                  <a:cubicBezTo>
                    <a:pt x="8424" y="13279"/>
                    <a:pt x="8526" y="13178"/>
                    <a:pt x="8685" y="13019"/>
                  </a:cubicBezTo>
                  <a:lnTo>
                    <a:pt x="8685" y="13019"/>
                  </a:lnTo>
                  <a:lnTo>
                    <a:pt x="8469" y="13234"/>
                  </a:lnTo>
                  <a:lnTo>
                    <a:pt x="8359" y="13344"/>
                  </a:lnTo>
                  <a:cubicBezTo>
                    <a:pt x="8260" y="13419"/>
                    <a:pt x="8217" y="13449"/>
                    <a:pt x="8211" y="13449"/>
                  </a:cubicBezTo>
                  <a:cubicBezTo>
                    <a:pt x="8204" y="13449"/>
                    <a:pt x="8240" y="13414"/>
                    <a:pt x="8295" y="13365"/>
                  </a:cubicBezTo>
                  <a:lnTo>
                    <a:pt x="8295" y="13365"/>
                  </a:lnTo>
                  <a:cubicBezTo>
                    <a:pt x="8248" y="13396"/>
                    <a:pt x="8198" y="13425"/>
                    <a:pt x="8139" y="13454"/>
                  </a:cubicBezTo>
                  <a:cubicBezTo>
                    <a:pt x="7809" y="13674"/>
                    <a:pt x="7369" y="13784"/>
                    <a:pt x="7039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270" y="19504"/>
                    <a:pt x="6929" y="20054"/>
                    <a:pt x="7809" y="20274"/>
                  </a:cubicBezTo>
                  <a:cubicBezTo>
                    <a:pt x="8103" y="20347"/>
                    <a:pt x="8408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294"/>
                    <a:pt x="16388" y="14554"/>
                    <a:pt x="16388" y="10485"/>
                  </a:cubicBezTo>
                  <a:cubicBezTo>
                    <a:pt x="16388" y="6525"/>
                    <a:pt x="14189" y="2895"/>
                    <a:pt x="10669" y="1136"/>
                  </a:cubicBezTo>
                  <a:cubicBezTo>
                    <a:pt x="9136" y="369"/>
                    <a:pt x="7471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7"/>
            <p:cNvSpPr/>
            <p:nvPr/>
          </p:nvSpPr>
          <p:spPr>
            <a:xfrm>
              <a:off x="5928175" y="2076550"/>
              <a:ext cx="455575" cy="512025"/>
            </a:xfrm>
            <a:custGeom>
              <a:avLst/>
              <a:gdLst/>
              <a:ahLst/>
              <a:cxnLst/>
              <a:rect l="l" t="t" r="r" b="b"/>
              <a:pathLst>
                <a:path w="18223" h="20481" extrusionOk="0">
                  <a:moveTo>
                    <a:pt x="10241" y="8314"/>
                  </a:moveTo>
                  <a:cubicBezTo>
                    <a:pt x="10241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1" y="8314"/>
                  </a:cubicBezTo>
                  <a:close/>
                  <a:moveTo>
                    <a:pt x="10463" y="9147"/>
                  </a:move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3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7" y="9635"/>
                    <a:pt x="10551" y="9510"/>
                    <a:pt x="10524" y="9412"/>
                  </a:cubicBezTo>
                  <a:close/>
                  <a:moveTo>
                    <a:pt x="10413" y="11420"/>
                  </a:moveTo>
                  <a:lnTo>
                    <a:pt x="10413" y="11550"/>
                  </a:lnTo>
                  <a:cubicBezTo>
                    <a:pt x="10357" y="11605"/>
                    <a:pt x="10301" y="11689"/>
                    <a:pt x="10246" y="11773"/>
                  </a:cubicBezTo>
                  <a:lnTo>
                    <a:pt x="10246" y="11773"/>
                  </a:lnTo>
                  <a:cubicBezTo>
                    <a:pt x="10293" y="11676"/>
                    <a:pt x="10363" y="11532"/>
                    <a:pt x="10413" y="11420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7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9" y="12853"/>
                  </a:moveTo>
                  <a:cubicBezTo>
                    <a:pt x="9576" y="12853"/>
                    <a:pt x="9538" y="12888"/>
                    <a:pt x="9423" y="12979"/>
                  </a:cubicBezTo>
                  <a:cubicBezTo>
                    <a:pt x="9386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2" y="12939"/>
                    <a:pt x="9557" y="12853"/>
                    <a:pt x="9569" y="12853"/>
                  </a:cubicBezTo>
                  <a:close/>
                  <a:moveTo>
                    <a:pt x="9778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70" y="7616"/>
                    <a:pt x="9863" y="7810"/>
                  </a:cubicBezTo>
                  <a:lnTo>
                    <a:pt x="9863" y="7810"/>
                  </a:lnTo>
                  <a:lnTo>
                    <a:pt x="9863" y="7810"/>
                  </a:ln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3" y="9059"/>
                    <a:pt x="10449" y="9102"/>
                    <a:pt x="10463" y="9147"/>
                  </a:cubicBezTo>
                  <a:lnTo>
                    <a:pt x="10463" y="9147"/>
                  </a:lnTo>
                  <a:cubicBezTo>
                    <a:pt x="10456" y="9105"/>
                    <a:pt x="10458" y="9088"/>
                    <a:pt x="10465" y="9088"/>
                  </a:cubicBezTo>
                  <a:lnTo>
                    <a:pt x="10465" y="9088"/>
                  </a:ln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4" y="10640"/>
                    <a:pt x="10563" y="10879"/>
                    <a:pt x="10523" y="11000"/>
                  </a:cubicBezTo>
                  <a:cubicBezTo>
                    <a:pt x="10419" y="11310"/>
                    <a:pt x="10316" y="11524"/>
                    <a:pt x="10212" y="11823"/>
                  </a:cubicBezTo>
                  <a:lnTo>
                    <a:pt x="10212" y="11823"/>
                  </a:lnTo>
                  <a:cubicBezTo>
                    <a:pt x="10169" y="11887"/>
                    <a:pt x="10126" y="11946"/>
                    <a:pt x="10083" y="11990"/>
                  </a:cubicBezTo>
                  <a:cubicBezTo>
                    <a:pt x="10052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6" y="13619"/>
                  </a:cubicBezTo>
                  <a:lnTo>
                    <a:pt x="7826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6" y="13619"/>
                  </a:cubicBezTo>
                  <a:lnTo>
                    <a:pt x="7826" y="13619"/>
                  </a:lnTo>
                  <a:cubicBezTo>
                    <a:pt x="7775" y="13624"/>
                    <a:pt x="7713" y="13632"/>
                    <a:pt x="7650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7" y="13429"/>
                    <a:pt x="5188" y="13382"/>
                    <a:pt x="4858" y="13382"/>
                  </a:cubicBezTo>
                  <a:cubicBezTo>
                    <a:pt x="1236" y="13382"/>
                    <a:pt x="1" y="19020"/>
                    <a:pt x="4034" y="20129"/>
                  </a:cubicBezTo>
                  <a:cubicBezTo>
                    <a:pt x="4985" y="20366"/>
                    <a:pt x="5956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3" y="19139"/>
                    <a:pt x="14483" y="17819"/>
                    <a:pt x="1580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7"/>
            <p:cNvSpPr/>
            <p:nvPr/>
          </p:nvSpPr>
          <p:spPr>
            <a:xfrm>
              <a:off x="5289325" y="2078425"/>
              <a:ext cx="409750" cy="509600"/>
            </a:xfrm>
            <a:custGeom>
              <a:avLst/>
              <a:gdLst/>
              <a:ahLst/>
              <a:cxnLst/>
              <a:rect l="l" t="t" r="r" b="b"/>
              <a:pathLst>
                <a:path w="16390" h="20384" extrusionOk="0">
                  <a:moveTo>
                    <a:pt x="8100" y="7495"/>
                  </a:moveTo>
                  <a:lnTo>
                    <a:pt x="8140" y="7515"/>
                  </a:lnTo>
                  <a:lnTo>
                    <a:pt x="8188" y="7563"/>
                  </a:lnTo>
                  <a:lnTo>
                    <a:pt x="8188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2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4" y="10321"/>
                    <a:pt x="9570" y="10375"/>
                    <a:pt x="9570" y="10375"/>
                  </a:cubicBezTo>
                  <a:cubicBezTo>
                    <a:pt x="9570" y="10326"/>
                    <a:pt x="9564" y="10283"/>
                    <a:pt x="9556" y="10244"/>
                  </a:cubicBezTo>
                  <a:close/>
                  <a:moveTo>
                    <a:pt x="9460" y="11915"/>
                  </a:moveTo>
                  <a:cubicBezTo>
                    <a:pt x="9460" y="12048"/>
                    <a:pt x="9338" y="12263"/>
                    <a:pt x="9316" y="12263"/>
                  </a:cubicBezTo>
                  <a:cubicBezTo>
                    <a:pt x="9302" y="12263"/>
                    <a:pt x="9330" y="12173"/>
                    <a:pt x="9460" y="11915"/>
                  </a:cubicBezTo>
                  <a:close/>
                  <a:moveTo>
                    <a:pt x="5786" y="0"/>
                  </a:moveTo>
                  <a:cubicBezTo>
                    <a:pt x="4811" y="0"/>
                    <a:pt x="3828" y="124"/>
                    <a:pt x="2860" y="366"/>
                  </a:cubicBezTo>
                  <a:cubicBezTo>
                    <a:pt x="991" y="806"/>
                    <a:pt x="1" y="2786"/>
                    <a:pt x="441" y="4545"/>
                  </a:cubicBezTo>
                  <a:cubicBezTo>
                    <a:pt x="903" y="6118"/>
                    <a:pt x="2300" y="7069"/>
                    <a:pt x="3845" y="7069"/>
                  </a:cubicBezTo>
                  <a:cubicBezTo>
                    <a:pt x="4137" y="7069"/>
                    <a:pt x="4434" y="7035"/>
                    <a:pt x="473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53"/>
                    <a:pt x="6779" y="6953"/>
                  </a:cubicBezTo>
                  <a:cubicBezTo>
                    <a:pt x="6710" y="6953"/>
                    <a:pt x="6527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4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6" y="9712"/>
                    <a:pt x="9530" y="9712"/>
                  </a:cubicBezTo>
                  <a:lnTo>
                    <a:pt x="9530" y="9712"/>
                  </a:lnTo>
                  <a:cubicBezTo>
                    <a:pt x="9537" y="9712"/>
                    <a:pt x="9550" y="9745"/>
                    <a:pt x="9570" y="9825"/>
                  </a:cubicBezTo>
                  <a:lnTo>
                    <a:pt x="9570" y="10045"/>
                  </a:lnTo>
                  <a:cubicBezTo>
                    <a:pt x="9570" y="10375"/>
                    <a:pt x="957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54" y="10775"/>
                    <a:pt x="9675" y="10775"/>
                  </a:cubicBezTo>
                  <a:cubicBezTo>
                    <a:pt x="9678" y="10775"/>
                    <a:pt x="9680" y="10787"/>
                    <a:pt x="9680" y="10815"/>
                  </a:cubicBezTo>
                  <a:cubicBezTo>
                    <a:pt x="9680" y="10815"/>
                    <a:pt x="9680" y="10925"/>
                    <a:pt x="9680" y="11035"/>
                  </a:cubicBezTo>
                  <a:cubicBezTo>
                    <a:pt x="9584" y="11322"/>
                    <a:pt x="9488" y="11610"/>
                    <a:pt x="9465" y="11825"/>
                  </a:cubicBezTo>
                  <a:lnTo>
                    <a:pt x="9465" y="11825"/>
                  </a:lnTo>
                  <a:cubicBezTo>
                    <a:pt x="9427" y="11907"/>
                    <a:pt x="9383" y="11991"/>
                    <a:pt x="9350" y="12025"/>
                  </a:cubicBezTo>
                  <a:cubicBezTo>
                    <a:pt x="9258" y="12116"/>
                    <a:pt x="8939" y="12588"/>
                    <a:pt x="8834" y="12871"/>
                  </a:cubicBezTo>
                  <a:lnTo>
                    <a:pt x="8834" y="12871"/>
                  </a:lnTo>
                  <a:lnTo>
                    <a:pt x="8686" y="13018"/>
                  </a:lnTo>
                  <a:lnTo>
                    <a:pt x="8686" y="13018"/>
                  </a:lnTo>
                  <a:cubicBezTo>
                    <a:pt x="8469" y="13236"/>
                    <a:pt x="8359" y="13345"/>
                    <a:pt x="8140" y="13454"/>
                  </a:cubicBezTo>
                  <a:cubicBezTo>
                    <a:pt x="7810" y="1367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83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50" y="19944"/>
                  </a:cubicBezTo>
                  <a:lnTo>
                    <a:pt x="10340" y="19944"/>
                  </a:ln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70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7"/>
            <p:cNvSpPr/>
            <p:nvPr/>
          </p:nvSpPr>
          <p:spPr>
            <a:xfrm>
              <a:off x="4597325" y="2076550"/>
              <a:ext cx="455550" cy="512025"/>
            </a:xfrm>
            <a:custGeom>
              <a:avLst/>
              <a:gdLst/>
              <a:ahLst/>
              <a:cxnLst/>
              <a:rect l="l" t="t" r="r" b="b"/>
              <a:pathLst>
                <a:path w="18222" h="20481" extrusionOk="0">
                  <a:moveTo>
                    <a:pt x="10240" y="8314"/>
                  </a:moveTo>
                  <a:cubicBezTo>
                    <a:pt x="10240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6" y="9635"/>
                    <a:pt x="10551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5" y="12853"/>
                    <a:pt x="9537" y="12888"/>
                    <a:pt x="9423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1" y="12939"/>
                    <a:pt x="9557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69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3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1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9" y="11718"/>
                    <a:pt x="10223" y="11790"/>
                  </a:cubicBezTo>
                  <a:lnTo>
                    <a:pt x="10223" y="11790"/>
                  </a:lnTo>
                  <a:cubicBezTo>
                    <a:pt x="10184" y="11866"/>
                    <a:pt x="10133" y="11939"/>
                    <a:pt x="10083" y="11990"/>
                  </a:cubicBezTo>
                  <a:cubicBezTo>
                    <a:pt x="10051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2" y="13587"/>
                    <a:pt x="7825" y="13619"/>
                  </a:cubicBezTo>
                  <a:lnTo>
                    <a:pt x="7825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6" y="13631"/>
                    <a:pt x="7825" y="13619"/>
                  </a:cubicBezTo>
                  <a:lnTo>
                    <a:pt x="7825" y="13619"/>
                  </a:lnTo>
                  <a:cubicBezTo>
                    <a:pt x="7775" y="13624"/>
                    <a:pt x="7712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6" y="13429"/>
                    <a:pt x="5187" y="13382"/>
                    <a:pt x="4858" y="13382"/>
                  </a:cubicBezTo>
                  <a:cubicBezTo>
                    <a:pt x="1235" y="13382"/>
                    <a:pt x="0" y="19020"/>
                    <a:pt x="4033" y="20129"/>
                  </a:cubicBezTo>
                  <a:cubicBezTo>
                    <a:pt x="4984" y="20366"/>
                    <a:pt x="5955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2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7"/>
            <p:cNvSpPr/>
            <p:nvPr/>
          </p:nvSpPr>
          <p:spPr>
            <a:xfrm>
              <a:off x="3958475" y="20784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29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09" y="8285"/>
                  </a:lnTo>
                  <a:cubicBezTo>
                    <a:pt x="8949" y="8344"/>
                    <a:pt x="8963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3" y="10230"/>
                  </a:moveTo>
                  <a:cubicBezTo>
                    <a:pt x="9563" y="10273"/>
                    <a:pt x="9569" y="10320"/>
                    <a:pt x="9569" y="10375"/>
                  </a:cubicBezTo>
                  <a:cubicBezTo>
                    <a:pt x="9569" y="10375"/>
                    <a:pt x="9563" y="10314"/>
                    <a:pt x="9553" y="10230"/>
                  </a:cubicBezTo>
                  <a:close/>
                  <a:moveTo>
                    <a:pt x="9426" y="11683"/>
                  </a:moveTo>
                  <a:cubicBezTo>
                    <a:pt x="9407" y="11769"/>
                    <a:pt x="9383" y="11847"/>
                    <a:pt x="9349" y="11915"/>
                  </a:cubicBezTo>
                  <a:cubicBezTo>
                    <a:pt x="9387" y="11802"/>
                    <a:pt x="9411" y="11728"/>
                    <a:pt x="9426" y="11683"/>
                  </a:cubicBezTo>
                  <a:close/>
                  <a:moveTo>
                    <a:pt x="9349" y="11915"/>
                  </a:moveTo>
                  <a:cubicBezTo>
                    <a:pt x="9349" y="12048"/>
                    <a:pt x="9228" y="12263"/>
                    <a:pt x="9206" y="12263"/>
                  </a:cubicBezTo>
                  <a:cubicBezTo>
                    <a:pt x="9192" y="12263"/>
                    <a:pt x="9220" y="12173"/>
                    <a:pt x="9349" y="11915"/>
                  </a:cubicBezTo>
                  <a:close/>
                  <a:moveTo>
                    <a:pt x="8250" y="13344"/>
                  </a:moveTo>
                  <a:cubicBezTo>
                    <a:pt x="8150" y="13419"/>
                    <a:pt x="8113" y="13449"/>
                    <a:pt x="8114" y="13449"/>
                  </a:cubicBezTo>
                  <a:cubicBezTo>
                    <a:pt x="8115" y="13449"/>
                    <a:pt x="8174" y="13405"/>
                    <a:pt x="8250" y="13344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3" y="6118"/>
                    <a:pt x="2300" y="7069"/>
                    <a:pt x="3780" y="7069"/>
                  </a:cubicBezTo>
                  <a:cubicBezTo>
                    <a:pt x="4059" y="7069"/>
                    <a:pt x="4341" y="7035"/>
                    <a:pt x="462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7" y="6953"/>
                    <a:pt x="6779" y="6953"/>
                  </a:cubicBezTo>
                  <a:cubicBezTo>
                    <a:pt x="6710" y="6953"/>
                    <a:pt x="6526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1" y="7956"/>
                    <a:pt x="8689" y="8066"/>
                    <a:pt x="8689" y="8175"/>
                  </a:cubicBezTo>
                  <a:cubicBezTo>
                    <a:pt x="8799" y="8175"/>
                    <a:pt x="9019" y="8615"/>
                    <a:pt x="9129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59" y="9655"/>
                    <a:pt x="9459" y="9935"/>
                  </a:cubicBezTo>
                  <a:lnTo>
                    <a:pt x="9459" y="10045"/>
                  </a:lnTo>
                  <a:cubicBezTo>
                    <a:pt x="9459" y="10375"/>
                    <a:pt x="9459" y="10595"/>
                    <a:pt x="9459" y="10925"/>
                  </a:cubicBezTo>
                  <a:cubicBezTo>
                    <a:pt x="9459" y="11145"/>
                    <a:pt x="9459" y="11255"/>
                    <a:pt x="9459" y="11365"/>
                  </a:cubicBezTo>
                  <a:cubicBezTo>
                    <a:pt x="9459" y="11365"/>
                    <a:pt x="9544" y="10775"/>
                    <a:pt x="9565" y="10775"/>
                  </a:cubicBezTo>
                  <a:cubicBezTo>
                    <a:pt x="9568" y="10775"/>
                    <a:pt x="9569" y="10787"/>
                    <a:pt x="9569" y="10815"/>
                  </a:cubicBezTo>
                  <a:cubicBezTo>
                    <a:pt x="9569" y="10815"/>
                    <a:pt x="9569" y="10925"/>
                    <a:pt x="9569" y="11035"/>
                  </a:cubicBezTo>
                  <a:cubicBezTo>
                    <a:pt x="9499" y="11246"/>
                    <a:pt x="9473" y="11458"/>
                    <a:pt x="9435" y="11641"/>
                  </a:cubicBezTo>
                  <a:lnTo>
                    <a:pt x="9435" y="11641"/>
                  </a:lnTo>
                  <a:cubicBezTo>
                    <a:pt x="9406" y="11707"/>
                    <a:pt x="9304" y="11960"/>
                    <a:pt x="9239" y="12025"/>
                  </a:cubicBezTo>
                  <a:cubicBezTo>
                    <a:pt x="9148" y="12116"/>
                    <a:pt x="8828" y="12588"/>
                    <a:pt x="8723" y="12871"/>
                  </a:cubicBezTo>
                  <a:lnTo>
                    <a:pt x="8723" y="12871"/>
                  </a:lnTo>
                  <a:lnTo>
                    <a:pt x="8360" y="13234"/>
                  </a:lnTo>
                  <a:lnTo>
                    <a:pt x="8250" y="13344"/>
                  </a:lnTo>
                  <a:lnTo>
                    <a:pt x="8250" y="13344"/>
                  </a:lnTo>
                  <a:cubicBezTo>
                    <a:pt x="8349" y="13265"/>
                    <a:pt x="8476" y="13157"/>
                    <a:pt x="8540" y="13083"/>
                  </a:cubicBezTo>
                  <a:lnTo>
                    <a:pt x="8540" y="13083"/>
                  </a:lnTo>
                  <a:cubicBezTo>
                    <a:pt x="8423" y="13258"/>
                    <a:pt x="8238" y="13356"/>
                    <a:pt x="8140" y="13454"/>
                  </a:cubicBezTo>
                  <a:cubicBezTo>
                    <a:pt x="7700" y="13674"/>
                    <a:pt x="7370" y="13784"/>
                    <a:pt x="6930" y="14004"/>
                  </a:cubicBezTo>
                  <a:cubicBezTo>
                    <a:pt x="6160" y="14444"/>
                    <a:pt x="5500" y="15214"/>
                    <a:pt x="5280" y="16094"/>
                  </a:cubicBezTo>
                  <a:cubicBezTo>
                    <a:pt x="5060" y="16974"/>
                    <a:pt x="5170" y="17854"/>
                    <a:pt x="5610" y="18734"/>
                  </a:cubicBezTo>
                  <a:cubicBezTo>
                    <a:pt x="6050" y="19504"/>
                    <a:pt x="6820" y="20054"/>
                    <a:pt x="7700" y="20274"/>
                  </a:cubicBezTo>
                  <a:cubicBezTo>
                    <a:pt x="7993" y="20347"/>
                    <a:pt x="8298" y="20384"/>
                    <a:pt x="8604" y="20384"/>
                  </a:cubicBezTo>
                  <a:cubicBezTo>
                    <a:pt x="9215" y="20384"/>
                    <a:pt x="9826" y="20237"/>
                    <a:pt x="10339" y="19944"/>
                  </a:cubicBez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7"/>
            <p:cNvSpPr/>
            <p:nvPr/>
          </p:nvSpPr>
          <p:spPr>
            <a:xfrm>
              <a:off x="3266450" y="2076550"/>
              <a:ext cx="455575" cy="512025"/>
            </a:xfrm>
            <a:custGeom>
              <a:avLst/>
              <a:gdLst/>
              <a:ahLst/>
              <a:cxnLst/>
              <a:rect l="l" t="t" r="r" b="b"/>
              <a:pathLst>
                <a:path w="18223" h="20481" extrusionOk="0">
                  <a:moveTo>
                    <a:pt x="10241" y="8314"/>
                  </a:moveTo>
                  <a:cubicBezTo>
                    <a:pt x="10241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9" y="8386"/>
                    <a:pt x="10240" y="8314"/>
                    <a:pt x="10241" y="8314"/>
                  </a:cubicBezTo>
                  <a:close/>
                  <a:moveTo>
                    <a:pt x="10463" y="9147"/>
                  </a:moveTo>
                  <a:cubicBezTo>
                    <a:pt x="10470" y="9197"/>
                    <a:pt x="10490" y="9282"/>
                    <a:pt x="10525" y="9412"/>
                  </a:cubicBezTo>
                  <a:lnTo>
                    <a:pt x="10525" y="9412"/>
                  </a:lnTo>
                  <a:cubicBezTo>
                    <a:pt x="10506" y="9321"/>
                    <a:pt x="10488" y="9230"/>
                    <a:pt x="10463" y="9147"/>
                  </a:cubicBezTo>
                  <a:close/>
                  <a:moveTo>
                    <a:pt x="10525" y="9412"/>
                  </a:moveTo>
                  <a:cubicBezTo>
                    <a:pt x="10552" y="9547"/>
                    <a:pt x="10579" y="9682"/>
                    <a:pt x="10633" y="9790"/>
                  </a:cubicBezTo>
                  <a:cubicBezTo>
                    <a:pt x="10587" y="9635"/>
                    <a:pt x="10551" y="9510"/>
                    <a:pt x="10525" y="9412"/>
                  </a:cubicBezTo>
                  <a:close/>
                  <a:moveTo>
                    <a:pt x="9881" y="12330"/>
                  </a:moveTo>
                  <a:cubicBezTo>
                    <a:pt x="9718" y="12516"/>
                    <a:pt x="9663" y="12587"/>
                    <a:pt x="9667" y="12587"/>
                  </a:cubicBezTo>
                  <a:cubicBezTo>
                    <a:pt x="9672" y="12587"/>
                    <a:pt x="9776" y="12470"/>
                    <a:pt x="9881" y="12330"/>
                  </a:cubicBezTo>
                  <a:close/>
                  <a:moveTo>
                    <a:pt x="9569" y="12853"/>
                  </a:moveTo>
                  <a:cubicBezTo>
                    <a:pt x="9576" y="12853"/>
                    <a:pt x="9538" y="12888"/>
                    <a:pt x="9423" y="12979"/>
                  </a:cubicBezTo>
                  <a:cubicBezTo>
                    <a:pt x="9386" y="12992"/>
                    <a:pt x="9350" y="13006"/>
                    <a:pt x="9315" y="13021"/>
                  </a:cubicBezTo>
                  <a:lnTo>
                    <a:pt x="9315" y="13021"/>
                  </a:lnTo>
                  <a:cubicBezTo>
                    <a:pt x="9432" y="12939"/>
                    <a:pt x="9557" y="12853"/>
                    <a:pt x="9569" y="12853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7"/>
                    <a:pt x="8873" y="111"/>
                  </a:cubicBezTo>
                  <a:cubicBezTo>
                    <a:pt x="7993" y="331"/>
                    <a:pt x="7334" y="881"/>
                    <a:pt x="6784" y="1651"/>
                  </a:cubicBezTo>
                  <a:cubicBezTo>
                    <a:pt x="6014" y="3190"/>
                    <a:pt x="6344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70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3" y="9059"/>
                    <a:pt x="10449" y="9102"/>
                    <a:pt x="10463" y="9147"/>
                  </a:cubicBezTo>
                  <a:lnTo>
                    <a:pt x="10463" y="9147"/>
                  </a:lnTo>
                  <a:cubicBezTo>
                    <a:pt x="10457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4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2" y="11573"/>
                    <a:pt x="10300" y="11587"/>
                  </a:cubicBezTo>
                  <a:lnTo>
                    <a:pt x="10300" y="11587"/>
                  </a:lnTo>
                  <a:cubicBezTo>
                    <a:pt x="10275" y="11652"/>
                    <a:pt x="10249" y="11718"/>
                    <a:pt x="10224" y="11790"/>
                  </a:cubicBezTo>
                  <a:lnTo>
                    <a:pt x="10224" y="11790"/>
                  </a:lnTo>
                  <a:cubicBezTo>
                    <a:pt x="10184" y="11866"/>
                    <a:pt x="10134" y="11939"/>
                    <a:pt x="10083" y="11990"/>
                  </a:cubicBezTo>
                  <a:cubicBezTo>
                    <a:pt x="10052" y="12084"/>
                    <a:pt x="9966" y="12215"/>
                    <a:pt x="9881" y="12330"/>
                  </a:cubicBezTo>
                  <a:lnTo>
                    <a:pt x="9881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6" y="13619"/>
                  </a:cubicBezTo>
                  <a:lnTo>
                    <a:pt x="7826" y="13619"/>
                  </a:lnTo>
                  <a:cubicBezTo>
                    <a:pt x="7883" y="13612"/>
                    <a:pt x="7926" y="13608"/>
                    <a:pt x="7938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6" y="13619"/>
                  </a:cubicBezTo>
                  <a:lnTo>
                    <a:pt x="7826" y="13619"/>
                  </a:lnTo>
                  <a:cubicBezTo>
                    <a:pt x="7775" y="13624"/>
                    <a:pt x="7713" y="13632"/>
                    <a:pt x="7650" y="13639"/>
                  </a:cubicBezTo>
                  <a:lnTo>
                    <a:pt x="6674" y="13639"/>
                  </a:lnTo>
                  <a:cubicBezTo>
                    <a:pt x="6674" y="13639"/>
                    <a:pt x="6014" y="13529"/>
                    <a:pt x="5904" y="13529"/>
                  </a:cubicBezTo>
                  <a:cubicBezTo>
                    <a:pt x="5537" y="13429"/>
                    <a:pt x="5188" y="13382"/>
                    <a:pt x="4859" y="13382"/>
                  </a:cubicBezTo>
                  <a:cubicBezTo>
                    <a:pt x="1236" y="13382"/>
                    <a:pt x="1" y="19020"/>
                    <a:pt x="4034" y="20129"/>
                  </a:cubicBezTo>
                  <a:cubicBezTo>
                    <a:pt x="4985" y="20366"/>
                    <a:pt x="5956" y="20481"/>
                    <a:pt x="6921" y="20481"/>
                  </a:cubicBezTo>
                  <a:cubicBezTo>
                    <a:pt x="8189" y="20481"/>
                    <a:pt x="9447" y="20283"/>
                    <a:pt x="10633" y="19909"/>
                  </a:cubicBezTo>
                  <a:cubicBezTo>
                    <a:pt x="12723" y="19139"/>
                    <a:pt x="14483" y="17819"/>
                    <a:pt x="15693" y="15949"/>
                  </a:cubicBezTo>
                  <a:cubicBezTo>
                    <a:pt x="18002" y="12649"/>
                    <a:pt x="18222" y="8470"/>
                    <a:pt x="16353" y="4950"/>
                  </a:cubicBezTo>
                  <a:cubicBezTo>
                    <a:pt x="15363" y="297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7"/>
            <p:cNvSpPr/>
            <p:nvPr/>
          </p:nvSpPr>
          <p:spPr>
            <a:xfrm>
              <a:off x="2627600" y="2078425"/>
              <a:ext cx="412500" cy="509600"/>
            </a:xfrm>
            <a:custGeom>
              <a:avLst/>
              <a:gdLst/>
              <a:ahLst/>
              <a:cxnLst/>
              <a:rect l="l" t="t" r="r" b="b"/>
              <a:pathLst>
                <a:path w="16500" h="20384" extrusionOk="0">
                  <a:moveTo>
                    <a:pt x="9460" y="11915"/>
                  </a:moveTo>
                  <a:cubicBezTo>
                    <a:pt x="9460" y="12048"/>
                    <a:pt x="9379" y="12263"/>
                    <a:pt x="9364" y="12263"/>
                  </a:cubicBezTo>
                  <a:cubicBezTo>
                    <a:pt x="9355" y="12263"/>
                    <a:pt x="9374" y="12173"/>
                    <a:pt x="9460" y="11915"/>
                  </a:cubicBezTo>
                  <a:close/>
                  <a:moveTo>
                    <a:pt x="8690" y="13014"/>
                  </a:moveTo>
                  <a:lnTo>
                    <a:pt x="8690" y="13014"/>
                  </a:lnTo>
                  <a:cubicBezTo>
                    <a:pt x="8676" y="13043"/>
                    <a:pt x="8662" y="13069"/>
                    <a:pt x="8648" y="13094"/>
                  </a:cubicBezTo>
                  <a:lnTo>
                    <a:pt x="8648" y="13094"/>
                  </a:lnTo>
                  <a:cubicBezTo>
                    <a:pt x="8674" y="13060"/>
                    <a:pt x="8690" y="13032"/>
                    <a:pt x="8690" y="13014"/>
                  </a:cubicBezTo>
                  <a:close/>
                  <a:moveTo>
                    <a:pt x="8648" y="13094"/>
                  </a:moveTo>
                  <a:lnTo>
                    <a:pt x="8648" y="13094"/>
                  </a:lnTo>
                  <a:cubicBezTo>
                    <a:pt x="8601" y="13153"/>
                    <a:pt x="8524" y="13231"/>
                    <a:pt x="8452" y="13299"/>
                  </a:cubicBezTo>
                  <a:lnTo>
                    <a:pt x="8452" y="13299"/>
                  </a:lnTo>
                  <a:lnTo>
                    <a:pt x="8524" y="13262"/>
                  </a:lnTo>
                  <a:lnTo>
                    <a:pt x="8524" y="13262"/>
                  </a:lnTo>
                  <a:cubicBezTo>
                    <a:pt x="8570" y="13214"/>
                    <a:pt x="8610" y="13160"/>
                    <a:pt x="8648" y="13094"/>
                  </a:cubicBezTo>
                  <a:close/>
                  <a:moveTo>
                    <a:pt x="5820" y="0"/>
                  </a:moveTo>
                  <a:cubicBezTo>
                    <a:pt x="4826" y="0"/>
                    <a:pt x="3828" y="124"/>
                    <a:pt x="2861" y="366"/>
                  </a:cubicBezTo>
                  <a:cubicBezTo>
                    <a:pt x="1101" y="806"/>
                    <a:pt x="1" y="2786"/>
                    <a:pt x="551" y="4545"/>
                  </a:cubicBezTo>
                  <a:cubicBezTo>
                    <a:pt x="1014" y="6118"/>
                    <a:pt x="2410" y="7069"/>
                    <a:pt x="3890" y="7069"/>
                  </a:cubicBezTo>
                  <a:cubicBezTo>
                    <a:pt x="4169" y="7069"/>
                    <a:pt x="4451" y="7035"/>
                    <a:pt x="4730" y="6965"/>
                  </a:cubicBezTo>
                  <a:lnTo>
                    <a:pt x="5390" y="6855"/>
                  </a:lnTo>
                  <a:lnTo>
                    <a:pt x="6380" y="6855"/>
                  </a:lnTo>
                  <a:cubicBezTo>
                    <a:pt x="6600" y="6855"/>
                    <a:pt x="6967" y="6953"/>
                    <a:pt x="6828" y="6953"/>
                  </a:cubicBezTo>
                  <a:cubicBezTo>
                    <a:pt x="6759" y="6953"/>
                    <a:pt x="6564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906" y="6965"/>
                    <a:pt x="7159" y="7018"/>
                    <a:pt x="7395" y="7088"/>
                  </a:cubicBezTo>
                  <a:lnTo>
                    <a:pt x="7395" y="7088"/>
                  </a:lnTo>
                  <a:lnTo>
                    <a:pt x="7810" y="7295"/>
                  </a:lnTo>
                  <a:lnTo>
                    <a:pt x="8089" y="7481"/>
                  </a:lnTo>
                  <a:lnTo>
                    <a:pt x="8089" y="7481"/>
                  </a:lnTo>
                  <a:cubicBezTo>
                    <a:pt x="8374" y="7833"/>
                    <a:pt x="8477" y="7749"/>
                    <a:pt x="8580" y="7955"/>
                  </a:cubicBezTo>
                  <a:lnTo>
                    <a:pt x="8800" y="8175"/>
                  </a:lnTo>
                  <a:lnTo>
                    <a:pt x="8800" y="8175"/>
                  </a:lnTo>
                  <a:cubicBezTo>
                    <a:pt x="8800" y="8175"/>
                    <a:pt x="9130" y="8615"/>
                    <a:pt x="9240" y="8835"/>
                  </a:cubicBezTo>
                  <a:lnTo>
                    <a:pt x="9240" y="8835"/>
                  </a:lnTo>
                  <a:cubicBezTo>
                    <a:pt x="9240" y="8835"/>
                    <a:pt x="9240" y="8835"/>
                    <a:pt x="9240" y="8835"/>
                  </a:cubicBezTo>
                  <a:lnTo>
                    <a:pt x="9240" y="8835"/>
                  </a:lnTo>
                  <a:cubicBezTo>
                    <a:pt x="9240" y="8981"/>
                    <a:pt x="9289" y="9079"/>
                    <a:pt x="9354" y="9161"/>
                  </a:cubicBezTo>
                  <a:lnTo>
                    <a:pt x="9354" y="9161"/>
                  </a:lnTo>
                  <a:cubicBezTo>
                    <a:pt x="9374" y="9435"/>
                    <a:pt x="9472" y="9641"/>
                    <a:pt x="9570" y="9935"/>
                  </a:cubicBezTo>
                  <a:cubicBezTo>
                    <a:pt x="9570" y="9970"/>
                    <a:pt x="9570" y="10007"/>
                    <a:pt x="9570" y="10045"/>
                  </a:cubicBezTo>
                  <a:cubicBezTo>
                    <a:pt x="9680" y="10375"/>
                    <a:pt x="968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39" y="11125"/>
                    <a:pt x="9680" y="10951"/>
                  </a:cubicBezTo>
                  <a:lnTo>
                    <a:pt x="9680" y="10951"/>
                  </a:lnTo>
                  <a:cubicBezTo>
                    <a:pt x="9680" y="10978"/>
                    <a:pt x="9680" y="11006"/>
                    <a:pt x="9680" y="11035"/>
                  </a:cubicBezTo>
                  <a:cubicBezTo>
                    <a:pt x="9680" y="11284"/>
                    <a:pt x="9617" y="11532"/>
                    <a:pt x="9539" y="11734"/>
                  </a:cubicBezTo>
                  <a:lnTo>
                    <a:pt x="9539" y="11734"/>
                  </a:lnTo>
                  <a:cubicBezTo>
                    <a:pt x="9481" y="11836"/>
                    <a:pt x="9396" y="11978"/>
                    <a:pt x="9350" y="12025"/>
                  </a:cubicBezTo>
                  <a:cubicBezTo>
                    <a:pt x="9350" y="12121"/>
                    <a:pt x="8926" y="12642"/>
                    <a:pt x="8822" y="12916"/>
                  </a:cubicBezTo>
                  <a:lnTo>
                    <a:pt x="8822" y="12916"/>
                  </a:lnTo>
                  <a:cubicBezTo>
                    <a:pt x="8722" y="12996"/>
                    <a:pt x="8651" y="13092"/>
                    <a:pt x="8580" y="13234"/>
                  </a:cubicBezTo>
                  <a:lnTo>
                    <a:pt x="8524" y="13262"/>
                  </a:lnTo>
                  <a:lnTo>
                    <a:pt x="8524" y="13262"/>
                  </a:lnTo>
                  <a:cubicBezTo>
                    <a:pt x="8464" y="13325"/>
                    <a:pt x="8394" y="13377"/>
                    <a:pt x="8304" y="13426"/>
                  </a:cubicBezTo>
                  <a:lnTo>
                    <a:pt x="8304" y="13426"/>
                  </a:lnTo>
                  <a:cubicBezTo>
                    <a:pt x="8338" y="13400"/>
                    <a:pt x="8394" y="13353"/>
                    <a:pt x="8452" y="13299"/>
                  </a:cubicBezTo>
                  <a:lnTo>
                    <a:pt x="8452" y="13299"/>
                  </a:lnTo>
                  <a:lnTo>
                    <a:pt x="8360" y="13344"/>
                  </a:lnTo>
                  <a:cubicBezTo>
                    <a:pt x="8300" y="13405"/>
                    <a:pt x="8273" y="13436"/>
                    <a:pt x="8268" y="13445"/>
                  </a:cubicBezTo>
                  <a:lnTo>
                    <a:pt x="8268" y="13445"/>
                  </a:lnTo>
                  <a:cubicBezTo>
                    <a:pt x="8262" y="13448"/>
                    <a:pt x="8256" y="13451"/>
                    <a:pt x="8250" y="13454"/>
                  </a:cubicBezTo>
                  <a:cubicBezTo>
                    <a:pt x="7920" y="13674"/>
                    <a:pt x="7480" y="13784"/>
                    <a:pt x="7040" y="14004"/>
                  </a:cubicBezTo>
                  <a:cubicBezTo>
                    <a:pt x="6270" y="14444"/>
                    <a:pt x="5720" y="15214"/>
                    <a:pt x="5500" y="16094"/>
                  </a:cubicBezTo>
                  <a:cubicBezTo>
                    <a:pt x="5280" y="16974"/>
                    <a:pt x="5390" y="17854"/>
                    <a:pt x="5830" y="18734"/>
                  </a:cubicBezTo>
                  <a:cubicBezTo>
                    <a:pt x="6270" y="19504"/>
                    <a:pt x="7040" y="20054"/>
                    <a:pt x="7920" y="20274"/>
                  </a:cubicBezTo>
                  <a:cubicBezTo>
                    <a:pt x="8213" y="20347"/>
                    <a:pt x="8507" y="20384"/>
                    <a:pt x="8800" y="20384"/>
                  </a:cubicBezTo>
                  <a:cubicBezTo>
                    <a:pt x="9387" y="20384"/>
                    <a:pt x="9973" y="20237"/>
                    <a:pt x="10560" y="19944"/>
                  </a:cubicBezTo>
                  <a:lnTo>
                    <a:pt x="10450" y="19944"/>
                  </a:lnTo>
                  <a:cubicBezTo>
                    <a:pt x="14079" y="18294"/>
                    <a:pt x="16499" y="14554"/>
                    <a:pt x="16499" y="10485"/>
                  </a:cubicBezTo>
                  <a:cubicBezTo>
                    <a:pt x="16389" y="6525"/>
                    <a:pt x="14299" y="2895"/>
                    <a:pt x="10780" y="1136"/>
                  </a:cubicBezTo>
                  <a:cubicBezTo>
                    <a:pt x="9247" y="369"/>
                    <a:pt x="7538" y="0"/>
                    <a:pt x="58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7"/>
            <p:cNvSpPr/>
            <p:nvPr/>
          </p:nvSpPr>
          <p:spPr>
            <a:xfrm>
              <a:off x="1935600" y="2076550"/>
              <a:ext cx="455550" cy="512025"/>
            </a:xfrm>
            <a:custGeom>
              <a:avLst/>
              <a:gdLst/>
              <a:ahLst/>
              <a:cxnLst/>
              <a:rect l="l" t="t" r="r" b="b"/>
              <a:pathLst>
                <a:path w="18222" h="20481" extrusionOk="0">
                  <a:moveTo>
                    <a:pt x="10240" y="8314"/>
                  </a:moveTo>
                  <a:lnTo>
                    <a:pt x="10240" y="8314"/>
                  </a:lnTo>
                  <a:cubicBezTo>
                    <a:pt x="10240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lnTo>
                    <a:pt x="10462" y="9147"/>
                  </a:ln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6" y="9635"/>
                    <a:pt x="10551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6" y="12853"/>
                    <a:pt x="9537" y="12888"/>
                    <a:pt x="9423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2" y="12939"/>
                    <a:pt x="9557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69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3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2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9" y="11718"/>
                    <a:pt x="10224" y="11790"/>
                  </a:cubicBezTo>
                  <a:lnTo>
                    <a:pt x="10224" y="11790"/>
                  </a:lnTo>
                  <a:cubicBezTo>
                    <a:pt x="10184" y="11866"/>
                    <a:pt x="10133" y="11939"/>
                    <a:pt x="10083" y="11990"/>
                  </a:cubicBezTo>
                  <a:cubicBezTo>
                    <a:pt x="10051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5" y="13619"/>
                  </a:cubicBezTo>
                  <a:lnTo>
                    <a:pt x="7825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5" y="13619"/>
                  </a:cubicBezTo>
                  <a:lnTo>
                    <a:pt x="7825" y="13619"/>
                  </a:lnTo>
                  <a:cubicBezTo>
                    <a:pt x="7775" y="13624"/>
                    <a:pt x="7713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7" y="13429"/>
                    <a:pt x="5188" y="13382"/>
                    <a:pt x="4858" y="13382"/>
                  </a:cubicBezTo>
                  <a:cubicBezTo>
                    <a:pt x="1236" y="13382"/>
                    <a:pt x="1" y="19020"/>
                    <a:pt x="4033" y="20129"/>
                  </a:cubicBezTo>
                  <a:cubicBezTo>
                    <a:pt x="4984" y="20366"/>
                    <a:pt x="5956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3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3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7"/>
            <p:cNvSpPr/>
            <p:nvPr/>
          </p:nvSpPr>
          <p:spPr>
            <a:xfrm>
              <a:off x="1296750" y="20784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4" y="10321"/>
                    <a:pt x="9570" y="10375"/>
                    <a:pt x="9570" y="10375"/>
                  </a:cubicBezTo>
                  <a:cubicBezTo>
                    <a:pt x="9570" y="10326"/>
                    <a:pt x="9564" y="10283"/>
                    <a:pt x="9556" y="10244"/>
                  </a:cubicBezTo>
                  <a:close/>
                  <a:moveTo>
                    <a:pt x="9460" y="11915"/>
                  </a:moveTo>
                  <a:cubicBezTo>
                    <a:pt x="9460" y="12048"/>
                    <a:pt x="9338" y="12263"/>
                    <a:pt x="9316" y="12263"/>
                  </a:cubicBezTo>
                  <a:cubicBezTo>
                    <a:pt x="9302" y="12263"/>
                    <a:pt x="9330" y="12173"/>
                    <a:pt x="9460" y="119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1" y="2786"/>
                    <a:pt x="441" y="4545"/>
                  </a:cubicBezTo>
                  <a:cubicBezTo>
                    <a:pt x="903" y="6118"/>
                    <a:pt x="2300" y="7069"/>
                    <a:pt x="3845" y="7069"/>
                  </a:cubicBezTo>
                  <a:cubicBezTo>
                    <a:pt x="4137" y="7069"/>
                    <a:pt x="4433" y="7035"/>
                    <a:pt x="473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53"/>
                    <a:pt x="6779" y="6953"/>
                  </a:cubicBezTo>
                  <a:cubicBezTo>
                    <a:pt x="6710" y="6953"/>
                    <a:pt x="6527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0" y="7956"/>
                    <a:pt x="8690" y="8065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5" y="9712"/>
                    <a:pt x="9529" y="9712"/>
                  </a:cubicBezTo>
                  <a:cubicBezTo>
                    <a:pt x="9537" y="9712"/>
                    <a:pt x="9550" y="9745"/>
                    <a:pt x="9570" y="9825"/>
                  </a:cubicBezTo>
                  <a:lnTo>
                    <a:pt x="9570" y="10045"/>
                  </a:lnTo>
                  <a:cubicBezTo>
                    <a:pt x="9570" y="10375"/>
                    <a:pt x="957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54" y="10775"/>
                    <a:pt x="9675" y="10775"/>
                  </a:cubicBezTo>
                  <a:cubicBezTo>
                    <a:pt x="9678" y="10775"/>
                    <a:pt x="9680" y="10787"/>
                    <a:pt x="9680" y="10815"/>
                  </a:cubicBezTo>
                  <a:cubicBezTo>
                    <a:pt x="9680" y="10815"/>
                    <a:pt x="9680" y="10925"/>
                    <a:pt x="9680" y="11035"/>
                  </a:cubicBezTo>
                  <a:cubicBezTo>
                    <a:pt x="9584" y="11322"/>
                    <a:pt x="9488" y="11610"/>
                    <a:pt x="9465" y="11825"/>
                  </a:cubicBezTo>
                  <a:lnTo>
                    <a:pt x="9465" y="11825"/>
                  </a:lnTo>
                  <a:cubicBezTo>
                    <a:pt x="9426" y="11907"/>
                    <a:pt x="9383" y="11991"/>
                    <a:pt x="9350" y="12025"/>
                  </a:cubicBezTo>
                  <a:cubicBezTo>
                    <a:pt x="9258" y="12116"/>
                    <a:pt x="8938" y="12588"/>
                    <a:pt x="8833" y="12871"/>
                  </a:cubicBezTo>
                  <a:lnTo>
                    <a:pt x="8833" y="12871"/>
                  </a:lnTo>
                  <a:lnTo>
                    <a:pt x="8687" y="13017"/>
                  </a:lnTo>
                  <a:lnTo>
                    <a:pt x="8687" y="13017"/>
                  </a:lnTo>
                  <a:cubicBezTo>
                    <a:pt x="8469" y="13235"/>
                    <a:pt x="8359" y="13345"/>
                    <a:pt x="8140" y="13454"/>
                  </a:cubicBezTo>
                  <a:cubicBezTo>
                    <a:pt x="7810" y="1367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83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7"/>
            <p:cNvSpPr/>
            <p:nvPr/>
          </p:nvSpPr>
          <p:spPr>
            <a:xfrm>
              <a:off x="604750" y="2076550"/>
              <a:ext cx="455550" cy="512025"/>
            </a:xfrm>
            <a:custGeom>
              <a:avLst/>
              <a:gdLst/>
              <a:ahLst/>
              <a:cxnLst/>
              <a:rect l="l" t="t" r="r" b="b"/>
              <a:pathLst>
                <a:path w="18222" h="20481" extrusionOk="0">
                  <a:moveTo>
                    <a:pt x="10240" y="8314"/>
                  </a:moveTo>
                  <a:lnTo>
                    <a:pt x="10240" y="8314"/>
                  </a:lnTo>
                  <a:cubicBezTo>
                    <a:pt x="10240" y="8314"/>
                    <a:pt x="10257" y="8358"/>
                    <a:pt x="10302" y="8470"/>
                  </a:cubicBezTo>
                  <a:cubicBezTo>
                    <a:pt x="10302" y="8472"/>
                    <a:pt x="10302" y="8474"/>
                    <a:pt x="10302" y="8476"/>
                  </a:cubicBezTo>
                  <a:lnTo>
                    <a:pt x="10302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cubicBezTo>
                    <a:pt x="10469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8" y="9682"/>
                    <a:pt x="10632" y="9790"/>
                  </a:cubicBezTo>
                  <a:cubicBezTo>
                    <a:pt x="10586" y="9635"/>
                    <a:pt x="10550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1" y="12587"/>
                    <a:pt x="9775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5" y="12853"/>
                    <a:pt x="9537" y="12888"/>
                    <a:pt x="9422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1" y="12939"/>
                    <a:pt x="9556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2" y="7260"/>
                  </a:lnTo>
                  <a:lnTo>
                    <a:pt x="9312" y="7260"/>
                  </a:lnTo>
                  <a:cubicBezTo>
                    <a:pt x="9560" y="7508"/>
                    <a:pt x="9669" y="7616"/>
                    <a:pt x="9862" y="7810"/>
                  </a:cubicBezTo>
                  <a:lnTo>
                    <a:pt x="9972" y="8030"/>
                  </a:lnTo>
                  <a:cubicBezTo>
                    <a:pt x="10126" y="8184"/>
                    <a:pt x="10226" y="8392"/>
                    <a:pt x="10310" y="8578"/>
                  </a:cubicBezTo>
                  <a:lnTo>
                    <a:pt x="10310" y="8578"/>
                  </a:lnTo>
                  <a:cubicBezTo>
                    <a:pt x="10336" y="8759"/>
                    <a:pt x="10412" y="8928"/>
                    <a:pt x="10412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7" y="9088"/>
                    <a:pt x="10464" y="9088"/>
                  </a:cubicBezTo>
                  <a:cubicBezTo>
                    <a:pt x="10489" y="9088"/>
                    <a:pt x="10575" y="9289"/>
                    <a:pt x="10632" y="9460"/>
                  </a:cubicBezTo>
                  <a:cubicBezTo>
                    <a:pt x="10742" y="9900"/>
                    <a:pt x="10632" y="9900"/>
                    <a:pt x="10632" y="10010"/>
                  </a:cubicBezTo>
                  <a:lnTo>
                    <a:pt x="10632" y="10456"/>
                  </a:lnTo>
                  <a:lnTo>
                    <a:pt x="10632" y="10456"/>
                  </a:lnTo>
                  <a:cubicBezTo>
                    <a:pt x="10603" y="10640"/>
                    <a:pt x="10563" y="10879"/>
                    <a:pt x="10522" y="11000"/>
                  </a:cubicBezTo>
                  <a:cubicBezTo>
                    <a:pt x="10467" y="11165"/>
                    <a:pt x="10412" y="11302"/>
                    <a:pt x="10357" y="11440"/>
                  </a:cubicBezTo>
                  <a:lnTo>
                    <a:pt x="10357" y="11440"/>
                  </a:lnTo>
                  <a:lnTo>
                    <a:pt x="10302" y="11550"/>
                  </a:lnTo>
                  <a:cubicBezTo>
                    <a:pt x="10302" y="11561"/>
                    <a:pt x="10301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8" y="11718"/>
                    <a:pt x="10223" y="11790"/>
                  </a:cubicBezTo>
                  <a:lnTo>
                    <a:pt x="10223" y="11790"/>
                  </a:lnTo>
                  <a:cubicBezTo>
                    <a:pt x="10183" y="11866"/>
                    <a:pt x="10133" y="11939"/>
                    <a:pt x="10082" y="11990"/>
                  </a:cubicBezTo>
                  <a:cubicBezTo>
                    <a:pt x="10051" y="12084"/>
                    <a:pt x="9965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2" y="12100"/>
                  </a:cubicBezTo>
                  <a:lnTo>
                    <a:pt x="10082" y="12100"/>
                  </a:lnTo>
                  <a:cubicBezTo>
                    <a:pt x="9972" y="12320"/>
                    <a:pt x="9752" y="12649"/>
                    <a:pt x="9532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6" y="13110"/>
                    <a:pt x="8969" y="13213"/>
                    <a:pt x="8808" y="13301"/>
                  </a:cubicBezTo>
                  <a:lnTo>
                    <a:pt x="8808" y="13301"/>
                  </a:lnTo>
                  <a:cubicBezTo>
                    <a:pt x="8794" y="13303"/>
                    <a:pt x="8779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2" y="13587"/>
                    <a:pt x="7825" y="13619"/>
                  </a:cubicBezTo>
                  <a:lnTo>
                    <a:pt x="7825" y="13619"/>
                  </a:lnTo>
                  <a:cubicBezTo>
                    <a:pt x="7882" y="13612"/>
                    <a:pt x="792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6" y="13631"/>
                    <a:pt x="7825" y="13619"/>
                  </a:cubicBezTo>
                  <a:lnTo>
                    <a:pt x="7825" y="13619"/>
                  </a:lnTo>
                  <a:cubicBezTo>
                    <a:pt x="7774" y="13624"/>
                    <a:pt x="7712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6" y="13429"/>
                    <a:pt x="5187" y="13382"/>
                    <a:pt x="4858" y="13382"/>
                  </a:cubicBezTo>
                  <a:cubicBezTo>
                    <a:pt x="1235" y="13382"/>
                    <a:pt x="0" y="19020"/>
                    <a:pt x="4033" y="20129"/>
                  </a:cubicBezTo>
                  <a:cubicBezTo>
                    <a:pt x="4984" y="20366"/>
                    <a:pt x="5955" y="20481"/>
                    <a:pt x="6920" y="20481"/>
                  </a:cubicBezTo>
                  <a:cubicBezTo>
                    <a:pt x="8188" y="20481"/>
                    <a:pt x="9446" y="20283"/>
                    <a:pt x="10632" y="19909"/>
                  </a:cubicBezTo>
                  <a:cubicBezTo>
                    <a:pt x="12722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7"/>
            <p:cNvSpPr/>
            <p:nvPr/>
          </p:nvSpPr>
          <p:spPr>
            <a:xfrm>
              <a:off x="306850" y="25622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17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1" y="7258"/>
                    <a:pt x="7817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3"/>
                  </a:moveTo>
                  <a:cubicBezTo>
                    <a:pt x="9680" y="13473"/>
                    <a:pt x="9863" y="13497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0" y="13473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3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8" y="13285"/>
                    <a:pt x="11659" y="13350"/>
                  </a:cubicBezTo>
                  <a:lnTo>
                    <a:pt x="11110" y="13570"/>
                  </a:lnTo>
                  <a:lnTo>
                    <a:pt x="1023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470" y="12910"/>
                  </a:lnTo>
                  <a:lnTo>
                    <a:pt x="8470" y="12910"/>
                  </a:lnTo>
                  <a:cubicBezTo>
                    <a:pt x="8470" y="12910"/>
                    <a:pt x="8470" y="12910"/>
                    <a:pt x="8470" y="12910"/>
                  </a:cubicBezTo>
                  <a:cubicBezTo>
                    <a:pt x="8030" y="12580"/>
                    <a:pt x="8030" y="12580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cubicBezTo>
                    <a:pt x="6930" y="10051"/>
                    <a:pt x="6930" y="9721"/>
                    <a:pt x="6930" y="9391"/>
                  </a:cubicBez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1" y="7346"/>
                    <a:pt x="7842" y="7268"/>
                    <a:pt x="7920" y="7191"/>
                  </a:cubicBezTo>
                  <a:lnTo>
                    <a:pt x="7975" y="7136"/>
                  </a:lnTo>
                  <a:lnTo>
                    <a:pt x="7975" y="7136"/>
                  </a:lnTo>
                  <a:cubicBezTo>
                    <a:pt x="8057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7"/>
            <p:cNvSpPr/>
            <p:nvPr/>
          </p:nvSpPr>
          <p:spPr>
            <a:xfrm>
              <a:off x="953025" y="2562700"/>
              <a:ext cx="454975" cy="509275"/>
            </a:xfrm>
            <a:custGeom>
              <a:avLst/>
              <a:gdLst/>
              <a:ahLst/>
              <a:cxnLst/>
              <a:rect l="l" t="t" r="r" b="b"/>
              <a:pathLst>
                <a:path w="18199" h="20371" extrusionOk="0">
                  <a:moveTo>
                    <a:pt x="8909" y="7460"/>
                  </a:moveTo>
                  <a:lnTo>
                    <a:pt x="8909" y="7460"/>
                  </a:lnTo>
                  <a:cubicBezTo>
                    <a:pt x="8791" y="7542"/>
                    <a:pt x="8666" y="7628"/>
                    <a:pt x="8655" y="7628"/>
                  </a:cubicBezTo>
                  <a:cubicBezTo>
                    <a:pt x="8647" y="7628"/>
                    <a:pt x="8686" y="7594"/>
                    <a:pt x="8800" y="7502"/>
                  </a:cubicBezTo>
                  <a:cubicBezTo>
                    <a:pt x="8838" y="7489"/>
                    <a:pt x="8874" y="7475"/>
                    <a:pt x="8909" y="7460"/>
                  </a:cubicBezTo>
                  <a:close/>
                  <a:moveTo>
                    <a:pt x="7716" y="9136"/>
                  </a:moveTo>
                  <a:lnTo>
                    <a:pt x="7716" y="9136"/>
                  </a:lnTo>
                  <a:cubicBezTo>
                    <a:pt x="7695" y="9190"/>
                    <a:pt x="7680" y="9226"/>
                    <a:pt x="7678" y="9226"/>
                  </a:cubicBezTo>
                  <a:cubicBezTo>
                    <a:pt x="7676" y="9226"/>
                    <a:pt x="7683" y="9204"/>
                    <a:pt x="7700" y="9152"/>
                  </a:cubicBezTo>
                  <a:cubicBezTo>
                    <a:pt x="7706" y="9146"/>
                    <a:pt x="7711" y="9141"/>
                    <a:pt x="7716" y="9136"/>
                  </a:cubicBezTo>
                  <a:close/>
                  <a:moveTo>
                    <a:pt x="7590" y="10692"/>
                  </a:moveTo>
                  <a:cubicBezTo>
                    <a:pt x="7637" y="10847"/>
                    <a:pt x="7672" y="10971"/>
                    <a:pt x="7699" y="11069"/>
                  </a:cubicBezTo>
                  <a:lnTo>
                    <a:pt x="7699" y="11069"/>
                  </a:lnTo>
                  <a:cubicBezTo>
                    <a:pt x="7672" y="10934"/>
                    <a:pt x="7644" y="10800"/>
                    <a:pt x="7590" y="10692"/>
                  </a:cubicBezTo>
                  <a:close/>
                  <a:moveTo>
                    <a:pt x="7699" y="11069"/>
                  </a:moveTo>
                  <a:lnTo>
                    <a:pt x="7699" y="11069"/>
                  </a:lnTo>
                  <a:cubicBezTo>
                    <a:pt x="7717" y="11160"/>
                    <a:pt x="7735" y="11251"/>
                    <a:pt x="7761" y="11335"/>
                  </a:cubicBezTo>
                  <a:lnTo>
                    <a:pt x="7761" y="11335"/>
                  </a:lnTo>
                  <a:cubicBezTo>
                    <a:pt x="7753" y="11285"/>
                    <a:pt x="7734" y="11200"/>
                    <a:pt x="7699" y="11069"/>
                  </a:cubicBezTo>
                  <a:close/>
                  <a:moveTo>
                    <a:pt x="7920" y="12006"/>
                  </a:moveTo>
                  <a:cubicBezTo>
                    <a:pt x="7955" y="12096"/>
                    <a:pt x="7983" y="12167"/>
                    <a:pt x="7983" y="12167"/>
                  </a:cubicBezTo>
                  <a:cubicBezTo>
                    <a:pt x="7982" y="12167"/>
                    <a:pt x="7965" y="12124"/>
                    <a:pt x="7920" y="12011"/>
                  </a:cubicBezTo>
                  <a:cubicBezTo>
                    <a:pt x="7920" y="12010"/>
                    <a:pt x="7920" y="12008"/>
                    <a:pt x="7920" y="12006"/>
                  </a:cubicBezTo>
                  <a:close/>
                  <a:moveTo>
                    <a:pt x="11302" y="1"/>
                  </a:moveTo>
                  <a:cubicBezTo>
                    <a:pt x="10034" y="1"/>
                    <a:pt x="8777" y="198"/>
                    <a:pt x="7590" y="573"/>
                  </a:cubicBezTo>
                  <a:cubicBezTo>
                    <a:pt x="5500" y="1343"/>
                    <a:pt x="3741" y="2772"/>
                    <a:pt x="2421" y="4532"/>
                  </a:cubicBezTo>
                  <a:cubicBezTo>
                    <a:pt x="221" y="7832"/>
                    <a:pt x="1" y="12011"/>
                    <a:pt x="1761" y="15421"/>
                  </a:cubicBezTo>
                  <a:cubicBezTo>
                    <a:pt x="2861" y="17511"/>
                    <a:pt x="4621" y="19051"/>
                    <a:pt x="6710" y="19931"/>
                  </a:cubicBezTo>
                  <a:cubicBezTo>
                    <a:pt x="7224" y="20224"/>
                    <a:pt x="7786" y="20371"/>
                    <a:pt x="8397" y="20371"/>
                  </a:cubicBezTo>
                  <a:cubicBezTo>
                    <a:pt x="8702" y="20371"/>
                    <a:pt x="9020" y="20334"/>
                    <a:pt x="935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1"/>
                  </a:cubicBezTo>
                  <a:lnTo>
                    <a:pt x="10340" y="13991"/>
                  </a:lnTo>
                  <a:cubicBezTo>
                    <a:pt x="9900" y="13881"/>
                    <a:pt x="9570" y="13661"/>
                    <a:pt x="9240" y="13441"/>
                  </a:cubicBezTo>
                  <a:lnTo>
                    <a:pt x="8910" y="13221"/>
                  </a:lnTo>
                  <a:lnTo>
                    <a:pt x="8910" y="13221"/>
                  </a:lnTo>
                  <a:cubicBezTo>
                    <a:pt x="8662" y="12973"/>
                    <a:pt x="8554" y="12865"/>
                    <a:pt x="8360" y="12671"/>
                  </a:cubicBezTo>
                  <a:lnTo>
                    <a:pt x="8360" y="12671"/>
                  </a:lnTo>
                  <a:lnTo>
                    <a:pt x="8250" y="12451"/>
                  </a:lnTo>
                  <a:cubicBezTo>
                    <a:pt x="8095" y="12296"/>
                    <a:pt x="7995" y="12086"/>
                    <a:pt x="7910" y="11899"/>
                  </a:cubicBezTo>
                  <a:lnTo>
                    <a:pt x="7910" y="11899"/>
                  </a:lnTo>
                  <a:cubicBezTo>
                    <a:pt x="7883" y="11747"/>
                    <a:pt x="7810" y="11641"/>
                    <a:pt x="7810" y="11462"/>
                  </a:cubicBezTo>
                  <a:cubicBezTo>
                    <a:pt x="7791" y="11422"/>
                    <a:pt x="7774" y="11380"/>
                    <a:pt x="7761" y="11335"/>
                  </a:cubicBezTo>
                  <a:lnTo>
                    <a:pt x="7761" y="11335"/>
                  </a:lnTo>
                  <a:cubicBezTo>
                    <a:pt x="7767" y="11376"/>
                    <a:pt x="7765" y="11394"/>
                    <a:pt x="7758" y="11394"/>
                  </a:cubicBezTo>
                  <a:cubicBezTo>
                    <a:pt x="7734" y="11394"/>
                    <a:pt x="7647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10025"/>
                  </a:lnTo>
                  <a:lnTo>
                    <a:pt x="7590" y="10025"/>
                  </a:lnTo>
                  <a:cubicBezTo>
                    <a:pt x="7620" y="9841"/>
                    <a:pt x="7660" y="9603"/>
                    <a:pt x="7700" y="9482"/>
                  </a:cubicBezTo>
                  <a:cubicBezTo>
                    <a:pt x="7796" y="9193"/>
                    <a:pt x="7892" y="8989"/>
                    <a:pt x="7915" y="8722"/>
                  </a:cubicBezTo>
                  <a:lnTo>
                    <a:pt x="7915" y="8722"/>
                  </a:lnTo>
                  <a:lnTo>
                    <a:pt x="8030" y="8492"/>
                  </a:lnTo>
                  <a:cubicBezTo>
                    <a:pt x="8170" y="8282"/>
                    <a:pt x="8532" y="7894"/>
                    <a:pt x="8523" y="7894"/>
                  </a:cubicBezTo>
                  <a:cubicBezTo>
                    <a:pt x="8518" y="7894"/>
                    <a:pt x="8391" y="8021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988" y="7424"/>
                  </a:lnTo>
                  <a:lnTo>
                    <a:pt x="8988" y="7424"/>
                  </a:lnTo>
                  <a:cubicBezTo>
                    <a:pt x="9138" y="7350"/>
                    <a:pt x="9270" y="7259"/>
                    <a:pt x="9415" y="7180"/>
                  </a:cubicBezTo>
                  <a:lnTo>
                    <a:pt x="9415" y="7180"/>
                  </a:lnTo>
                  <a:cubicBezTo>
                    <a:pt x="9428" y="7178"/>
                    <a:pt x="9443" y="7175"/>
                    <a:pt x="9460" y="7172"/>
                  </a:cubicBezTo>
                  <a:lnTo>
                    <a:pt x="10010" y="6952"/>
                  </a:lnTo>
                  <a:lnTo>
                    <a:pt x="10366" y="6863"/>
                  </a:lnTo>
                  <a:lnTo>
                    <a:pt x="10366" y="6863"/>
                  </a:lnTo>
                  <a:cubicBezTo>
                    <a:pt x="10303" y="6869"/>
                    <a:pt x="10254" y="6874"/>
                    <a:pt x="10232" y="6874"/>
                  </a:cubicBezTo>
                  <a:cubicBezTo>
                    <a:pt x="10201" y="6874"/>
                    <a:pt x="10224" y="6865"/>
                    <a:pt x="10340" y="6842"/>
                  </a:cubicBezTo>
                  <a:lnTo>
                    <a:pt x="10450" y="6842"/>
                  </a:lnTo>
                  <a:lnTo>
                    <a:pt x="10366" y="6863"/>
                  </a:lnTo>
                  <a:lnTo>
                    <a:pt x="10366" y="6863"/>
                  </a:lnTo>
                  <a:cubicBezTo>
                    <a:pt x="10423" y="6857"/>
                    <a:pt x="10491" y="6850"/>
                    <a:pt x="10560" y="6842"/>
                  </a:cubicBezTo>
                  <a:lnTo>
                    <a:pt x="11550" y="6842"/>
                  </a:lnTo>
                  <a:cubicBezTo>
                    <a:pt x="11770" y="6842"/>
                    <a:pt x="12100" y="6952"/>
                    <a:pt x="12320" y="6952"/>
                  </a:cubicBezTo>
                  <a:cubicBezTo>
                    <a:pt x="12711" y="7069"/>
                    <a:pt x="13081" y="7123"/>
                    <a:pt x="13430" y="7123"/>
                  </a:cubicBezTo>
                  <a:cubicBezTo>
                    <a:pt x="17002" y="7123"/>
                    <a:pt x="18198" y="1455"/>
                    <a:pt x="14190" y="353"/>
                  </a:cubicBezTo>
                  <a:cubicBezTo>
                    <a:pt x="13239" y="115"/>
                    <a:pt x="12267" y="1"/>
                    <a:pt x="11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7"/>
            <p:cNvSpPr/>
            <p:nvPr/>
          </p:nvSpPr>
          <p:spPr>
            <a:xfrm>
              <a:off x="1634975" y="2563250"/>
              <a:ext cx="412475" cy="508950"/>
            </a:xfrm>
            <a:custGeom>
              <a:avLst/>
              <a:gdLst/>
              <a:ahLst/>
              <a:cxnLst/>
              <a:rect l="l" t="t" r="r" b="b"/>
              <a:pathLst>
                <a:path w="16499" h="20358" extrusionOk="0">
                  <a:moveTo>
                    <a:pt x="8066" y="7175"/>
                  </a:moveTo>
                  <a:cubicBezTo>
                    <a:pt x="8051" y="7189"/>
                    <a:pt x="8036" y="7204"/>
                    <a:pt x="8022" y="7220"/>
                  </a:cubicBezTo>
                  <a:lnTo>
                    <a:pt x="8022" y="7220"/>
                  </a:lnTo>
                  <a:cubicBezTo>
                    <a:pt x="8036" y="7205"/>
                    <a:pt x="8051" y="7190"/>
                    <a:pt x="8066" y="7175"/>
                  </a:cubicBezTo>
                  <a:close/>
                  <a:moveTo>
                    <a:pt x="8022" y="7220"/>
                  </a:moveTo>
                  <a:cubicBezTo>
                    <a:pt x="7963" y="7284"/>
                    <a:pt x="7919" y="7342"/>
                    <a:pt x="7919" y="7370"/>
                  </a:cubicBezTo>
                  <a:cubicBezTo>
                    <a:pt x="7948" y="7313"/>
                    <a:pt x="7983" y="7264"/>
                    <a:pt x="8022" y="7220"/>
                  </a:cubicBezTo>
                  <a:close/>
                  <a:moveTo>
                    <a:pt x="7293" y="8121"/>
                  </a:moveTo>
                  <a:cubicBezTo>
                    <a:pt x="7307" y="8121"/>
                    <a:pt x="7279" y="8211"/>
                    <a:pt x="7149" y="8470"/>
                  </a:cubicBezTo>
                  <a:cubicBezTo>
                    <a:pt x="7149" y="8336"/>
                    <a:pt x="7271" y="8121"/>
                    <a:pt x="7293" y="8121"/>
                  </a:cubicBezTo>
                  <a:close/>
                  <a:moveTo>
                    <a:pt x="7538" y="12017"/>
                  </a:moveTo>
                  <a:lnTo>
                    <a:pt x="7538" y="12017"/>
                  </a:lnTo>
                  <a:cubicBezTo>
                    <a:pt x="7542" y="12017"/>
                    <a:pt x="7601" y="12094"/>
                    <a:pt x="7672" y="12182"/>
                  </a:cubicBezTo>
                  <a:lnTo>
                    <a:pt x="7672" y="12182"/>
                  </a:lnTo>
                  <a:lnTo>
                    <a:pt x="7589" y="12099"/>
                  </a:lnTo>
                  <a:cubicBezTo>
                    <a:pt x="7550" y="12040"/>
                    <a:pt x="7535" y="12017"/>
                    <a:pt x="7538" y="12017"/>
                  </a:cubicBezTo>
                  <a:close/>
                  <a:moveTo>
                    <a:pt x="8359" y="12869"/>
                  </a:moveTo>
                  <a:cubicBezTo>
                    <a:pt x="8470" y="12962"/>
                    <a:pt x="8582" y="13055"/>
                    <a:pt x="8575" y="13055"/>
                  </a:cubicBezTo>
                  <a:cubicBezTo>
                    <a:pt x="8572" y="13055"/>
                    <a:pt x="8541" y="13033"/>
                    <a:pt x="8469" y="12979"/>
                  </a:cubicBezTo>
                  <a:cubicBezTo>
                    <a:pt x="8428" y="12938"/>
                    <a:pt x="8391" y="12902"/>
                    <a:pt x="8359" y="12869"/>
                  </a:cubicBezTo>
                  <a:close/>
                  <a:moveTo>
                    <a:pt x="9096" y="13287"/>
                  </a:moveTo>
                  <a:cubicBezTo>
                    <a:pt x="9192" y="13328"/>
                    <a:pt x="9270" y="13362"/>
                    <a:pt x="9266" y="13362"/>
                  </a:cubicBezTo>
                  <a:cubicBezTo>
                    <a:pt x="9263" y="13362"/>
                    <a:pt x="9224" y="13347"/>
                    <a:pt x="9129" y="13309"/>
                  </a:cubicBezTo>
                  <a:lnTo>
                    <a:pt x="9096" y="13287"/>
                  </a:lnTo>
                  <a:close/>
                  <a:moveTo>
                    <a:pt x="9671" y="13432"/>
                  </a:moveTo>
                  <a:cubicBezTo>
                    <a:pt x="9740" y="13432"/>
                    <a:pt x="9936" y="13456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2" y="13432"/>
                    <a:pt x="9671" y="13432"/>
                  </a:cubicBezTo>
                  <a:close/>
                  <a:moveTo>
                    <a:pt x="11549" y="13498"/>
                  </a:moveTo>
                  <a:cubicBezTo>
                    <a:pt x="11551" y="13498"/>
                    <a:pt x="11492" y="13506"/>
                    <a:pt x="11329" y="13529"/>
                  </a:cubicBezTo>
                  <a:lnTo>
                    <a:pt x="11301" y="13529"/>
                  </a:lnTo>
                  <a:cubicBezTo>
                    <a:pt x="11428" y="13513"/>
                    <a:pt x="11546" y="13498"/>
                    <a:pt x="11549" y="13498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7"/>
                    <a:pt x="6050" y="441"/>
                  </a:cubicBezTo>
                  <a:lnTo>
                    <a:pt x="6159" y="441"/>
                  </a:lnTo>
                  <a:cubicBezTo>
                    <a:pt x="2420" y="2091"/>
                    <a:pt x="0" y="5830"/>
                    <a:pt x="110" y="9900"/>
                  </a:cubicBezTo>
                  <a:cubicBezTo>
                    <a:pt x="110" y="13859"/>
                    <a:pt x="2310" y="17379"/>
                    <a:pt x="5720" y="19249"/>
                  </a:cubicBezTo>
                  <a:cubicBezTo>
                    <a:pt x="7372" y="19967"/>
                    <a:pt x="9119" y="20357"/>
                    <a:pt x="10867" y="20357"/>
                  </a:cubicBezTo>
                  <a:cubicBezTo>
                    <a:pt x="11795" y="20357"/>
                    <a:pt x="12724" y="20247"/>
                    <a:pt x="13639" y="20019"/>
                  </a:cubicBezTo>
                  <a:cubicBezTo>
                    <a:pt x="15399" y="19469"/>
                    <a:pt x="16498" y="17599"/>
                    <a:pt x="16058" y="15729"/>
                  </a:cubicBezTo>
                  <a:cubicBezTo>
                    <a:pt x="15591" y="14232"/>
                    <a:pt x="14167" y="13212"/>
                    <a:pt x="12602" y="13212"/>
                  </a:cubicBezTo>
                  <a:cubicBezTo>
                    <a:pt x="12327" y="13212"/>
                    <a:pt x="12048" y="13244"/>
                    <a:pt x="11769" y="1330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899" y="13419"/>
                  </a:lnTo>
                  <a:cubicBezTo>
                    <a:pt x="9603" y="13321"/>
                    <a:pt x="9306" y="13310"/>
                    <a:pt x="9010" y="13230"/>
                  </a:cubicBezTo>
                  <a:lnTo>
                    <a:pt x="9010" y="13230"/>
                  </a:lnTo>
                  <a:lnTo>
                    <a:pt x="8799" y="13089"/>
                  </a:lnTo>
                  <a:lnTo>
                    <a:pt x="8359" y="12869"/>
                  </a:lnTo>
                  <a:lnTo>
                    <a:pt x="8359" y="12869"/>
                  </a:lnTo>
                  <a:cubicBezTo>
                    <a:pt x="8136" y="12646"/>
                    <a:pt x="8112" y="12622"/>
                    <a:pt x="7919" y="12429"/>
                  </a:cubicBezTo>
                  <a:cubicBezTo>
                    <a:pt x="7919" y="12429"/>
                    <a:pt x="7809" y="12319"/>
                    <a:pt x="7809" y="12209"/>
                  </a:cubicBezTo>
                  <a:cubicBezTo>
                    <a:pt x="7699" y="12209"/>
                    <a:pt x="7479" y="11770"/>
                    <a:pt x="7369" y="11550"/>
                  </a:cubicBezTo>
                  <a:cubicBezTo>
                    <a:pt x="7369" y="11550"/>
                    <a:pt x="7369" y="11459"/>
                    <a:pt x="7287" y="11360"/>
                  </a:cubicBezTo>
                  <a:lnTo>
                    <a:pt x="7287" y="11360"/>
                  </a:lnTo>
                  <a:cubicBezTo>
                    <a:pt x="7260" y="11290"/>
                    <a:pt x="7241" y="11235"/>
                    <a:pt x="7209" y="11185"/>
                  </a:cubicBezTo>
                  <a:lnTo>
                    <a:pt x="7209" y="11185"/>
                  </a:lnTo>
                  <a:cubicBezTo>
                    <a:pt x="7118" y="10929"/>
                    <a:pt x="7039" y="10729"/>
                    <a:pt x="7039" y="10450"/>
                  </a:cubicBezTo>
                  <a:cubicBezTo>
                    <a:pt x="7039" y="10416"/>
                    <a:pt x="7039" y="10378"/>
                    <a:pt x="7039" y="10340"/>
                  </a:cubicBezTo>
                  <a:lnTo>
                    <a:pt x="7039" y="9460"/>
                  </a:lnTo>
                  <a:lnTo>
                    <a:pt x="7039" y="9020"/>
                  </a:lnTo>
                  <a:cubicBezTo>
                    <a:pt x="7039" y="9020"/>
                    <a:pt x="6971" y="9294"/>
                    <a:pt x="6929" y="9498"/>
                  </a:cubicBezTo>
                  <a:lnTo>
                    <a:pt x="6929" y="9498"/>
                  </a:lnTo>
                  <a:cubicBezTo>
                    <a:pt x="6929" y="9393"/>
                    <a:pt x="6929" y="9431"/>
                    <a:pt x="6929" y="9350"/>
                  </a:cubicBezTo>
                  <a:cubicBezTo>
                    <a:pt x="6929" y="9101"/>
                    <a:pt x="6992" y="8852"/>
                    <a:pt x="7070" y="8650"/>
                  </a:cubicBezTo>
                  <a:lnTo>
                    <a:pt x="7070" y="8650"/>
                  </a:lnTo>
                  <a:cubicBezTo>
                    <a:pt x="7129" y="8549"/>
                    <a:pt x="7213" y="8406"/>
                    <a:pt x="7259" y="8360"/>
                  </a:cubicBezTo>
                  <a:cubicBezTo>
                    <a:pt x="7259" y="8140"/>
                    <a:pt x="7809" y="7590"/>
                    <a:pt x="7809" y="7370"/>
                  </a:cubicBezTo>
                  <a:lnTo>
                    <a:pt x="7809" y="7370"/>
                  </a:lnTo>
                  <a:lnTo>
                    <a:pt x="8029" y="7150"/>
                  </a:lnTo>
                  <a:lnTo>
                    <a:pt x="8158" y="7086"/>
                  </a:lnTo>
                  <a:lnTo>
                    <a:pt x="8158" y="7086"/>
                  </a:lnTo>
                  <a:cubicBezTo>
                    <a:pt x="8127" y="7114"/>
                    <a:pt x="8095" y="7145"/>
                    <a:pt x="8066" y="7175"/>
                  </a:cubicBezTo>
                  <a:lnTo>
                    <a:pt x="8066" y="7175"/>
                  </a:lnTo>
                  <a:cubicBezTo>
                    <a:pt x="8104" y="7137"/>
                    <a:pt x="8145" y="7104"/>
                    <a:pt x="8184" y="7073"/>
                  </a:cubicBezTo>
                  <a:lnTo>
                    <a:pt x="8184" y="7073"/>
                  </a:lnTo>
                  <a:lnTo>
                    <a:pt x="8249" y="7040"/>
                  </a:lnTo>
                  <a:cubicBezTo>
                    <a:pt x="8283" y="7006"/>
                    <a:pt x="8307" y="6981"/>
                    <a:pt x="8322" y="6964"/>
                  </a:cubicBezTo>
                  <a:lnTo>
                    <a:pt x="8322" y="6964"/>
                  </a:lnTo>
                  <a:cubicBezTo>
                    <a:pt x="8335" y="6953"/>
                    <a:pt x="8348" y="6941"/>
                    <a:pt x="8359" y="6930"/>
                  </a:cubicBezTo>
                  <a:cubicBezTo>
                    <a:pt x="8799" y="6710"/>
                    <a:pt x="9129" y="660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530"/>
                    <a:pt x="10559" y="551"/>
                    <a:pt x="8689" y="111"/>
                  </a:cubicBezTo>
                  <a:cubicBezTo>
                    <a:pt x="8396" y="37"/>
                    <a:pt x="8103" y="1"/>
                    <a:pt x="7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7"/>
            <p:cNvSpPr/>
            <p:nvPr/>
          </p:nvSpPr>
          <p:spPr>
            <a:xfrm>
              <a:off x="2283900" y="2562700"/>
              <a:ext cx="454950" cy="509275"/>
            </a:xfrm>
            <a:custGeom>
              <a:avLst/>
              <a:gdLst/>
              <a:ahLst/>
              <a:cxnLst/>
              <a:rect l="l" t="t" r="r" b="b"/>
              <a:pathLst>
                <a:path w="18198" h="20371" extrusionOk="0">
                  <a:moveTo>
                    <a:pt x="8908" y="7460"/>
                  </a:moveTo>
                  <a:cubicBezTo>
                    <a:pt x="8791" y="7542"/>
                    <a:pt x="8666" y="7628"/>
                    <a:pt x="8654" y="7628"/>
                  </a:cubicBezTo>
                  <a:cubicBezTo>
                    <a:pt x="8647" y="7628"/>
                    <a:pt x="8685" y="7594"/>
                    <a:pt x="8799" y="7502"/>
                  </a:cubicBezTo>
                  <a:cubicBezTo>
                    <a:pt x="8837" y="7489"/>
                    <a:pt x="8873" y="7475"/>
                    <a:pt x="8908" y="7460"/>
                  </a:cubicBezTo>
                  <a:close/>
                  <a:moveTo>
                    <a:pt x="7716" y="9136"/>
                  </a:moveTo>
                  <a:cubicBezTo>
                    <a:pt x="7694" y="9190"/>
                    <a:pt x="7679" y="9226"/>
                    <a:pt x="7677" y="9226"/>
                  </a:cubicBezTo>
                  <a:cubicBezTo>
                    <a:pt x="7676" y="9226"/>
                    <a:pt x="7682" y="9204"/>
                    <a:pt x="7700" y="9152"/>
                  </a:cubicBezTo>
                  <a:cubicBezTo>
                    <a:pt x="7705" y="9146"/>
                    <a:pt x="7711" y="9141"/>
                    <a:pt x="7716" y="9136"/>
                  </a:cubicBezTo>
                  <a:close/>
                  <a:moveTo>
                    <a:pt x="7590" y="10692"/>
                  </a:moveTo>
                  <a:cubicBezTo>
                    <a:pt x="7636" y="10847"/>
                    <a:pt x="7672" y="10971"/>
                    <a:pt x="7698" y="11069"/>
                  </a:cubicBezTo>
                  <a:lnTo>
                    <a:pt x="7698" y="11069"/>
                  </a:lnTo>
                  <a:cubicBezTo>
                    <a:pt x="7671" y="10934"/>
                    <a:pt x="7644" y="10800"/>
                    <a:pt x="7590" y="10692"/>
                  </a:cubicBezTo>
                  <a:close/>
                  <a:moveTo>
                    <a:pt x="7698" y="11069"/>
                  </a:moveTo>
                  <a:cubicBezTo>
                    <a:pt x="7716" y="11160"/>
                    <a:pt x="7734" y="11251"/>
                    <a:pt x="7760" y="11335"/>
                  </a:cubicBezTo>
                  <a:lnTo>
                    <a:pt x="7760" y="11335"/>
                  </a:lnTo>
                  <a:cubicBezTo>
                    <a:pt x="7752" y="11285"/>
                    <a:pt x="7733" y="11200"/>
                    <a:pt x="7698" y="11069"/>
                  </a:cubicBezTo>
                  <a:close/>
                  <a:moveTo>
                    <a:pt x="7920" y="12006"/>
                  </a:moveTo>
                  <a:lnTo>
                    <a:pt x="7920" y="12006"/>
                  </a:lnTo>
                  <a:cubicBezTo>
                    <a:pt x="7954" y="12096"/>
                    <a:pt x="7982" y="12167"/>
                    <a:pt x="7982" y="12167"/>
                  </a:cubicBezTo>
                  <a:cubicBezTo>
                    <a:pt x="7982" y="12167"/>
                    <a:pt x="7964" y="12124"/>
                    <a:pt x="7920" y="12011"/>
                  </a:cubicBezTo>
                  <a:cubicBezTo>
                    <a:pt x="7920" y="12010"/>
                    <a:pt x="7920" y="12008"/>
                    <a:pt x="7920" y="12006"/>
                  </a:cubicBezTo>
                  <a:close/>
                  <a:moveTo>
                    <a:pt x="11301" y="1"/>
                  </a:moveTo>
                  <a:cubicBezTo>
                    <a:pt x="10034" y="1"/>
                    <a:pt x="8776" y="198"/>
                    <a:pt x="7590" y="573"/>
                  </a:cubicBezTo>
                  <a:cubicBezTo>
                    <a:pt x="5500" y="1343"/>
                    <a:pt x="3740" y="2772"/>
                    <a:pt x="2420" y="4532"/>
                  </a:cubicBezTo>
                  <a:cubicBezTo>
                    <a:pt x="220" y="7832"/>
                    <a:pt x="0" y="12011"/>
                    <a:pt x="1760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19" y="20334"/>
                    <a:pt x="934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1"/>
                  </a:cubicBezTo>
                  <a:lnTo>
                    <a:pt x="10339" y="13991"/>
                  </a:lnTo>
                  <a:cubicBezTo>
                    <a:pt x="9899" y="13881"/>
                    <a:pt x="9569" y="13661"/>
                    <a:pt x="9239" y="13441"/>
                  </a:cubicBezTo>
                  <a:lnTo>
                    <a:pt x="8909" y="13221"/>
                  </a:lnTo>
                  <a:lnTo>
                    <a:pt x="8909" y="13221"/>
                  </a:lnTo>
                  <a:cubicBezTo>
                    <a:pt x="8661" y="12973"/>
                    <a:pt x="8553" y="12865"/>
                    <a:pt x="8360" y="12671"/>
                  </a:cubicBezTo>
                  <a:lnTo>
                    <a:pt x="8360" y="12671"/>
                  </a:lnTo>
                  <a:lnTo>
                    <a:pt x="8250" y="12451"/>
                  </a:lnTo>
                  <a:cubicBezTo>
                    <a:pt x="8094" y="12296"/>
                    <a:pt x="7994" y="12086"/>
                    <a:pt x="7910" y="11899"/>
                  </a:cubicBezTo>
                  <a:lnTo>
                    <a:pt x="7910" y="11899"/>
                  </a:lnTo>
                  <a:cubicBezTo>
                    <a:pt x="7883" y="11747"/>
                    <a:pt x="7810" y="11641"/>
                    <a:pt x="7810" y="11462"/>
                  </a:cubicBezTo>
                  <a:cubicBezTo>
                    <a:pt x="7790" y="11422"/>
                    <a:pt x="7774" y="11380"/>
                    <a:pt x="7760" y="11335"/>
                  </a:cubicBezTo>
                  <a:lnTo>
                    <a:pt x="7760" y="11335"/>
                  </a:lnTo>
                  <a:cubicBezTo>
                    <a:pt x="7766" y="11376"/>
                    <a:pt x="7765" y="11394"/>
                    <a:pt x="7757" y="11394"/>
                  </a:cubicBezTo>
                  <a:cubicBezTo>
                    <a:pt x="7733" y="11394"/>
                    <a:pt x="7647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10025"/>
                  </a:lnTo>
                  <a:lnTo>
                    <a:pt x="7590" y="10025"/>
                  </a:lnTo>
                  <a:cubicBezTo>
                    <a:pt x="7619" y="9841"/>
                    <a:pt x="7659" y="9603"/>
                    <a:pt x="7700" y="9482"/>
                  </a:cubicBezTo>
                  <a:cubicBezTo>
                    <a:pt x="7796" y="9193"/>
                    <a:pt x="7892" y="8989"/>
                    <a:pt x="7915" y="8722"/>
                  </a:cubicBezTo>
                  <a:lnTo>
                    <a:pt x="7915" y="8722"/>
                  </a:lnTo>
                  <a:lnTo>
                    <a:pt x="8030" y="8492"/>
                  </a:lnTo>
                  <a:cubicBezTo>
                    <a:pt x="8169" y="8282"/>
                    <a:pt x="8532" y="7894"/>
                    <a:pt x="8522" y="7894"/>
                  </a:cubicBezTo>
                  <a:lnTo>
                    <a:pt x="8522" y="7894"/>
                  </a:lnTo>
                  <a:cubicBezTo>
                    <a:pt x="8517" y="7894"/>
                    <a:pt x="8390" y="8021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988" y="7424"/>
                  </a:lnTo>
                  <a:lnTo>
                    <a:pt x="8988" y="7424"/>
                  </a:lnTo>
                  <a:cubicBezTo>
                    <a:pt x="9137" y="7350"/>
                    <a:pt x="9270" y="7259"/>
                    <a:pt x="9414" y="7180"/>
                  </a:cubicBezTo>
                  <a:lnTo>
                    <a:pt x="9414" y="7180"/>
                  </a:lnTo>
                  <a:cubicBezTo>
                    <a:pt x="9428" y="7178"/>
                    <a:pt x="9443" y="7175"/>
                    <a:pt x="9459" y="7172"/>
                  </a:cubicBezTo>
                  <a:lnTo>
                    <a:pt x="10009" y="6952"/>
                  </a:lnTo>
                  <a:lnTo>
                    <a:pt x="10365" y="6863"/>
                  </a:lnTo>
                  <a:lnTo>
                    <a:pt x="10365" y="6863"/>
                  </a:lnTo>
                  <a:cubicBezTo>
                    <a:pt x="10303" y="6869"/>
                    <a:pt x="10253" y="6874"/>
                    <a:pt x="10231" y="6874"/>
                  </a:cubicBezTo>
                  <a:cubicBezTo>
                    <a:pt x="10200" y="6874"/>
                    <a:pt x="10223" y="6865"/>
                    <a:pt x="10339" y="6842"/>
                  </a:cubicBezTo>
                  <a:lnTo>
                    <a:pt x="10449" y="6842"/>
                  </a:lnTo>
                  <a:lnTo>
                    <a:pt x="10365" y="6863"/>
                  </a:lnTo>
                  <a:lnTo>
                    <a:pt x="10365" y="6863"/>
                  </a:lnTo>
                  <a:cubicBezTo>
                    <a:pt x="10422" y="6857"/>
                    <a:pt x="10491" y="6850"/>
                    <a:pt x="10559" y="6842"/>
                  </a:cubicBezTo>
                  <a:lnTo>
                    <a:pt x="11549" y="6842"/>
                  </a:lnTo>
                  <a:cubicBezTo>
                    <a:pt x="11769" y="6842"/>
                    <a:pt x="12099" y="6952"/>
                    <a:pt x="12319" y="6952"/>
                  </a:cubicBezTo>
                  <a:cubicBezTo>
                    <a:pt x="12710" y="7069"/>
                    <a:pt x="13081" y="7123"/>
                    <a:pt x="13429" y="7123"/>
                  </a:cubicBezTo>
                  <a:cubicBezTo>
                    <a:pt x="17001" y="7123"/>
                    <a:pt x="18198" y="1455"/>
                    <a:pt x="14189" y="353"/>
                  </a:cubicBezTo>
                  <a:cubicBezTo>
                    <a:pt x="13238" y="115"/>
                    <a:pt x="12267" y="1"/>
                    <a:pt x="11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7"/>
            <p:cNvSpPr/>
            <p:nvPr/>
          </p:nvSpPr>
          <p:spPr>
            <a:xfrm>
              <a:off x="2968575" y="25622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2"/>
                  </a:moveTo>
                  <a:lnTo>
                    <a:pt x="7186" y="8082"/>
                  </a:lnTo>
                  <a:cubicBezTo>
                    <a:pt x="7192" y="8082"/>
                    <a:pt x="7159" y="8162"/>
                    <a:pt x="7040" y="8401"/>
                  </a:cubicBezTo>
                  <a:cubicBezTo>
                    <a:pt x="7040" y="8331"/>
                    <a:pt x="7174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3"/>
                  </a:moveTo>
                  <a:cubicBezTo>
                    <a:pt x="9680" y="13473"/>
                    <a:pt x="9863" y="13497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3"/>
                    <a:pt x="9610" y="13473"/>
                  </a:cubicBezTo>
                  <a:close/>
                  <a:moveTo>
                    <a:pt x="7920" y="1"/>
                  </a:moveTo>
                  <a:cubicBezTo>
                    <a:pt x="7260" y="1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229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8690" y="13020"/>
                  </a:lnTo>
                  <a:lnTo>
                    <a:pt x="8360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7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4"/>
                    <a:pt x="7417" y="7870"/>
                    <a:pt x="7579" y="7631"/>
                  </a:cubicBezTo>
                  <a:lnTo>
                    <a:pt x="7579" y="7631"/>
                  </a:lnTo>
                  <a:cubicBezTo>
                    <a:pt x="7583" y="7631"/>
                    <a:pt x="7586" y="7631"/>
                    <a:pt x="7590" y="7631"/>
                  </a:cubicBezTo>
                  <a:lnTo>
                    <a:pt x="8030" y="7191"/>
                  </a:lnTo>
                  <a:lnTo>
                    <a:pt x="8140" y="7081"/>
                  </a:lnTo>
                  <a:cubicBezTo>
                    <a:pt x="8174" y="7046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1"/>
                    <a:pt x="10449" y="592"/>
                    <a:pt x="8580" y="42"/>
                  </a:cubicBezTo>
                  <a:cubicBezTo>
                    <a:pt x="8360" y="14"/>
                    <a:pt x="8140" y="1"/>
                    <a:pt x="7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7"/>
            <p:cNvSpPr/>
            <p:nvPr/>
          </p:nvSpPr>
          <p:spPr>
            <a:xfrm>
              <a:off x="3617500" y="2562700"/>
              <a:ext cx="452225" cy="509275"/>
            </a:xfrm>
            <a:custGeom>
              <a:avLst/>
              <a:gdLst/>
              <a:ahLst/>
              <a:cxnLst/>
              <a:rect l="l" t="t" r="r" b="b"/>
              <a:pathLst>
                <a:path w="18089" h="20371" extrusionOk="0">
                  <a:moveTo>
                    <a:pt x="7810" y="12006"/>
                  </a:moveTo>
                  <a:cubicBezTo>
                    <a:pt x="7845" y="12096"/>
                    <a:pt x="7873" y="12167"/>
                    <a:pt x="7873" y="12167"/>
                  </a:cubicBezTo>
                  <a:cubicBezTo>
                    <a:pt x="7872" y="12167"/>
                    <a:pt x="7855" y="12124"/>
                    <a:pt x="7810" y="12011"/>
                  </a:cubicBezTo>
                  <a:cubicBezTo>
                    <a:pt x="7810" y="12010"/>
                    <a:pt x="7810" y="12008"/>
                    <a:pt x="7810" y="12006"/>
                  </a:cubicBez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2"/>
                    <a:pt x="2421" y="4532"/>
                  </a:cubicBezTo>
                  <a:cubicBezTo>
                    <a:pt x="221" y="7832"/>
                    <a:pt x="1" y="12011"/>
                    <a:pt x="1761" y="15421"/>
                  </a:cubicBezTo>
                  <a:cubicBezTo>
                    <a:pt x="2861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7" y="20334"/>
                    <a:pt x="924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1"/>
                  </a:cubicBezTo>
                  <a:lnTo>
                    <a:pt x="10230" y="13991"/>
                  </a:lnTo>
                  <a:cubicBezTo>
                    <a:pt x="9790" y="13881"/>
                    <a:pt x="9460" y="13661"/>
                    <a:pt x="9130" y="13441"/>
                  </a:cubicBezTo>
                  <a:lnTo>
                    <a:pt x="8800" y="13221"/>
                  </a:lnTo>
                  <a:lnTo>
                    <a:pt x="8800" y="13221"/>
                  </a:lnTo>
                  <a:cubicBezTo>
                    <a:pt x="8552" y="12973"/>
                    <a:pt x="8443" y="12865"/>
                    <a:pt x="8250" y="12671"/>
                  </a:cubicBezTo>
                  <a:lnTo>
                    <a:pt x="8250" y="12671"/>
                  </a:lnTo>
                  <a:lnTo>
                    <a:pt x="8140" y="12451"/>
                  </a:lnTo>
                  <a:cubicBezTo>
                    <a:pt x="7985" y="12296"/>
                    <a:pt x="7884" y="12086"/>
                    <a:pt x="7800" y="11899"/>
                  </a:cubicBezTo>
                  <a:lnTo>
                    <a:pt x="7800" y="11899"/>
                  </a:lnTo>
                  <a:cubicBezTo>
                    <a:pt x="7773" y="11747"/>
                    <a:pt x="7700" y="11641"/>
                    <a:pt x="7700" y="11462"/>
                  </a:cubicBezTo>
                  <a:cubicBezTo>
                    <a:pt x="7684" y="11430"/>
                    <a:pt x="7671" y="11397"/>
                    <a:pt x="7659" y="11362"/>
                  </a:cubicBezTo>
                  <a:lnTo>
                    <a:pt x="7659" y="11362"/>
                  </a:lnTo>
                  <a:cubicBezTo>
                    <a:pt x="7663" y="11384"/>
                    <a:pt x="7663" y="11394"/>
                    <a:pt x="7660" y="11394"/>
                  </a:cubicBezTo>
                  <a:cubicBezTo>
                    <a:pt x="7651" y="11394"/>
                    <a:pt x="7605" y="11243"/>
                    <a:pt x="7593" y="11091"/>
                  </a:cubicBezTo>
                  <a:lnTo>
                    <a:pt x="7593" y="11091"/>
                  </a:lnTo>
                  <a:cubicBezTo>
                    <a:pt x="7612" y="11185"/>
                    <a:pt x="7631" y="11278"/>
                    <a:pt x="7659" y="11362"/>
                  </a:cubicBezTo>
                  <a:lnTo>
                    <a:pt x="7659" y="11362"/>
                  </a:lnTo>
                  <a:cubicBezTo>
                    <a:pt x="7652" y="11319"/>
                    <a:pt x="7633" y="11232"/>
                    <a:pt x="7592" y="11082"/>
                  </a:cubicBezTo>
                  <a:lnTo>
                    <a:pt x="7592" y="11082"/>
                  </a:lnTo>
                  <a:cubicBezTo>
                    <a:pt x="7592" y="11085"/>
                    <a:pt x="7593" y="11088"/>
                    <a:pt x="7593" y="11091"/>
                  </a:cubicBezTo>
                  <a:lnTo>
                    <a:pt x="7593" y="11091"/>
                  </a:lnTo>
                  <a:cubicBezTo>
                    <a:pt x="7591" y="11082"/>
                    <a:pt x="7589" y="11074"/>
                    <a:pt x="7588" y="11065"/>
                  </a:cubicBezTo>
                  <a:lnTo>
                    <a:pt x="7588" y="11065"/>
                  </a:lnTo>
                  <a:cubicBezTo>
                    <a:pt x="7589" y="11071"/>
                    <a:pt x="7591" y="11076"/>
                    <a:pt x="7592" y="11082"/>
                  </a:cubicBezTo>
                  <a:lnTo>
                    <a:pt x="7592" y="11082"/>
                  </a:lnTo>
                  <a:cubicBezTo>
                    <a:pt x="7591" y="11061"/>
                    <a:pt x="7590" y="11041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9592"/>
                  </a:lnTo>
                  <a:cubicBezTo>
                    <a:pt x="7588" y="9618"/>
                    <a:pt x="7586" y="9643"/>
                    <a:pt x="7584" y="9667"/>
                  </a:cubicBezTo>
                  <a:lnTo>
                    <a:pt x="7584" y="9667"/>
                  </a:lnTo>
                  <a:cubicBezTo>
                    <a:pt x="7588" y="9594"/>
                    <a:pt x="7590" y="9529"/>
                    <a:pt x="7590" y="9482"/>
                  </a:cubicBezTo>
                  <a:cubicBezTo>
                    <a:pt x="7645" y="9317"/>
                    <a:pt x="7700" y="9179"/>
                    <a:pt x="7755" y="9042"/>
                  </a:cubicBezTo>
                  <a:lnTo>
                    <a:pt x="7755" y="9042"/>
                  </a:lnTo>
                  <a:cubicBezTo>
                    <a:pt x="7782" y="9014"/>
                    <a:pt x="7810" y="8987"/>
                    <a:pt x="7810" y="8932"/>
                  </a:cubicBezTo>
                  <a:lnTo>
                    <a:pt x="8030" y="8492"/>
                  </a:lnTo>
                  <a:cubicBezTo>
                    <a:pt x="8110" y="8371"/>
                    <a:pt x="8250" y="8191"/>
                    <a:pt x="8351" y="8061"/>
                  </a:cubicBezTo>
                  <a:lnTo>
                    <a:pt x="8351" y="8061"/>
                  </a:lnTo>
                  <a:cubicBezTo>
                    <a:pt x="8464" y="7948"/>
                    <a:pt x="8577" y="7835"/>
                    <a:pt x="8690" y="7722"/>
                  </a:cubicBezTo>
                  <a:lnTo>
                    <a:pt x="9020" y="7392"/>
                  </a:lnTo>
                  <a:cubicBezTo>
                    <a:pt x="9030" y="7382"/>
                    <a:pt x="9039" y="7373"/>
                    <a:pt x="9046" y="7365"/>
                  </a:cubicBezTo>
                  <a:lnTo>
                    <a:pt x="9046" y="7365"/>
                  </a:lnTo>
                  <a:cubicBezTo>
                    <a:pt x="9145" y="7307"/>
                    <a:pt x="9248" y="7244"/>
                    <a:pt x="9346" y="7186"/>
                  </a:cubicBezTo>
                  <a:lnTo>
                    <a:pt x="9346" y="7186"/>
                  </a:lnTo>
                  <a:cubicBezTo>
                    <a:pt x="9373" y="7185"/>
                    <a:pt x="9411" y="7180"/>
                    <a:pt x="9460" y="7172"/>
                  </a:cubicBezTo>
                  <a:lnTo>
                    <a:pt x="9900" y="6952"/>
                  </a:lnTo>
                  <a:lnTo>
                    <a:pt x="10328" y="6866"/>
                  </a:lnTo>
                  <a:lnTo>
                    <a:pt x="10328" y="6866"/>
                  </a:lnTo>
                  <a:cubicBezTo>
                    <a:pt x="10283" y="6871"/>
                    <a:pt x="10248" y="6874"/>
                    <a:pt x="10231" y="6874"/>
                  </a:cubicBezTo>
                  <a:cubicBezTo>
                    <a:pt x="10201" y="6874"/>
                    <a:pt x="10224" y="6865"/>
                    <a:pt x="10340" y="6842"/>
                  </a:cubicBezTo>
                  <a:lnTo>
                    <a:pt x="10450" y="6842"/>
                  </a:lnTo>
                  <a:lnTo>
                    <a:pt x="10328" y="6866"/>
                  </a:lnTo>
                  <a:lnTo>
                    <a:pt x="10328" y="6866"/>
                  </a:lnTo>
                  <a:cubicBezTo>
                    <a:pt x="10389" y="6860"/>
                    <a:pt x="10468" y="6851"/>
                    <a:pt x="10546" y="6842"/>
                  </a:cubicBezTo>
                  <a:lnTo>
                    <a:pt x="11440" y="6842"/>
                  </a:lnTo>
                  <a:cubicBezTo>
                    <a:pt x="11770" y="6842"/>
                    <a:pt x="11990" y="6952"/>
                    <a:pt x="12320" y="6952"/>
                  </a:cubicBezTo>
                  <a:cubicBezTo>
                    <a:pt x="12710" y="7069"/>
                    <a:pt x="13080" y="7123"/>
                    <a:pt x="13427" y="7123"/>
                  </a:cubicBezTo>
                  <a:cubicBezTo>
                    <a:pt x="16983" y="7123"/>
                    <a:pt x="18088" y="1455"/>
                    <a:pt x="14079" y="353"/>
                  </a:cubicBezTo>
                  <a:cubicBezTo>
                    <a:pt x="13129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7"/>
            <p:cNvSpPr/>
            <p:nvPr/>
          </p:nvSpPr>
          <p:spPr>
            <a:xfrm>
              <a:off x="4299425" y="2560500"/>
              <a:ext cx="409750" cy="511700"/>
            </a:xfrm>
            <a:custGeom>
              <a:avLst/>
              <a:gdLst/>
              <a:ahLst/>
              <a:cxnLst/>
              <a:rect l="l" t="t" r="r" b="b"/>
              <a:pathLst>
                <a:path w="16390" h="20468" extrusionOk="0">
                  <a:moveTo>
                    <a:pt x="7818" y="7306"/>
                  </a:moveTo>
                  <a:cubicBezTo>
                    <a:pt x="7765" y="7344"/>
                    <a:pt x="7722" y="7370"/>
                    <a:pt x="7700" y="7370"/>
                  </a:cubicBezTo>
                  <a:cubicBezTo>
                    <a:pt x="7743" y="7349"/>
                    <a:pt x="7782" y="7327"/>
                    <a:pt x="7818" y="7306"/>
                  </a:cubicBezTo>
                  <a:close/>
                  <a:moveTo>
                    <a:pt x="7186" y="8151"/>
                  </a:moveTo>
                  <a:cubicBezTo>
                    <a:pt x="7174" y="8151"/>
                    <a:pt x="7040" y="8400"/>
                    <a:pt x="7040" y="8470"/>
                  </a:cubicBezTo>
                  <a:cubicBezTo>
                    <a:pt x="7160" y="8231"/>
                    <a:pt x="7193" y="8151"/>
                    <a:pt x="7186" y="8151"/>
                  </a:cubicBezTo>
                  <a:close/>
                  <a:moveTo>
                    <a:pt x="6846" y="9622"/>
                  </a:moveTo>
                  <a:cubicBezTo>
                    <a:pt x="6836" y="9679"/>
                    <a:pt x="6828" y="9715"/>
                    <a:pt x="6824" y="9715"/>
                  </a:cubicBezTo>
                  <a:cubicBezTo>
                    <a:pt x="6822" y="9715"/>
                    <a:pt x="6820" y="9704"/>
                    <a:pt x="6820" y="9680"/>
                  </a:cubicBezTo>
                  <a:cubicBezTo>
                    <a:pt x="6831" y="9659"/>
                    <a:pt x="6839" y="9640"/>
                    <a:pt x="6846" y="9622"/>
                  </a:cubicBezTo>
                  <a:close/>
                  <a:moveTo>
                    <a:pt x="7428" y="12017"/>
                  </a:moveTo>
                  <a:cubicBezTo>
                    <a:pt x="7431" y="12017"/>
                    <a:pt x="7472" y="12071"/>
                    <a:pt x="7526" y="12145"/>
                  </a:cubicBezTo>
                  <a:lnTo>
                    <a:pt x="7526" y="12145"/>
                  </a:lnTo>
                  <a:lnTo>
                    <a:pt x="7480" y="12099"/>
                  </a:lnTo>
                  <a:cubicBezTo>
                    <a:pt x="7441" y="12041"/>
                    <a:pt x="7427" y="12017"/>
                    <a:pt x="7428" y="12017"/>
                  </a:cubicBezTo>
                  <a:close/>
                  <a:moveTo>
                    <a:pt x="9611" y="13542"/>
                  </a:moveTo>
                  <a:cubicBezTo>
                    <a:pt x="9680" y="13542"/>
                    <a:pt x="9863" y="13566"/>
                    <a:pt x="10230" y="13639"/>
                  </a:cubicBezTo>
                  <a:lnTo>
                    <a:pt x="10010" y="13639"/>
                  </a:lnTo>
                  <a:cubicBezTo>
                    <a:pt x="9790" y="13639"/>
                    <a:pt x="9472" y="13542"/>
                    <a:pt x="9611" y="13542"/>
                  </a:cubicBezTo>
                  <a:close/>
                  <a:moveTo>
                    <a:pt x="7810" y="1"/>
                  </a:moveTo>
                  <a:cubicBezTo>
                    <a:pt x="7224" y="1"/>
                    <a:pt x="6637" y="147"/>
                    <a:pt x="6050" y="441"/>
                  </a:cubicBezTo>
                  <a:lnTo>
                    <a:pt x="6050" y="551"/>
                  </a:lnTo>
                  <a:cubicBezTo>
                    <a:pt x="2311" y="2201"/>
                    <a:pt x="1" y="5940"/>
                    <a:pt x="1" y="10010"/>
                  </a:cubicBezTo>
                  <a:cubicBezTo>
                    <a:pt x="1" y="13969"/>
                    <a:pt x="2201" y="17489"/>
                    <a:pt x="5720" y="19359"/>
                  </a:cubicBezTo>
                  <a:cubicBezTo>
                    <a:pt x="7301" y="20077"/>
                    <a:pt x="9023" y="20467"/>
                    <a:pt x="10763" y="20467"/>
                  </a:cubicBezTo>
                  <a:cubicBezTo>
                    <a:pt x="11686" y="20467"/>
                    <a:pt x="12614" y="20357"/>
                    <a:pt x="13530" y="20129"/>
                  </a:cubicBezTo>
                  <a:cubicBezTo>
                    <a:pt x="15399" y="19579"/>
                    <a:pt x="16389" y="17709"/>
                    <a:pt x="15949" y="15839"/>
                  </a:cubicBezTo>
                  <a:cubicBezTo>
                    <a:pt x="15481" y="14342"/>
                    <a:pt x="14058" y="13322"/>
                    <a:pt x="12492" y="13322"/>
                  </a:cubicBezTo>
                  <a:cubicBezTo>
                    <a:pt x="12218" y="13322"/>
                    <a:pt x="11939" y="13354"/>
                    <a:pt x="11660" y="13419"/>
                  </a:cubicBezTo>
                  <a:lnTo>
                    <a:pt x="11110" y="13639"/>
                  </a:lnTo>
                  <a:lnTo>
                    <a:pt x="10230" y="13639"/>
                  </a:lnTo>
                  <a:lnTo>
                    <a:pt x="9790" y="13529"/>
                  </a:lnTo>
                  <a:cubicBezTo>
                    <a:pt x="9570" y="13456"/>
                    <a:pt x="9350" y="13383"/>
                    <a:pt x="9130" y="13309"/>
                  </a:cubicBezTo>
                  <a:lnTo>
                    <a:pt x="8690" y="13089"/>
                  </a:lnTo>
                  <a:lnTo>
                    <a:pt x="8360" y="12869"/>
                  </a:lnTo>
                  <a:lnTo>
                    <a:pt x="8252" y="12815"/>
                  </a:lnTo>
                  <a:lnTo>
                    <a:pt x="8252" y="12815"/>
                  </a:lnTo>
                  <a:cubicBezTo>
                    <a:pt x="8021" y="12640"/>
                    <a:pt x="7986" y="12605"/>
                    <a:pt x="7810" y="12429"/>
                  </a:cubicBezTo>
                  <a:lnTo>
                    <a:pt x="7700" y="12319"/>
                  </a:lnTo>
                  <a:lnTo>
                    <a:pt x="7700" y="12319"/>
                  </a:lnTo>
                  <a:cubicBezTo>
                    <a:pt x="7700" y="12319"/>
                    <a:pt x="7700" y="12319"/>
                    <a:pt x="7700" y="12319"/>
                  </a:cubicBezTo>
                  <a:cubicBezTo>
                    <a:pt x="7590" y="12209"/>
                    <a:pt x="7370" y="11770"/>
                    <a:pt x="7260" y="11550"/>
                  </a:cubicBezTo>
                  <a:cubicBezTo>
                    <a:pt x="7160" y="11449"/>
                    <a:pt x="7151" y="11258"/>
                    <a:pt x="7067" y="11141"/>
                  </a:cubicBezTo>
                  <a:lnTo>
                    <a:pt x="7067" y="11141"/>
                  </a:lnTo>
                  <a:cubicBezTo>
                    <a:pt x="6991" y="10947"/>
                    <a:pt x="6930" y="10723"/>
                    <a:pt x="6930" y="10560"/>
                  </a:cubicBezTo>
                  <a:cubicBezTo>
                    <a:pt x="6930" y="10497"/>
                    <a:pt x="6930" y="10450"/>
                    <a:pt x="6930" y="1045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89"/>
                    <a:pt x="6866" y="9493"/>
                  </a:cubicBezTo>
                  <a:lnTo>
                    <a:pt x="6866" y="9493"/>
                  </a:lnTo>
                  <a:cubicBezTo>
                    <a:pt x="6856" y="9440"/>
                    <a:pt x="6820" y="9413"/>
                    <a:pt x="6820" y="9350"/>
                  </a:cubicBezTo>
                  <a:cubicBezTo>
                    <a:pt x="6930" y="9130"/>
                    <a:pt x="6930" y="8800"/>
                    <a:pt x="7040" y="8470"/>
                  </a:cubicBezTo>
                  <a:lnTo>
                    <a:pt x="7040" y="8470"/>
                  </a:lnTo>
                  <a:cubicBezTo>
                    <a:pt x="6969" y="8684"/>
                    <a:pt x="6944" y="8759"/>
                    <a:pt x="6942" y="8759"/>
                  </a:cubicBezTo>
                  <a:cubicBezTo>
                    <a:pt x="6940" y="8759"/>
                    <a:pt x="7040" y="8434"/>
                    <a:pt x="7040" y="8360"/>
                  </a:cubicBezTo>
                  <a:cubicBezTo>
                    <a:pt x="7040" y="8272"/>
                    <a:pt x="7458" y="7836"/>
                    <a:pt x="7573" y="7607"/>
                  </a:cubicBezTo>
                  <a:lnTo>
                    <a:pt x="7573" y="7607"/>
                  </a:lnTo>
                  <a:lnTo>
                    <a:pt x="7920" y="7260"/>
                  </a:lnTo>
                  <a:lnTo>
                    <a:pt x="7975" y="7205"/>
                  </a:lnTo>
                  <a:lnTo>
                    <a:pt x="7975" y="7205"/>
                  </a:lnTo>
                  <a:cubicBezTo>
                    <a:pt x="8058" y="7150"/>
                    <a:pt x="8140" y="7095"/>
                    <a:pt x="8250" y="7040"/>
                  </a:cubicBezTo>
                  <a:cubicBezTo>
                    <a:pt x="8690" y="6820"/>
                    <a:pt x="9130" y="6600"/>
                    <a:pt x="9570" y="6380"/>
                  </a:cubicBezTo>
                  <a:cubicBezTo>
                    <a:pt x="10340" y="5940"/>
                    <a:pt x="10890" y="5170"/>
                    <a:pt x="11110" y="4400"/>
                  </a:cubicBezTo>
                  <a:cubicBezTo>
                    <a:pt x="11660" y="2530"/>
                    <a:pt x="10560" y="661"/>
                    <a:pt x="8690" y="111"/>
                  </a:cubicBezTo>
                  <a:cubicBezTo>
                    <a:pt x="8397" y="37"/>
                    <a:pt x="8103" y="1"/>
                    <a:pt x="7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7"/>
            <p:cNvSpPr/>
            <p:nvPr/>
          </p:nvSpPr>
          <p:spPr>
            <a:xfrm>
              <a:off x="4948375" y="2562700"/>
              <a:ext cx="452200" cy="509275"/>
            </a:xfrm>
            <a:custGeom>
              <a:avLst/>
              <a:gdLst/>
              <a:ahLst/>
              <a:cxnLst/>
              <a:rect l="l" t="t" r="r" b="b"/>
              <a:pathLst>
                <a:path w="18088" h="20371" extrusionOk="0">
                  <a:moveTo>
                    <a:pt x="7809" y="12006"/>
                  </a:moveTo>
                  <a:cubicBezTo>
                    <a:pt x="7844" y="12096"/>
                    <a:pt x="7872" y="12167"/>
                    <a:pt x="7872" y="12167"/>
                  </a:cubicBezTo>
                  <a:cubicBezTo>
                    <a:pt x="7872" y="12167"/>
                    <a:pt x="7854" y="12124"/>
                    <a:pt x="7809" y="12011"/>
                  </a:cubicBezTo>
                  <a:cubicBezTo>
                    <a:pt x="7809" y="12010"/>
                    <a:pt x="7809" y="12008"/>
                    <a:pt x="7809" y="12006"/>
                  </a:cubicBezTo>
                  <a:close/>
                  <a:moveTo>
                    <a:pt x="11226" y="1"/>
                  </a:moveTo>
                  <a:cubicBezTo>
                    <a:pt x="9977" y="1"/>
                    <a:pt x="8728" y="198"/>
                    <a:pt x="7479" y="573"/>
                  </a:cubicBezTo>
                  <a:cubicBezTo>
                    <a:pt x="5500" y="1343"/>
                    <a:pt x="3630" y="2772"/>
                    <a:pt x="2420" y="4532"/>
                  </a:cubicBezTo>
                  <a:cubicBezTo>
                    <a:pt x="220" y="7832"/>
                    <a:pt x="0" y="12011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0" y="20371"/>
                    <a:pt x="8946" y="20334"/>
                    <a:pt x="923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1"/>
                  </a:cubicBezTo>
                  <a:lnTo>
                    <a:pt x="10229" y="13991"/>
                  </a:lnTo>
                  <a:cubicBezTo>
                    <a:pt x="9789" y="13881"/>
                    <a:pt x="9459" y="13661"/>
                    <a:pt x="9129" y="13441"/>
                  </a:cubicBezTo>
                  <a:lnTo>
                    <a:pt x="8799" y="13221"/>
                  </a:lnTo>
                  <a:lnTo>
                    <a:pt x="8799" y="13221"/>
                  </a:lnTo>
                  <a:cubicBezTo>
                    <a:pt x="8551" y="12973"/>
                    <a:pt x="8443" y="12865"/>
                    <a:pt x="8249" y="12671"/>
                  </a:cubicBezTo>
                  <a:lnTo>
                    <a:pt x="8249" y="12671"/>
                  </a:lnTo>
                  <a:lnTo>
                    <a:pt x="8139" y="12451"/>
                  </a:lnTo>
                  <a:cubicBezTo>
                    <a:pt x="7984" y="12296"/>
                    <a:pt x="7884" y="12086"/>
                    <a:pt x="7799" y="11899"/>
                  </a:cubicBezTo>
                  <a:lnTo>
                    <a:pt x="7799" y="11899"/>
                  </a:lnTo>
                  <a:cubicBezTo>
                    <a:pt x="7772" y="11747"/>
                    <a:pt x="7699" y="11641"/>
                    <a:pt x="7699" y="11462"/>
                  </a:cubicBezTo>
                  <a:cubicBezTo>
                    <a:pt x="7684" y="11430"/>
                    <a:pt x="7670" y="11397"/>
                    <a:pt x="7659" y="11362"/>
                  </a:cubicBezTo>
                  <a:lnTo>
                    <a:pt x="7659" y="11362"/>
                  </a:lnTo>
                  <a:cubicBezTo>
                    <a:pt x="7662" y="11384"/>
                    <a:pt x="7662" y="11394"/>
                    <a:pt x="7660" y="11394"/>
                  </a:cubicBezTo>
                  <a:cubicBezTo>
                    <a:pt x="7650" y="11394"/>
                    <a:pt x="7604" y="11243"/>
                    <a:pt x="7592" y="11091"/>
                  </a:cubicBezTo>
                  <a:lnTo>
                    <a:pt x="7592" y="11091"/>
                  </a:lnTo>
                  <a:cubicBezTo>
                    <a:pt x="7611" y="11185"/>
                    <a:pt x="7630" y="11278"/>
                    <a:pt x="7659" y="11362"/>
                  </a:cubicBezTo>
                  <a:lnTo>
                    <a:pt x="7659" y="11362"/>
                  </a:lnTo>
                  <a:cubicBezTo>
                    <a:pt x="7652" y="11319"/>
                    <a:pt x="7632" y="11232"/>
                    <a:pt x="7592" y="11082"/>
                  </a:cubicBezTo>
                  <a:lnTo>
                    <a:pt x="7592" y="11082"/>
                  </a:lnTo>
                  <a:cubicBezTo>
                    <a:pt x="7592" y="11085"/>
                    <a:pt x="7592" y="11088"/>
                    <a:pt x="7592" y="11091"/>
                  </a:cubicBezTo>
                  <a:lnTo>
                    <a:pt x="7592" y="11091"/>
                  </a:lnTo>
                  <a:cubicBezTo>
                    <a:pt x="7591" y="11082"/>
                    <a:pt x="7589" y="11074"/>
                    <a:pt x="7587" y="11065"/>
                  </a:cubicBezTo>
                  <a:lnTo>
                    <a:pt x="7587" y="11065"/>
                  </a:lnTo>
                  <a:cubicBezTo>
                    <a:pt x="7589" y="11071"/>
                    <a:pt x="7590" y="11076"/>
                    <a:pt x="7592" y="11082"/>
                  </a:cubicBezTo>
                  <a:lnTo>
                    <a:pt x="7592" y="11082"/>
                  </a:lnTo>
                  <a:cubicBezTo>
                    <a:pt x="7590" y="11061"/>
                    <a:pt x="7589" y="11041"/>
                    <a:pt x="7589" y="11022"/>
                  </a:cubicBezTo>
                  <a:cubicBezTo>
                    <a:pt x="7479" y="10692"/>
                    <a:pt x="7589" y="10692"/>
                    <a:pt x="7589" y="10472"/>
                  </a:cubicBezTo>
                  <a:lnTo>
                    <a:pt x="7589" y="9592"/>
                  </a:lnTo>
                  <a:cubicBezTo>
                    <a:pt x="7587" y="9618"/>
                    <a:pt x="7585" y="9643"/>
                    <a:pt x="7584" y="9667"/>
                  </a:cubicBezTo>
                  <a:lnTo>
                    <a:pt x="7584" y="9667"/>
                  </a:lnTo>
                  <a:cubicBezTo>
                    <a:pt x="7587" y="9594"/>
                    <a:pt x="7589" y="9529"/>
                    <a:pt x="7589" y="9482"/>
                  </a:cubicBezTo>
                  <a:cubicBezTo>
                    <a:pt x="7644" y="9317"/>
                    <a:pt x="7699" y="9179"/>
                    <a:pt x="7754" y="9042"/>
                  </a:cubicBezTo>
                  <a:lnTo>
                    <a:pt x="7754" y="9042"/>
                  </a:lnTo>
                  <a:cubicBezTo>
                    <a:pt x="7782" y="9014"/>
                    <a:pt x="7809" y="8987"/>
                    <a:pt x="7809" y="8932"/>
                  </a:cubicBezTo>
                  <a:lnTo>
                    <a:pt x="8029" y="8492"/>
                  </a:lnTo>
                  <a:cubicBezTo>
                    <a:pt x="8110" y="8371"/>
                    <a:pt x="8249" y="8191"/>
                    <a:pt x="8351" y="8061"/>
                  </a:cubicBezTo>
                  <a:lnTo>
                    <a:pt x="8351" y="8061"/>
                  </a:lnTo>
                  <a:cubicBezTo>
                    <a:pt x="8464" y="7948"/>
                    <a:pt x="8576" y="7835"/>
                    <a:pt x="8689" y="7722"/>
                  </a:cubicBezTo>
                  <a:lnTo>
                    <a:pt x="9019" y="7392"/>
                  </a:lnTo>
                  <a:cubicBezTo>
                    <a:pt x="9029" y="7382"/>
                    <a:pt x="9038" y="7373"/>
                    <a:pt x="9046" y="7365"/>
                  </a:cubicBezTo>
                  <a:lnTo>
                    <a:pt x="9046" y="7365"/>
                  </a:lnTo>
                  <a:cubicBezTo>
                    <a:pt x="9144" y="7307"/>
                    <a:pt x="9247" y="7244"/>
                    <a:pt x="9345" y="7186"/>
                  </a:cubicBezTo>
                  <a:lnTo>
                    <a:pt x="9345" y="7186"/>
                  </a:lnTo>
                  <a:cubicBezTo>
                    <a:pt x="9373" y="7185"/>
                    <a:pt x="9410" y="7180"/>
                    <a:pt x="9459" y="7172"/>
                  </a:cubicBezTo>
                  <a:lnTo>
                    <a:pt x="9899" y="6952"/>
                  </a:lnTo>
                  <a:lnTo>
                    <a:pt x="10327" y="6866"/>
                  </a:lnTo>
                  <a:lnTo>
                    <a:pt x="10327" y="6866"/>
                  </a:lnTo>
                  <a:cubicBezTo>
                    <a:pt x="10282" y="6871"/>
                    <a:pt x="10247" y="6874"/>
                    <a:pt x="10230" y="6874"/>
                  </a:cubicBezTo>
                  <a:cubicBezTo>
                    <a:pt x="10200" y="6874"/>
                    <a:pt x="10223" y="6865"/>
                    <a:pt x="10339" y="6842"/>
                  </a:cubicBezTo>
                  <a:lnTo>
                    <a:pt x="10449" y="6842"/>
                  </a:lnTo>
                  <a:lnTo>
                    <a:pt x="10327" y="6866"/>
                  </a:lnTo>
                  <a:lnTo>
                    <a:pt x="10327" y="6866"/>
                  </a:lnTo>
                  <a:cubicBezTo>
                    <a:pt x="10388" y="6860"/>
                    <a:pt x="10467" y="6851"/>
                    <a:pt x="10545" y="6842"/>
                  </a:cubicBezTo>
                  <a:lnTo>
                    <a:pt x="11439" y="6842"/>
                  </a:lnTo>
                  <a:cubicBezTo>
                    <a:pt x="11769" y="6842"/>
                    <a:pt x="11989" y="6952"/>
                    <a:pt x="12319" y="6952"/>
                  </a:cubicBezTo>
                  <a:cubicBezTo>
                    <a:pt x="12710" y="7069"/>
                    <a:pt x="13080" y="7123"/>
                    <a:pt x="13427" y="7123"/>
                  </a:cubicBezTo>
                  <a:cubicBezTo>
                    <a:pt x="16983" y="7123"/>
                    <a:pt x="18087" y="1455"/>
                    <a:pt x="14079" y="353"/>
                  </a:cubicBezTo>
                  <a:cubicBezTo>
                    <a:pt x="13128" y="115"/>
                    <a:pt x="12177" y="1"/>
                    <a:pt x="11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7"/>
            <p:cNvSpPr/>
            <p:nvPr/>
          </p:nvSpPr>
          <p:spPr>
            <a:xfrm>
              <a:off x="5630300" y="25622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22" y="7234"/>
                  </a:moveTo>
                  <a:lnTo>
                    <a:pt x="7822" y="7234"/>
                  </a:ln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5" y="8082"/>
                  </a:cubicBezTo>
                  <a:close/>
                  <a:moveTo>
                    <a:pt x="6845" y="9553"/>
                  </a:moveTo>
                  <a:lnTo>
                    <a:pt x="6845" y="9553"/>
                  </a:lnTo>
                  <a:cubicBezTo>
                    <a:pt x="6836" y="9610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lnTo>
                    <a:pt x="7428" y="11948"/>
                  </a:ln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3"/>
                  </a:moveTo>
                  <a:cubicBezTo>
                    <a:pt x="9728" y="13473"/>
                    <a:pt x="9936" y="13497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3"/>
                    <a:pt x="9643" y="13473"/>
                  </a:cubicBezTo>
                  <a:close/>
                  <a:moveTo>
                    <a:pt x="7904" y="1"/>
                  </a:moveTo>
                  <a:cubicBezTo>
                    <a:pt x="7218" y="1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789" y="13460"/>
                  </a:lnTo>
                  <a:cubicBezTo>
                    <a:pt x="9569" y="13387"/>
                    <a:pt x="9349" y="13314"/>
                    <a:pt x="9129" y="13240"/>
                  </a:cubicBezTo>
                  <a:lnTo>
                    <a:pt x="8689" y="13020"/>
                  </a:lnTo>
                  <a:lnTo>
                    <a:pt x="8359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0" y="7346"/>
                    <a:pt x="7842" y="7268"/>
                    <a:pt x="7920" y="7191"/>
                  </a:cubicBezTo>
                  <a:lnTo>
                    <a:pt x="8140" y="7081"/>
                  </a:lnTo>
                  <a:cubicBezTo>
                    <a:pt x="8165" y="7046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1"/>
                    <a:pt x="10449" y="592"/>
                    <a:pt x="8579" y="42"/>
                  </a:cubicBezTo>
                  <a:cubicBezTo>
                    <a:pt x="8359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7"/>
            <p:cNvSpPr/>
            <p:nvPr/>
          </p:nvSpPr>
          <p:spPr>
            <a:xfrm>
              <a:off x="6279225" y="2562700"/>
              <a:ext cx="452200" cy="509275"/>
            </a:xfrm>
            <a:custGeom>
              <a:avLst/>
              <a:gdLst/>
              <a:ahLst/>
              <a:cxnLst/>
              <a:rect l="l" t="t" r="r" b="b"/>
              <a:pathLst>
                <a:path w="18088" h="20371" extrusionOk="0">
                  <a:moveTo>
                    <a:pt x="7810" y="12006"/>
                  </a:moveTo>
                  <a:cubicBezTo>
                    <a:pt x="7844" y="12096"/>
                    <a:pt x="7873" y="12167"/>
                    <a:pt x="7872" y="12167"/>
                  </a:cubicBezTo>
                  <a:cubicBezTo>
                    <a:pt x="7872" y="12167"/>
                    <a:pt x="7855" y="12124"/>
                    <a:pt x="7810" y="12011"/>
                  </a:cubicBezTo>
                  <a:cubicBezTo>
                    <a:pt x="7810" y="12010"/>
                    <a:pt x="7810" y="12008"/>
                    <a:pt x="7810" y="12006"/>
                  </a:cubicBez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2"/>
                    <a:pt x="2420" y="4532"/>
                  </a:cubicBezTo>
                  <a:cubicBezTo>
                    <a:pt x="221" y="7832"/>
                    <a:pt x="1" y="12011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6" y="20334"/>
                    <a:pt x="9240" y="20261"/>
                  </a:cubicBezTo>
                  <a:cubicBezTo>
                    <a:pt x="10120" y="20041"/>
                    <a:pt x="10999" y="19491"/>
                    <a:pt x="11439" y="18721"/>
                  </a:cubicBezTo>
                  <a:cubicBezTo>
                    <a:pt x="12209" y="17181"/>
                    <a:pt x="11989" y="14761"/>
                    <a:pt x="10230" y="13991"/>
                  </a:cubicBezTo>
                  <a:lnTo>
                    <a:pt x="10120" y="13991"/>
                  </a:lnTo>
                  <a:cubicBezTo>
                    <a:pt x="9790" y="13881"/>
                    <a:pt x="9460" y="13661"/>
                    <a:pt x="9130" y="13441"/>
                  </a:cubicBezTo>
                  <a:lnTo>
                    <a:pt x="8800" y="13221"/>
                  </a:lnTo>
                  <a:lnTo>
                    <a:pt x="8800" y="13221"/>
                  </a:lnTo>
                  <a:cubicBezTo>
                    <a:pt x="8552" y="12973"/>
                    <a:pt x="8443" y="12865"/>
                    <a:pt x="8250" y="12671"/>
                  </a:cubicBezTo>
                  <a:lnTo>
                    <a:pt x="8250" y="12671"/>
                  </a:lnTo>
                  <a:lnTo>
                    <a:pt x="8140" y="12451"/>
                  </a:lnTo>
                  <a:cubicBezTo>
                    <a:pt x="7984" y="12295"/>
                    <a:pt x="7883" y="12084"/>
                    <a:pt x="7799" y="11896"/>
                  </a:cubicBezTo>
                  <a:lnTo>
                    <a:pt x="7799" y="11896"/>
                  </a:lnTo>
                  <a:cubicBezTo>
                    <a:pt x="7768" y="11746"/>
                    <a:pt x="7679" y="11640"/>
                    <a:pt x="7590" y="11462"/>
                  </a:cubicBezTo>
                  <a:cubicBezTo>
                    <a:pt x="7590" y="11395"/>
                    <a:pt x="7590" y="11318"/>
                    <a:pt x="7587" y="11238"/>
                  </a:cubicBezTo>
                  <a:lnTo>
                    <a:pt x="7587" y="11238"/>
                  </a:lnTo>
                  <a:cubicBezTo>
                    <a:pt x="7608" y="11349"/>
                    <a:pt x="7616" y="11394"/>
                    <a:pt x="7617" y="11394"/>
                  </a:cubicBezTo>
                  <a:cubicBezTo>
                    <a:pt x="7619" y="11394"/>
                    <a:pt x="7590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9592"/>
                  </a:lnTo>
                  <a:cubicBezTo>
                    <a:pt x="7588" y="9618"/>
                    <a:pt x="7586" y="9643"/>
                    <a:pt x="7584" y="9667"/>
                  </a:cubicBezTo>
                  <a:lnTo>
                    <a:pt x="7584" y="9667"/>
                  </a:lnTo>
                  <a:cubicBezTo>
                    <a:pt x="7588" y="9594"/>
                    <a:pt x="7590" y="9529"/>
                    <a:pt x="7590" y="9482"/>
                  </a:cubicBezTo>
                  <a:cubicBezTo>
                    <a:pt x="7645" y="9317"/>
                    <a:pt x="7700" y="9179"/>
                    <a:pt x="7755" y="9042"/>
                  </a:cubicBezTo>
                  <a:lnTo>
                    <a:pt x="7755" y="9042"/>
                  </a:lnTo>
                  <a:cubicBezTo>
                    <a:pt x="7782" y="9014"/>
                    <a:pt x="7810" y="8987"/>
                    <a:pt x="7810" y="8932"/>
                  </a:cubicBezTo>
                  <a:lnTo>
                    <a:pt x="8030" y="8492"/>
                  </a:lnTo>
                  <a:cubicBezTo>
                    <a:pt x="8170" y="8282"/>
                    <a:pt x="8487" y="7894"/>
                    <a:pt x="8474" y="7894"/>
                  </a:cubicBezTo>
                  <a:lnTo>
                    <a:pt x="8474" y="7894"/>
                  </a:lnTo>
                  <a:cubicBezTo>
                    <a:pt x="8468" y="7894"/>
                    <a:pt x="8389" y="7979"/>
                    <a:pt x="8186" y="8207"/>
                  </a:cubicBezTo>
                  <a:lnTo>
                    <a:pt x="8186" y="8207"/>
                  </a:lnTo>
                  <a:cubicBezTo>
                    <a:pt x="8316" y="8045"/>
                    <a:pt x="8418" y="7884"/>
                    <a:pt x="8580" y="7722"/>
                  </a:cubicBezTo>
                  <a:lnTo>
                    <a:pt x="9020" y="7392"/>
                  </a:lnTo>
                  <a:cubicBezTo>
                    <a:pt x="9030" y="7382"/>
                    <a:pt x="9039" y="7373"/>
                    <a:pt x="9046" y="7365"/>
                  </a:cubicBezTo>
                  <a:lnTo>
                    <a:pt x="9046" y="7365"/>
                  </a:lnTo>
                  <a:cubicBezTo>
                    <a:pt x="9168" y="7293"/>
                    <a:pt x="9298" y="7213"/>
                    <a:pt x="9415" y="7146"/>
                  </a:cubicBezTo>
                  <a:lnTo>
                    <a:pt x="9415" y="7146"/>
                  </a:lnTo>
                  <a:lnTo>
                    <a:pt x="9900" y="6952"/>
                  </a:lnTo>
                  <a:lnTo>
                    <a:pt x="10361" y="6860"/>
                  </a:lnTo>
                  <a:lnTo>
                    <a:pt x="10361" y="6860"/>
                  </a:lnTo>
                  <a:cubicBezTo>
                    <a:pt x="10293" y="6868"/>
                    <a:pt x="10238" y="6874"/>
                    <a:pt x="10219" y="6874"/>
                  </a:cubicBezTo>
                  <a:cubicBezTo>
                    <a:pt x="10196" y="6874"/>
                    <a:pt x="10223" y="6865"/>
                    <a:pt x="10340" y="6842"/>
                  </a:cubicBezTo>
                  <a:lnTo>
                    <a:pt x="10450" y="6842"/>
                  </a:lnTo>
                  <a:lnTo>
                    <a:pt x="10361" y="6860"/>
                  </a:lnTo>
                  <a:lnTo>
                    <a:pt x="10361" y="6860"/>
                  </a:lnTo>
                  <a:cubicBezTo>
                    <a:pt x="10405" y="6854"/>
                    <a:pt x="10455" y="6848"/>
                    <a:pt x="10505" y="6842"/>
                  </a:cubicBezTo>
                  <a:lnTo>
                    <a:pt x="11439" y="6842"/>
                  </a:lnTo>
                  <a:cubicBezTo>
                    <a:pt x="11769" y="6842"/>
                    <a:pt x="11989" y="6952"/>
                    <a:pt x="12209" y="6952"/>
                  </a:cubicBezTo>
                  <a:cubicBezTo>
                    <a:pt x="12610" y="7069"/>
                    <a:pt x="12989" y="7123"/>
                    <a:pt x="13344" y="7123"/>
                  </a:cubicBezTo>
                  <a:cubicBezTo>
                    <a:pt x="16983" y="7123"/>
                    <a:pt x="18088" y="1455"/>
                    <a:pt x="14079" y="353"/>
                  </a:cubicBezTo>
                  <a:cubicBezTo>
                    <a:pt x="13128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7"/>
            <p:cNvSpPr/>
            <p:nvPr/>
          </p:nvSpPr>
          <p:spPr>
            <a:xfrm>
              <a:off x="6961150" y="2562225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5" y="7279"/>
                    <a:pt x="7785" y="7256"/>
                    <a:pt x="7822" y="7234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60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3"/>
                  </a:moveTo>
                  <a:cubicBezTo>
                    <a:pt x="9729" y="13473"/>
                    <a:pt x="9936" y="13497"/>
                    <a:pt x="1034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43" y="13473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2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34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81"/>
                    <a:pt x="7700" y="7521"/>
                    <a:pt x="7700" y="7411"/>
                  </a:cubicBezTo>
                  <a:lnTo>
                    <a:pt x="7700" y="7411"/>
                  </a:lnTo>
                  <a:lnTo>
                    <a:pt x="7920" y="7191"/>
                  </a:lnTo>
                  <a:lnTo>
                    <a:pt x="8140" y="7081"/>
                  </a:lnTo>
                  <a:cubicBezTo>
                    <a:pt x="8166" y="7046"/>
                    <a:pt x="8186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3" y="6980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7"/>
            <p:cNvSpPr/>
            <p:nvPr/>
          </p:nvSpPr>
          <p:spPr>
            <a:xfrm>
              <a:off x="6620200" y="3047000"/>
              <a:ext cx="409725" cy="509925"/>
            </a:xfrm>
            <a:custGeom>
              <a:avLst/>
              <a:gdLst/>
              <a:ahLst/>
              <a:cxnLst/>
              <a:rect l="l" t="t" r="r" b="b"/>
              <a:pathLst>
                <a:path w="16389" h="20397" extrusionOk="0">
                  <a:moveTo>
                    <a:pt x="8864" y="8322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8" y="8396"/>
                    <a:pt x="8864" y="8322"/>
                  </a:cubicBezTo>
                  <a:close/>
                  <a:moveTo>
                    <a:pt x="9564" y="10298"/>
                  </a:moveTo>
                  <a:cubicBezTo>
                    <a:pt x="9567" y="10329"/>
                    <a:pt x="9569" y="10348"/>
                    <a:pt x="9569" y="10348"/>
                  </a:cubicBezTo>
                  <a:cubicBezTo>
                    <a:pt x="9569" y="10333"/>
                    <a:pt x="9567" y="10316"/>
                    <a:pt x="9564" y="10298"/>
                  </a:cubicBezTo>
                  <a:close/>
                  <a:moveTo>
                    <a:pt x="9675" y="10752"/>
                  </a:moveTo>
                  <a:cubicBezTo>
                    <a:pt x="9678" y="10752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7" y="11181"/>
                    <a:pt x="9616" y="11254"/>
                    <a:pt x="9584" y="11333"/>
                  </a:cubicBezTo>
                  <a:lnTo>
                    <a:pt x="9584" y="11333"/>
                  </a:lnTo>
                  <a:cubicBezTo>
                    <a:pt x="9609" y="11136"/>
                    <a:pt x="9661" y="10752"/>
                    <a:pt x="9675" y="10752"/>
                  </a:cubicBezTo>
                  <a:close/>
                  <a:moveTo>
                    <a:pt x="8689" y="13097"/>
                  </a:moveTo>
                  <a:cubicBezTo>
                    <a:pt x="8646" y="13119"/>
                    <a:pt x="8608" y="13140"/>
                    <a:pt x="8572" y="13162"/>
                  </a:cubicBezTo>
                  <a:lnTo>
                    <a:pt x="8572" y="13162"/>
                  </a:lnTo>
                  <a:cubicBezTo>
                    <a:pt x="8624" y="13123"/>
                    <a:pt x="8667" y="13097"/>
                    <a:pt x="8689" y="13097"/>
                  </a:cubicBezTo>
                  <a:close/>
                  <a:moveTo>
                    <a:pt x="5627" y="0"/>
                  </a:moveTo>
                  <a:cubicBezTo>
                    <a:pt x="4703" y="0"/>
                    <a:pt x="3775" y="110"/>
                    <a:pt x="2860" y="339"/>
                  </a:cubicBezTo>
                  <a:cubicBezTo>
                    <a:pt x="990" y="889"/>
                    <a:pt x="0" y="2758"/>
                    <a:pt x="440" y="4628"/>
                  </a:cubicBezTo>
                  <a:cubicBezTo>
                    <a:pt x="893" y="6078"/>
                    <a:pt x="2243" y="7080"/>
                    <a:pt x="3688" y="7080"/>
                  </a:cubicBezTo>
                  <a:cubicBezTo>
                    <a:pt x="3997" y="7080"/>
                    <a:pt x="4310" y="7035"/>
                    <a:pt x="4620" y="6938"/>
                  </a:cubicBezTo>
                  <a:lnTo>
                    <a:pt x="5280" y="6828"/>
                  </a:lnTo>
                  <a:lnTo>
                    <a:pt x="6270" y="6828"/>
                  </a:lnTo>
                  <a:cubicBezTo>
                    <a:pt x="6563" y="6828"/>
                    <a:pt x="6905" y="6926"/>
                    <a:pt x="6742" y="6926"/>
                  </a:cubicBezTo>
                  <a:cubicBezTo>
                    <a:pt x="6661" y="6926"/>
                    <a:pt x="6453" y="6901"/>
                    <a:pt x="6050" y="6828"/>
                  </a:cubicBezTo>
                  <a:lnTo>
                    <a:pt x="6050" y="6828"/>
                  </a:lnTo>
                  <a:lnTo>
                    <a:pt x="6600" y="6938"/>
                  </a:lnTo>
                  <a:cubicBezTo>
                    <a:pt x="6819" y="7011"/>
                    <a:pt x="7039" y="7085"/>
                    <a:pt x="7259" y="7158"/>
                  </a:cubicBezTo>
                  <a:lnTo>
                    <a:pt x="7259" y="7158"/>
                  </a:lnTo>
                  <a:lnTo>
                    <a:pt x="7699" y="7378"/>
                  </a:lnTo>
                  <a:lnTo>
                    <a:pt x="8029" y="7598"/>
                  </a:lnTo>
                  <a:lnTo>
                    <a:pt x="8138" y="7652"/>
                  </a:lnTo>
                  <a:lnTo>
                    <a:pt x="8138" y="7652"/>
                  </a:lnTo>
                  <a:cubicBezTo>
                    <a:pt x="8368" y="7827"/>
                    <a:pt x="8404" y="7862"/>
                    <a:pt x="8579" y="8038"/>
                  </a:cubicBezTo>
                  <a:lnTo>
                    <a:pt x="8689" y="8148"/>
                  </a:lnTo>
                  <a:lnTo>
                    <a:pt x="8689" y="8148"/>
                  </a:lnTo>
                  <a:cubicBezTo>
                    <a:pt x="8689" y="8258"/>
                    <a:pt x="9019" y="8698"/>
                    <a:pt x="9129" y="8918"/>
                  </a:cubicBezTo>
                  <a:cubicBezTo>
                    <a:pt x="9216" y="9004"/>
                    <a:pt x="9234" y="9159"/>
                    <a:pt x="9292" y="9275"/>
                  </a:cubicBezTo>
                  <a:lnTo>
                    <a:pt x="9292" y="9275"/>
                  </a:lnTo>
                  <a:cubicBezTo>
                    <a:pt x="9353" y="9480"/>
                    <a:pt x="9370" y="9730"/>
                    <a:pt x="9459" y="9908"/>
                  </a:cubicBezTo>
                  <a:cubicBezTo>
                    <a:pt x="9459" y="10003"/>
                    <a:pt x="9542" y="10181"/>
                    <a:pt x="9564" y="10298"/>
                  </a:cubicBezTo>
                  <a:lnTo>
                    <a:pt x="9564" y="10298"/>
                  </a:lnTo>
                  <a:cubicBezTo>
                    <a:pt x="9548" y="10145"/>
                    <a:pt x="9501" y="9685"/>
                    <a:pt x="9529" y="9685"/>
                  </a:cubicBezTo>
                  <a:lnTo>
                    <a:pt x="9529" y="9685"/>
                  </a:lnTo>
                  <a:cubicBezTo>
                    <a:pt x="9536" y="9685"/>
                    <a:pt x="9549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04"/>
                    <a:pt x="9569" y="11200"/>
                    <a:pt x="9569" y="11370"/>
                  </a:cubicBezTo>
                  <a:lnTo>
                    <a:pt x="9569" y="11370"/>
                  </a:lnTo>
                  <a:cubicBezTo>
                    <a:pt x="9496" y="11557"/>
                    <a:pt x="9423" y="11777"/>
                    <a:pt x="9349" y="11997"/>
                  </a:cubicBezTo>
                  <a:cubicBezTo>
                    <a:pt x="9456" y="11783"/>
                    <a:pt x="9494" y="11708"/>
                    <a:pt x="9496" y="11708"/>
                  </a:cubicBezTo>
                  <a:lnTo>
                    <a:pt x="9496" y="11708"/>
                  </a:lnTo>
                  <a:cubicBezTo>
                    <a:pt x="9500" y="11708"/>
                    <a:pt x="9349" y="12033"/>
                    <a:pt x="9349" y="12107"/>
                  </a:cubicBezTo>
                  <a:cubicBezTo>
                    <a:pt x="9341" y="12116"/>
                    <a:pt x="9330" y="12126"/>
                    <a:pt x="9317" y="12139"/>
                  </a:cubicBezTo>
                  <a:lnTo>
                    <a:pt x="9317" y="12139"/>
                  </a:lnTo>
                  <a:cubicBezTo>
                    <a:pt x="9335" y="12082"/>
                    <a:pt x="9349" y="12025"/>
                    <a:pt x="9349" y="11997"/>
                  </a:cubicBezTo>
                  <a:lnTo>
                    <a:pt x="9349" y="11997"/>
                  </a:lnTo>
                  <a:cubicBezTo>
                    <a:pt x="9327" y="12064"/>
                    <a:pt x="9309" y="12118"/>
                    <a:pt x="9295" y="12162"/>
                  </a:cubicBezTo>
                  <a:lnTo>
                    <a:pt x="9295" y="12162"/>
                  </a:lnTo>
                  <a:cubicBezTo>
                    <a:pt x="9303" y="12154"/>
                    <a:pt x="9311" y="12146"/>
                    <a:pt x="9317" y="12139"/>
                  </a:cubicBezTo>
                  <a:lnTo>
                    <a:pt x="9317" y="12139"/>
                  </a:lnTo>
                  <a:cubicBezTo>
                    <a:pt x="9291" y="12226"/>
                    <a:pt x="9257" y="12317"/>
                    <a:pt x="9252" y="12317"/>
                  </a:cubicBezTo>
                  <a:cubicBezTo>
                    <a:pt x="9249" y="12317"/>
                    <a:pt x="9259" y="12275"/>
                    <a:pt x="9295" y="12162"/>
                  </a:cubicBezTo>
                  <a:lnTo>
                    <a:pt x="9295" y="12162"/>
                  </a:lnTo>
                  <a:cubicBezTo>
                    <a:pt x="9146" y="12314"/>
                    <a:pt x="8817" y="12669"/>
                    <a:pt x="8787" y="12890"/>
                  </a:cubicBezTo>
                  <a:lnTo>
                    <a:pt x="8787" y="12890"/>
                  </a:lnTo>
                  <a:lnTo>
                    <a:pt x="8469" y="13207"/>
                  </a:lnTo>
                  <a:lnTo>
                    <a:pt x="8414" y="13262"/>
                  </a:lnTo>
                  <a:lnTo>
                    <a:pt x="8414" y="13262"/>
                  </a:lnTo>
                  <a:cubicBezTo>
                    <a:pt x="8332" y="13317"/>
                    <a:pt x="8249" y="13372"/>
                    <a:pt x="8139" y="13427"/>
                  </a:cubicBezTo>
                  <a:cubicBezTo>
                    <a:pt x="7809" y="13647"/>
                    <a:pt x="7369" y="13867"/>
                    <a:pt x="7039" y="13977"/>
                  </a:cubicBezTo>
                  <a:cubicBezTo>
                    <a:pt x="627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270" y="19477"/>
                    <a:pt x="6929" y="20027"/>
                    <a:pt x="7809" y="20357"/>
                  </a:cubicBezTo>
                  <a:cubicBezTo>
                    <a:pt x="8017" y="20383"/>
                    <a:pt x="8231" y="20396"/>
                    <a:pt x="8447" y="20396"/>
                  </a:cubicBezTo>
                  <a:cubicBezTo>
                    <a:pt x="9144" y="20396"/>
                    <a:pt x="9861" y="20253"/>
                    <a:pt x="10449" y="19917"/>
                  </a:cubicBezTo>
                  <a:lnTo>
                    <a:pt x="10339" y="19917"/>
                  </a:lnTo>
                  <a:cubicBezTo>
                    <a:pt x="14079" y="18267"/>
                    <a:pt x="16388" y="14527"/>
                    <a:pt x="16388" y="10458"/>
                  </a:cubicBezTo>
                  <a:cubicBezTo>
                    <a:pt x="16388" y="6498"/>
                    <a:pt x="14189" y="2978"/>
                    <a:pt x="10669" y="1109"/>
                  </a:cubicBezTo>
                  <a:cubicBezTo>
                    <a:pt x="9088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7"/>
            <p:cNvSpPr/>
            <p:nvPr/>
          </p:nvSpPr>
          <p:spPr>
            <a:xfrm>
              <a:off x="5928175" y="3047200"/>
              <a:ext cx="452825" cy="509275"/>
            </a:xfrm>
            <a:custGeom>
              <a:avLst/>
              <a:gdLst/>
              <a:ahLst/>
              <a:cxnLst/>
              <a:rect l="l" t="t" r="r" b="b"/>
              <a:pathLst>
                <a:path w="18113" h="20371" extrusionOk="0">
                  <a:moveTo>
                    <a:pt x="9715" y="7338"/>
                  </a:moveTo>
                  <a:cubicBezTo>
                    <a:pt x="9719" y="7338"/>
                    <a:pt x="9731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6" y="7338"/>
                    <a:pt x="9715" y="7338"/>
                  </a:cubicBezTo>
                  <a:close/>
                  <a:moveTo>
                    <a:pt x="9966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5" y="7878"/>
                    <a:pt x="10045" y="7794"/>
                    <a:pt x="9966" y="7693"/>
                  </a:cubicBezTo>
                  <a:close/>
                  <a:moveTo>
                    <a:pt x="10469" y="9003"/>
                  </a:moveTo>
                  <a:cubicBezTo>
                    <a:pt x="10483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30" y="9258"/>
                    <a:pt x="10508" y="9105"/>
                    <a:pt x="10469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5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413" y="11220"/>
                  </a:moveTo>
                  <a:lnTo>
                    <a:pt x="10413" y="11330"/>
                  </a:lnTo>
                  <a:cubicBezTo>
                    <a:pt x="10341" y="11473"/>
                    <a:pt x="10269" y="11570"/>
                    <a:pt x="10198" y="11650"/>
                  </a:cubicBezTo>
                  <a:lnTo>
                    <a:pt x="10198" y="11650"/>
                  </a:lnTo>
                  <a:cubicBezTo>
                    <a:pt x="10222" y="11601"/>
                    <a:pt x="10339" y="11367"/>
                    <a:pt x="10413" y="11220"/>
                  </a:cubicBezTo>
                  <a:close/>
                  <a:moveTo>
                    <a:pt x="9778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3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4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9" y="9003"/>
                  </a:cubicBezTo>
                  <a:lnTo>
                    <a:pt x="10469" y="9003"/>
                  </a:lnTo>
                  <a:cubicBezTo>
                    <a:pt x="10456" y="8927"/>
                    <a:pt x="10456" y="8895"/>
                    <a:pt x="10465" y="8895"/>
                  </a:cubicBezTo>
                  <a:lnTo>
                    <a:pt x="10465" y="8895"/>
                  </a:ln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4" y="10479"/>
                    <a:pt x="10563" y="10729"/>
                    <a:pt x="10523" y="10890"/>
                  </a:cubicBezTo>
                  <a:cubicBezTo>
                    <a:pt x="10415" y="11107"/>
                    <a:pt x="10306" y="11430"/>
                    <a:pt x="10198" y="11650"/>
                  </a:cubicBezTo>
                  <a:lnTo>
                    <a:pt x="10198" y="11650"/>
                  </a:lnTo>
                  <a:cubicBezTo>
                    <a:pt x="10159" y="11693"/>
                    <a:pt x="10121" y="11731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6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1" y="13314"/>
                    <a:pt x="8341" y="13354"/>
                    <a:pt x="8381" y="13354"/>
                  </a:cubicBezTo>
                  <a:cubicBezTo>
                    <a:pt x="8393" y="13354"/>
                    <a:pt x="8412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6" y="13509"/>
                  </a:cubicBezTo>
                  <a:lnTo>
                    <a:pt x="7826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6" y="13509"/>
                  </a:cubicBezTo>
                  <a:lnTo>
                    <a:pt x="7826" y="13509"/>
                  </a:lnTo>
                  <a:cubicBezTo>
                    <a:pt x="7775" y="13514"/>
                    <a:pt x="7713" y="13522"/>
                    <a:pt x="7650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7" y="13318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4985" y="20256"/>
                    <a:pt x="5956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3" y="19029"/>
                    <a:pt x="14483" y="17709"/>
                    <a:pt x="1580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7"/>
            <p:cNvSpPr/>
            <p:nvPr/>
          </p:nvSpPr>
          <p:spPr>
            <a:xfrm>
              <a:off x="5289325" y="3047000"/>
              <a:ext cx="409750" cy="509925"/>
            </a:xfrm>
            <a:custGeom>
              <a:avLst/>
              <a:gdLst/>
              <a:ahLst/>
              <a:cxnLst/>
              <a:rect l="l" t="t" r="r" b="b"/>
              <a:pathLst>
                <a:path w="16390" h="20397" extrusionOk="0">
                  <a:moveTo>
                    <a:pt x="8864" y="8322"/>
                  </a:moveTo>
                  <a:lnTo>
                    <a:pt x="8910" y="8368"/>
                  </a:lnTo>
                  <a:cubicBezTo>
                    <a:pt x="8949" y="8426"/>
                    <a:pt x="8964" y="8450"/>
                    <a:pt x="8962" y="8450"/>
                  </a:cubicBezTo>
                  <a:cubicBezTo>
                    <a:pt x="8959" y="8450"/>
                    <a:pt x="8918" y="8396"/>
                    <a:pt x="8864" y="8322"/>
                  </a:cubicBezTo>
                  <a:close/>
                  <a:moveTo>
                    <a:pt x="9564" y="10298"/>
                  </a:moveTo>
                  <a:cubicBezTo>
                    <a:pt x="9568" y="10329"/>
                    <a:pt x="9570" y="10348"/>
                    <a:pt x="9570" y="10348"/>
                  </a:cubicBezTo>
                  <a:cubicBezTo>
                    <a:pt x="9570" y="10333"/>
                    <a:pt x="9568" y="10316"/>
                    <a:pt x="9564" y="10298"/>
                  </a:cubicBezTo>
                  <a:close/>
                  <a:moveTo>
                    <a:pt x="9676" y="10752"/>
                  </a:moveTo>
                  <a:cubicBezTo>
                    <a:pt x="9678" y="10752"/>
                    <a:pt x="9680" y="10763"/>
                    <a:pt x="9680" y="10788"/>
                  </a:cubicBezTo>
                  <a:cubicBezTo>
                    <a:pt x="9680" y="10898"/>
                    <a:pt x="9680" y="11008"/>
                    <a:pt x="9680" y="11118"/>
                  </a:cubicBezTo>
                  <a:cubicBezTo>
                    <a:pt x="9646" y="11184"/>
                    <a:pt x="9613" y="11261"/>
                    <a:pt x="9583" y="11344"/>
                  </a:cubicBezTo>
                  <a:lnTo>
                    <a:pt x="9583" y="11344"/>
                  </a:lnTo>
                  <a:cubicBezTo>
                    <a:pt x="9608" y="11151"/>
                    <a:pt x="9661" y="10752"/>
                    <a:pt x="9676" y="10752"/>
                  </a:cubicBezTo>
                  <a:close/>
                  <a:moveTo>
                    <a:pt x="9460" y="11997"/>
                  </a:moveTo>
                  <a:lnTo>
                    <a:pt x="9460" y="11997"/>
                  </a:lnTo>
                  <a:cubicBezTo>
                    <a:pt x="9460" y="12068"/>
                    <a:pt x="9326" y="12317"/>
                    <a:pt x="9314" y="12317"/>
                  </a:cubicBezTo>
                  <a:cubicBezTo>
                    <a:pt x="9307" y="12317"/>
                    <a:pt x="9340" y="12236"/>
                    <a:pt x="9460" y="11997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0" y="339"/>
                  </a:cubicBezTo>
                  <a:cubicBezTo>
                    <a:pt x="991" y="889"/>
                    <a:pt x="1" y="2758"/>
                    <a:pt x="441" y="4628"/>
                  </a:cubicBezTo>
                  <a:cubicBezTo>
                    <a:pt x="894" y="6078"/>
                    <a:pt x="2243" y="7080"/>
                    <a:pt x="3750" y="7080"/>
                  </a:cubicBezTo>
                  <a:cubicBezTo>
                    <a:pt x="4072" y="7080"/>
                    <a:pt x="4401" y="7035"/>
                    <a:pt x="4730" y="6938"/>
                  </a:cubicBezTo>
                  <a:lnTo>
                    <a:pt x="5280" y="6828"/>
                  </a:ln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1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4"/>
                    <a:pt x="9460" y="9908"/>
                  </a:cubicBezTo>
                  <a:cubicBezTo>
                    <a:pt x="9460" y="10003"/>
                    <a:pt x="9543" y="10181"/>
                    <a:pt x="9564" y="10298"/>
                  </a:cubicBezTo>
                  <a:lnTo>
                    <a:pt x="9564" y="10298"/>
                  </a:lnTo>
                  <a:cubicBezTo>
                    <a:pt x="9548" y="10145"/>
                    <a:pt x="9502" y="9685"/>
                    <a:pt x="9530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10018"/>
                  </a:lnTo>
                  <a:cubicBezTo>
                    <a:pt x="9570" y="10348"/>
                    <a:pt x="9570" y="10678"/>
                    <a:pt x="9570" y="11008"/>
                  </a:cubicBezTo>
                  <a:cubicBezTo>
                    <a:pt x="9570" y="11106"/>
                    <a:pt x="9570" y="11204"/>
                    <a:pt x="9570" y="11382"/>
                  </a:cubicBezTo>
                  <a:lnTo>
                    <a:pt x="9570" y="11382"/>
                  </a:lnTo>
                  <a:cubicBezTo>
                    <a:pt x="9515" y="11543"/>
                    <a:pt x="9472" y="11727"/>
                    <a:pt x="9462" y="11914"/>
                  </a:cubicBezTo>
                  <a:lnTo>
                    <a:pt x="9462" y="11914"/>
                  </a:lnTo>
                  <a:cubicBezTo>
                    <a:pt x="9425" y="11994"/>
                    <a:pt x="9382" y="12075"/>
                    <a:pt x="9350" y="12107"/>
                  </a:cubicBezTo>
                  <a:cubicBezTo>
                    <a:pt x="9260" y="12197"/>
                    <a:pt x="8950" y="12580"/>
                    <a:pt x="8840" y="12838"/>
                  </a:cubicBezTo>
                  <a:lnTo>
                    <a:pt x="8840" y="12838"/>
                  </a:lnTo>
                  <a:cubicBezTo>
                    <a:pt x="8723" y="12954"/>
                    <a:pt x="8560" y="13118"/>
                    <a:pt x="8470" y="13207"/>
                  </a:cubicBezTo>
                  <a:lnTo>
                    <a:pt x="8415" y="13262"/>
                  </a:lnTo>
                  <a:lnTo>
                    <a:pt x="8415" y="13262"/>
                  </a:lnTo>
                  <a:cubicBezTo>
                    <a:pt x="8332" y="13317"/>
                    <a:pt x="8250" y="13372"/>
                    <a:pt x="8140" y="13427"/>
                  </a:cubicBezTo>
                  <a:cubicBezTo>
                    <a:pt x="7810" y="13647"/>
                    <a:pt x="7370" y="13867"/>
                    <a:pt x="7040" y="13977"/>
                  </a:cubicBezTo>
                  <a:cubicBezTo>
                    <a:pt x="627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83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18" y="20383"/>
                    <a:pt x="8232" y="20396"/>
                    <a:pt x="8447" y="20396"/>
                  </a:cubicBezTo>
                  <a:cubicBezTo>
                    <a:pt x="9145" y="20396"/>
                    <a:pt x="9862" y="20253"/>
                    <a:pt x="10450" y="19917"/>
                  </a:cubicBezTo>
                  <a:lnTo>
                    <a:pt x="10340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8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7"/>
            <p:cNvSpPr/>
            <p:nvPr/>
          </p:nvSpPr>
          <p:spPr>
            <a:xfrm>
              <a:off x="4597325" y="3047200"/>
              <a:ext cx="452800" cy="509275"/>
            </a:xfrm>
            <a:custGeom>
              <a:avLst/>
              <a:gdLst/>
              <a:ahLst/>
              <a:cxnLst/>
              <a:rect l="l" t="t" r="r" b="b"/>
              <a:pathLst>
                <a:path w="18112" h="20371" extrusionOk="0">
                  <a:moveTo>
                    <a:pt x="9714" y="7338"/>
                  </a:moveTo>
                  <a:cubicBezTo>
                    <a:pt x="9718" y="7338"/>
                    <a:pt x="9730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5" y="7338"/>
                    <a:pt x="9714" y="7338"/>
                  </a:cubicBezTo>
                  <a:close/>
                  <a:moveTo>
                    <a:pt x="9965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4" y="7878"/>
                    <a:pt x="10045" y="7794"/>
                    <a:pt x="9965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4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lnTo>
                    <a:pt x="10283" y="11480"/>
                  </a:lnTo>
                  <a:cubicBezTo>
                    <a:pt x="10265" y="11539"/>
                    <a:pt x="10238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3" y="11480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2" y="6964"/>
                  </a:cubicBezTo>
                  <a:cubicBezTo>
                    <a:pt x="9132" y="6964"/>
                    <a:pt x="9148" y="6985"/>
                    <a:pt x="9203" y="7040"/>
                  </a:cubicBezTo>
                  <a:cubicBezTo>
                    <a:pt x="9514" y="7247"/>
                    <a:pt x="9629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09" y="8417"/>
                  </a:cubicBezTo>
                  <a:lnTo>
                    <a:pt x="10309" y="8417"/>
                  </a:lnTo>
                  <a:cubicBezTo>
                    <a:pt x="10333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3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299" y="11401"/>
                    <a:pt x="10294" y="11433"/>
                  </a:cubicBezTo>
                  <a:lnTo>
                    <a:pt x="10294" y="11433"/>
                  </a:lnTo>
                  <a:cubicBezTo>
                    <a:pt x="10264" y="11504"/>
                    <a:pt x="10235" y="11572"/>
                    <a:pt x="10205" y="11633"/>
                  </a:cubicBezTo>
                  <a:lnTo>
                    <a:pt x="10205" y="11633"/>
                  </a:lnTo>
                  <a:cubicBezTo>
                    <a:pt x="10169" y="11683"/>
                    <a:pt x="10126" y="11726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5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1" y="13354"/>
                    <a:pt x="8381" y="13354"/>
                  </a:cubicBezTo>
                  <a:cubicBezTo>
                    <a:pt x="8393" y="13354"/>
                    <a:pt x="8411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2" y="13477"/>
                    <a:pt x="7825" y="13509"/>
                  </a:cubicBezTo>
                  <a:lnTo>
                    <a:pt x="7825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2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6" y="13521"/>
                    <a:pt x="7825" y="13509"/>
                  </a:cubicBezTo>
                  <a:lnTo>
                    <a:pt x="7825" y="13509"/>
                  </a:lnTo>
                  <a:cubicBezTo>
                    <a:pt x="7775" y="13514"/>
                    <a:pt x="7712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6" y="13318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4984" y="20256"/>
                    <a:pt x="5955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2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7"/>
            <p:cNvSpPr/>
            <p:nvPr/>
          </p:nvSpPr>
          <p:spPr>
            <a:xfrm>
              <a:off x="3958475" y="3047000"/>
              <a:ext cx="409725" cy="509925"/>
            </a:xfrm>
            <a:custGeom>
              <a:avLst/>
              <a:gdLst/>
              <a:ahLst/>
              <a:cxnLst/>
              <a:rect l="l" t="t" r="r" b="b"/>
              <a:pathLst>
                <a:path w="16389" h="20397" extrusionOk="0">
                  <a:moveTo>
                    <a:pt x="8864" y="8322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8" y="8396"/>
                    <a:pt x="8864" y="8322"/>
                  </a:cubicBezTo>
                  <a:close/>
                  <a:moveTo>
                    <a:pt x="9563" y="10295"/>
                  </a:moveTo>
                  <a:cubicBezTo>
                    <a:pt x="9567" y="10314"/>
                    <a:pt x="9569" y="10332"/>
                    <a:pt x="9569" y="10348"/>
                  </a:cubicBezTo>
                  <a:cubicBezTo>
                    <a:pt x="9569" y="10348"/>
                    <a:pt x="9567" y="10328"/>
                    <a:pt x="9563" y="10295"/>
                  </a:cubicBezTo>
                  <a:close/>
                  <a:moveTo>
                    <a:pt x="9349" y="11997"/>
                  </a:moveTo>
                  <a:cubicBezTo>
                    <a:pt x="9349" y="12068"/>
                    <a:pt x="9215" y="12317"/>
                    <a:pt x="9204" y="12317"/>
                  </a:cubicBezTo>
                  <a:cubicBezTo>
                    <a:pt x="9197" y="12317"/>
                    <a:pt x="9230" y="12236"/>
                    <a:pt x="9349" y="11997"/>
                  </a:cubicBezTo>
                  <a:close/>
                  <a:moveTo>
                    <a:pt x="8579" y="13097"/>
                  </a:moveTo>
                  <a:cubicBezTo>
                    <a:pt x="8557" y="13120"/>
                    <a:pt x="8530" y="13142"/>
                    <a:pt x="8501" y="13164"/>
                  </a:cubicBezTo>
                  <a:lnTo>
                    <a:pt x="8501" y="13164"/>
                  </a:lnTo>
                  <a:cubicBezTo>
                    <a:pt x="8548" y="13125"/>
                    <a:pt x="8579" y="13097"/>
                    <a:pt x="8579" y="13097"/>
                  </a:cubicBezTo>
                  <a:close/>
                  <a:moveTo>
                    <a:pt x="5627" y="0"/>
                  </a:moveTo>
                  <a:cubicBezTo>
                    <a:pt x="4704" y="0"/>
                    <a:pt x="3775" y="110"/>
                    <a:pt x="2860" y="339"/>
                  </a:cubicBezTo>
                  <a:cubicBezTo>
                    <a:pt x="990" y="889"/>
                    <a:pt x="0" y="2758"/>
                    <a:pt x="440" y="4628"/>
                  </a:cubicBezTo>
                  <a:cubicBezTo>
                    <a:pt x="894" y="6078"/>
                    <a:pt x="2243" y="7080"/>
                    <a:pt x="3689" y="7080"/>
                  </a:cubicBezTo>
                  <a:cubicBezTo>
                    <a:pt x="3997" y="7080"/>
                    <a:pt x="4310" y="7035"/>
                    <a:pt x="4620" y="6938"/>
                  </a:cubicBezTo>
                  <a:lnTo>
                    <a:pt x="5280" y="6828"/>
                  </a:lnTo>
                  <a:lnTo>
                    <a:pt x="6380" y="6828"/>
                  </a:lnTo>
                  <a:cubicBezTo>
                    <a:pt x="6600" y="6828"/>
                    <a:pt x="6917" y="6926"/>
                    <a:pt x="6779" y="6926"/>
                  </a:cubicBezTo>
                  <a:cubicBezTo>
                    <a:pt x="6710" y="6926"/>
                    <a:pt x="6526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1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79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19" y="8698"/>
                    <a:pt x="9129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59" y="9744"/>
                    <a:pt x="9459" y="9908"/>
                  </a:cubicBezTo>
                  <a:lnTo>
                    <a:pt x="9459" y="10018"/>
                  </a:lnTo>
                  <a:cubicBezTo>
                    <a:pt x="9459" y="10348"/>
                    <a:pt x="9459" y="10678"/>
                    <a:pt x="9459" y="11008"/>
                  </a:cubicBezTo>
                  <a:cubicBezTo>
                    <a:pt x="9459" y="11118"/>
                    <a:pt x="9459" y="11228"/>
                    <a:pt x="9459" y="11447"/>
                  </a:cubicBezTo>
                  <a:cubicBezTo>
                    <a:pt x="9459" y="11447"/>
                    <a:pt x="9546" y="10752"/>
                    <a:pt x="9566" y="10752"/>
                  </a:cubicBezTo>
                  <a:cubicBezTo>
                    <a:pt x="9568" y="10752"/>
                    <a:pt x="9569" y="10763"/>
                    <a:pt x="9569" y="10788"/>
                  </a:cubicBezTo>
                  <a:cubicBezTo>
                    <a:pt x="9569" y="10898"/>
                    <a:pt x="9569" y="11008"/>
                    <a:pt x="9569" y="11118"/>
                  </a:cubicBezTo>
                  <a:cubicBezTo>
                    <a:pt x="9482" y="11292"/>
                    <a:pt x="9464" y="11535"/>
                    <a:pt x="9406" y="11793"/>
                  </a:cubicBezTo>
                  <a:lnTo>
                    <a:pt x="9406" y="11793"/>
                  </a:lnTo>
                  <a:cubicBezTo>
                    <a:pt x="9362" y="11894"/>
                    <a:pt x="9289" y="12058"/>
                    <a:pt x="9239" y="12107"/>
                  </a:cubicBezTo>
                  <a:cubicBezTo>
                    <a:pt x="9147" y="12200"/>
                    <a:pt x="8820" y="12605"/>
                    <a:pt x="8719" y="12862"/>
                  </a:cubicBezTo>
                  <a:lnTo>
                    <a:pt x="8719" y="12862"/>
                  </a:lnTo>
                  <a:cubicBezTo>
                    <a:pt x="8631" y="12976"/>
                    <a:pt x="8527" y="13124"/>
                    <a:pt x="8360" y="13207"/>
                  </a:cubicBezTo>
                  <a:lnTo>
                    <a:pt x="8250" y="13317"/>
                  </a:lnTo>
                  <a:cubicBezTo>
                    <a:pt x="8215" y="13352"/>
                    <a:pt x="8188" y="13380"/>
                    <a:pt x="8167" y="13401"/>
                  </a:cubicBezTo>
                  <a:lnTo>
                    <a:pt x="8167" y="13401"/>
                  </a:lnTo>
                  <a:cubicBezTo>
                    <a:pt x="8157" y="13410"/>
                    <a:pt x="8148" y="13419"/>
                    <a:pt x="8140" y="13427"/>
                  </a:cubicBezTo>
                  <a:cubicBezTo>
                    <a:pt x="7700" y="13647"/>
                    <a:pt x="7370" y="13867"/>
                    <a:pt x="6930" y="13977"/>
                  </a:cubicBezTo>
                  <a:cubicBezTo>
                    <a:pt x="616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160" y="19477"/>
                    <a:pt x="6930" y="20027"/>
                    <a:pt x="7810" y="20357"/>
                  </a:cubicBezTo>
                  <a:cubicBezTo>
                    <a:pt x="8017" y="20383"/>
                    <a:pt x="8225" y="20396"/>
                    <a:pt x="8433" y="20396"/>
                  </a:cubicBezTo>
                  <a:cubicBezTo>
                    <a:pt x="9105" y="20396"/>
                    <a:pt x="9777" y="20253"/>
                    <a:pt x="10449" y="19917"/>
                  </a:cubicBezTo>
                  <a:lnTo>
                    <a:pt x="10339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8"/>
                    <a:pt x="10669" y="1109"/>
                  </a:cubicBezTo>
                  <a:cubicBezTo>
                    <a:pt x="9088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7"/>
            <p:cNvSpPr/>
            <p:nvPr/>
          </p:nvSpPr>
          <p:spPr>
            <a:xfrm>
              <a:off x="3266450" y="3047200"/>
              <a:ext cx="452825" cy="509275"/>
            </a:xfrm>
            <a:custGeom>
              <a:avLst/>
              <a:gdLst/>
              <a:ahLst/>
              <a:cxnLst/>
              <a:rect l="l" t="t" r="r" b="b"/>
              <a:pathLst>
                <a:path w="18113" h="20371" extrusionOk="0">
                  <a:moveTo>
                    <a:pt x="9715" y="7338"/>
                  </a:moveTo>
                  <a:cubicBezTo>
                    <a:pt x="9719" y="7338"/>
                    <a:pt x="9731" y="7348"/>
                    <a:pt x="9753" y="7370"/>
                  </a:cubicBezTo>
                  <a:lnTo>
                    <a:pt x="9794" y="7471"/>
                  </a:lnTo>
                  <a:lnTo>
                    <a:pt x="9794" y="7471"/>
                  </a:lnTo>
                  <a:cubicBezTo>
                    <a:pt x="9741" y="7394"/>
                    <a:pt x="9705" y="7338"/>
                    <a:pt x="9715" y="7338"/>
                  </a:cubicBezTo>
                  <a:close/>
                  <a:moveTo>
                    <a:pt x="10469" y="9003"/>
                  </a:moveTo>
                  <a:cubicBezTo>
                    <a:pt x="10483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30" y="9258"/>
                    <a:pt x="10509" y="9105"/>
                    <a:pt x="10469" y="9003"/>
                  </a:cubicBezTo>
                  <a:close/>
                  <a:moveTo>
                    <a:pt x="10566" y="9428"/>
                  </a:moveTo>
                  <a:cubicBezTo>
                    <a:pt x="10584" y="9509"/>
                    <a:pt x="10605" y="9594"/>
                    <a:pt x="10633" y="9680"/>
                  </a:cubicBezTo>
                  <a:cubicBezTo>
                    <a:pt x="10608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cubicBezTo>
                    <a:pt x="10266" y="11539"/>
                    <a:pt x="10239" y="11588"/>
                    <a:pt x="10207" y="11632"/>
                  </a:cubicBezTo>
                  <a:lnTo>
                    <a:pt x="10207" y="11632"/>
                  </a:lnTo>
                  <a:cubicBezTo>
                    <a:pt x="10223" y="11601"/>
                    <a:pt x="10251" y="11544"/>
                    <a:pt x="10283" y="11480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7"/>
                    <a:pt x="8873" y="111"/>
                  </a:cubicBezTo>
                  <a:cubicBezTo>
                    <a:pt x="7993" y="331"/>
                    <a:pt x="7334" y="881"/>
                    <a:pt x="6784" y="1651"/>
                  </a:cubicBezTo>
                  <a:cubicBezTo>
                    <a:pt x="6014" y="3190"/>
                    <a:pt x="6344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7" y="6964"/>
                    <a:pt x="9143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7" y="7553"/>
                  </a:cubicBezTo>
                  <a:lnTo>
                    <a:pt x="9827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4" y="8536"/>
                    <a:pt x="10413" y="8723"/>
                    <a:pt x="10413" y="8910"/>
                  </a:cubicBezTo>
                  <a:cubicBezTo>
                    <a:pt x="10436" y="8932"/>
                    <a:pt x="10454" y="8964"/>
                    <a:pt x="10469" y="9003"/>
                  </a:cubicBezTo>
                  <a:lnTo>
                    <a:pt x="10469" y="9003"/>
                  </a:lnTo>
                  <a:cubicBezTo>
                    <a:pt x="10456" y="8927"/>
                    <a:pt x="10456" y="8895"/>
                    <a:pt x="10466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4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300" y="11401"/>
                    <a:pt x="10294" y="11433"/>
                  </a:cubicBezTo>
                  <a:lnTo>
                    <a:pt x="10294" y="11433"/>
                  </a:lnTo>
                  <a:cubicBezTo>
                    <a:pt x="10265" y="11504"/>
                    <a:pt x="10235" y="11572"/>
                    <a:pt x="10206" y="11633"/>
                  </a:cubicBezTo>
                  <a:lnTo>
                    <a:pt x="10206" y="11633"/>
                  </a:lnTo>
                  <a:cubicBezTo>
                    <a:pt x="10170" y="11683"/>
                    <a:pt x="10126" y="11726"/>
                    <a:pt x="10083" y="11769"/>
                  </a:cubicBezTo>
                  <a:cubicBezTo>
                    <a:pt x="10011" y="11987"/>
                    <a:pt x="9650" y="12397"/>
                    <a:pt x="9667" y="12397"/>
                  </a:cubicBezTo>
                  <a:cubicBezTo>
                    <a:pt x="9676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1" y="13314"/>
                    <a:pt x="8341" y="13354"/>
                    <a:pt x="8382" y="13354"/>
                  </a:cubicBezTo>
                  <a:cubicBezTo>
                    <a:pt x="8394" y="13354"/>
                    <a:pt x="8412" y="13351"/>
                    <a:pt x="8434" y="13345"/>
                  </a:cubicBezTo>
                  <a:lnTo>
                    <a:pt x="8434" y="13345"/>
                  </a:lnTo>
                  <a:cubicBezTo>
                    <a:pt x="8369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6" y="13509"/>
                  </a:cubicBezTo>
                  <a:lnTo>
                    <a:pt x="7826" y="13509"/>
                  </a:lnTo>
                  <a:cubicBezTo>
                    <a:pt x="7883" y="13502"/>
                    <a:pt x="7926" y="13498"/>
                    <a:pt x="7938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6" y="13509"/>
                  </a:cubicBezTo>
                  <a:lnTo>
                    <a:pt x="7826" y="13509"/>
                  </a:lnTo>
                  <a:cubicBezTo>
                    <a:pt x="7775" y="13514"/>
                    <a:pt x="7713" y="13522"/>
                    <a:pt x="7650" y="13529"/>
                  </a:cubicBezTo>
                  <a:lnTo>
                    <a:pt x="6674" y="13529"/>
                  </a:lnTo>
                  <a:cubicBezTo>
                    <a:pt x="6674" y="13419"/>
                    <a:pt x="6014" y="13419"/>
                    <a:pt x="5904" y="13419"/>
                  </a:cubicBezTo>
                  <a:cubicBezTo>
                    <a:pt x="5537" y="13318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4985" y="20256"/>
                    <a:pt x="5956" y="20371"/>
                    <a:pt x="6921" y="20371"/>
                  </a:cubicBezTo>
                  <a:cubicBezTo>
                    <a:pt x="8189" y="20371"/>
                    <a:pt x="9447" y="20173"/>
                    <a:pt x="10633" y="19799"/>
                  </a:cubicBezTo>
                  <a:cubicBezTo>
                    <a:pt x="12723" y="19029"/>
                    <a:pt x="14483" y="17709"/>
                    <a:pt x="15693" y="15839"/>
                  </a:cubicBezTo>
                  <a:cubicBezTo>
                    <a:pt x="17892" y="12539"/>
                    <a:pt x="18112" y="8360"/>
                    <a:pt x="16353" y="4950"/>
                  </a:cubicBezTo>
                  <a:cubicBezTo>
                    <a:pt x="15363" y="286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7"/>
            <p:cNvSpPr/>
            <p:nvPr/>
          </p:nvSpPr>
          <p:spPr>
            <a:xfrm>
              <a:off x="2627600" y="3047000"/>
              <a:ext cx="412500" cy="509925"/>
            </a:xfrm>
            <a:custGeom>
              <a:avLst/>
              <a:gdLst/>
              <a:ahLst/>
              <a:cxnLst/>
              <a:rect l="l" t="t" r="r" b="b"/>
              <a:pathLst>
                <a:path w="16500" h="20397" extrusionOk="0">
                  <a:moveTo>
                    <a:pt x="8758" y="8138"/>
                  </a:moveTo>
                  <a:lnTo>
                    <a:pt x="8758" y="8138"/>
                  </a:lnTo>
                  <a:cubicBezTo>
                    <a:pt x="8772" y="8144"/>
                    <a:pt x="8786" y="8148"/>
                    <a:pt x="8800" y="8148"/>
                  </a:cubicBezTo>
                  <a:cubicBezTo>
                    <a:pt x="8800" y="8162"/>
                    <a:pt x="8806" y="8183"/>
                    <a:pt x="8816" y="8208"/>
                  </a:cubicBezTo>
                  <a:lnTo>
                    <a:pt x="8816" y="8208"/>
                  </a:lnTo>
                  <a:cubicBezTo>
                    <a:pt x="8797" y="8184"/>
                    <a:pt x="8777" y="8161"/>
                    <a:pt x="8758" y="8138"/>
                  </a:cubicBezTo>
                  <a:close/>
                  <a:moveTo>
                    <a:pt x="9179" y="8695"/>
                  </a:moveTo>
                  <a:cubicBezTo>
                    <a:pt x="9182" y="8695"/>
                    <a:pt x="9200" y="8728"/>
                    <a:pt x="9240" y="8808"/>
                  </a:cubicBezTo>
                  <a:lnTo>
                    <a:pt x="9308" y="9011"/>
                  </a:lnTo>
                  <a:lnTo>
                    <a:pt x="9308" y="9011"/>
                  </a:lnTo>
                  <a:cubicBezTo>
                    <a:pt x="9238" y="8851"/>
                    <a:pt x="9172" y="8695"/>
                    <a:pt x="9179" y="8695"/>
                  </a:cubicBezTo>
                  <a:close/>
                  <a:moveTo>
                    <a:pt x="9460" y="11997"/>
                  </a:moveTo>
                  <a:cubicBezTo>
                    <a:pt x="9460" y="12068"/>
                    <a:pt x="9370" y="12317"/>
                    <a:pt x="9363" y="12317"/>
                  </a:cubicBezTo>
                  <a:cubicBezTo>
                    <a:pt x="9358" y="12317"/>
                    <a:pt x="9380" y="12236"/>
                    <a:pt x="9460" y="11997"/>
                  </a:cubicBezTo>
                  <a:close/>
                  <a:moveTo>
                    <a:pt x="8690" y="13097"/>
                  </a:moveTo>
                  <a:lnTo>
                    <a:pt x="8690" y="13097"/>
                  </a:lnTo>
                  <a:cubicBezTo>
                    <a:pt x="8668" y="13120"/>
                    <a:pt x="8645" y="13142"/>
                    <a:pt x="8622" y="13164"/>
                  </a:cubicBezTo>
                  <a:lnTo>
                    <a:pt x="8622" y="13164"/>
                  </a:lnTo>
                  <a:cubicBezTo>
                    <a:pt x="8662" y="13126"/>
                    <a:pt x="8689" y="13099"/>
                    <a:pt x="8690" y="13097"/>
                  </a:cubicBezTo>
                  <a:close/>
                  <a:moveTo>
                    <a:pt x="8603" y="13183"/>
                  </a:moveTo>
                  <a:cubicBezTo>
                    <a:pt x="8595" y="13192"/>
                    <a:pt x="8588" y="13200"/>
                    <a:pt x="8580" y="13207"/>
                  </a:cubicBezTo>
                  <a:lnTo>
                    <a:pt x="8576" y="13210"/>
                  </a:lnTo>
                  <a:lnTo>
                    <a:pt x="8576" y="13210"/>
                  </a:lnTo>
                  <a:cubicBezTo>
                    <a:pt x="8585" y="13201"/>
                    <a:pt x="8594" y="13192"/>
                    <a:pt x="8603" y="13183"/>
                  </a:cubicBezTo>
                  <a:close/>
                  <a:moveTo>
                    <a:pt x="5658" y="0"/>
                  </a:moveTo>
                  <a:cubicBezTo>
                    <a:pt x="4717" y="0"/>
                    <a:pt x="3776" y="110"/>
                    <a:pt x="2861" y="339"/>
                  </a:cubicBezTo>
                  <a:cubicBezTo>
                    <a:pt x="1101" y="889"/>
                    <a:pt x="1" y="2758"/>
                    <a:pt x="551" y="4628"/>
                  </a:cubicBezTo>
                  <a:cubicBezTo>
                    <a:pt x="1004" y="6078"/>
                    <a:pt x="2354" y="7080"/>
                    <a:pt x="3799" y="7080"/>
                  </a:cubicBezTo>
                  <a:cubicBezTo>
                    <a:pt x="4108" y="7080"/>
                    <a:pt x="4421" y="7035"/>
                    <a:pt x="4730" y="6938"/>
                  </a:cubicBezTo>
                  <a:lnTo>
                    <a:pt x="5390" y="6828"/>
                  </a:lnTo>
                  <a:lnTo>
                    <a:pt x="6380" y="6828"/>
                  </a:lnTo>
                  <a:cubicBezTo>
                    <a:pt x="6600" y="6828"/>
                    <a:pt x="6967" y="6926"/>
                    <a:pt x="6828" y="6926"/>
                  </a:cubicBezTo>
                  <a:cubicBezTo>
                    <a:pt x="6759" y="6926"/>
                    <a:pt x="6564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98" y="7013"/>
                    <a:pt x="7146" y="7087"/>
                    <a:pt x="7378" y="7162"/>
                  </a:cubicBezTo>
                  <a:lnTo>
                    <a:pt x="7378" y="7162"/>
                  </a:lnTo>
                  <a:lnTo>
                    <a:pt x="7810" y="7378"/>
                  </a:lnTo>
                  <a:lnTo>
                    <a:pt x="8140" y="7598"/>
                  </a:lnTo>
                  <a:lnTo>
                    <a:pt x="8150" y="7603"/>
                  </a:lnTo>
                  <a:lnTo>
                    <a:pt x="8150" y="7603"/>
                  </a:lnTo>
                  <a:cubicBezTo>
                    <a:pt x="8389" y="7822"/>
                    <a:pt x="8485" y="7847"/>
                    <a:pt x="8580" y="8038"/>
                  </a:cubicBezTo>
                  <a:lnTo>
                    <a:pt x="8890" y="8347"/>
                  </a:lnTo>
                  <a:lnTo>
                    <a:pt x="8890" y="8347"/>
                  </a:lnTo>
                  <a:cubicBezTo>
                    <a:pt x="8996" y="8527"/>
                    <a:pt x="9167" y="8771"/>
                    <a:pt x="9240" y="8918"/>
                  </a:cubicBezTo>
                  <a:cubicBezTo>
                    <a:pt x="9240" y="8991"/>
                    <a:pt x="9289" y="9114"/>
                    <a:pt x="9354" y="9220"/>
                  </a:cubicBezTo>
                  <a:lnTo>
                    <a:pt x="9354" y="9220"/>
                  </a:lnTo>
                  <a:cubicBezTo>
                    <a:pt x="9376" y="9434"/>
                    <a:pt x="9473" y="9714"/>
                    <a:pt x="9570" y="9908"/>
                  </a:cubicBezTo>
                  <a:cubicBezTo>
                    <a:pt x="9570" y="9943"/>
                    <a:pt x="9570" y="9980"/>
                    <a:pt x="9570" y="10018"/>
                  </a:cubicBezTo>
                  <a:cubicBezTo>
                    <a:pt x="9680" y="10348"/>
                    <a:pt x="9680" y="10678"/>
                    <a:pt x="9570" y="11008"/>
                  </a:cubicBezTo>
                  <a:cubicBezTo>
                    <a:pt x="9570" y="11118"/>
                    <a:pt x="9570" y="11228"/>
                    <a:pt x="9570" y="11447"/>
                  </a:cubicBezTo>
                  <a:cubicBezTo>
                    <a:pt x="9570" y="11447"/>
                    <a:pt x="9639" y="11173"/>
                    <a:pt x="9680" y="10969"/>
                  </a:cubicBezTo>
                  <a:lnTo>
                    <a:pt x="9680" y="10969"/>
                  </a:lnTo>
                  <a:cubicBezTo>
                    <a:pt x="9680" y="11019"/>
                    <a:pt x="9680" y="11068"/>
                    <a:pt x="9680" y="11118"/>
                  </a:cubicBezTo>
                  <a:cubicBezTo>
                    <a:pt x="9680" y="11315"/>
                    <a:pt x="9592" y="11600"/>
                    <a:pt x="9494" y="11894"/>
                  </a:cubicBezTo>
                  <a:lnTo>
                    <a:pt x="9494" y="11894"/>
                  </a:lnTo>
                  <a:cubicBezTo>
                    <a:pt x="9443" y="11981"/>
                    <a:pt x="9385" y="12072"/>
                    <a:pt x="9350" y="12107"/>
                  </a:cubicBezTo>
                  <a:cubicBezTo>
                    <a:pt x="9350" y="12209"/>
                    <a:pt x="8883" y="12683"/>
                    <a:pt x="8810" y="12929"/>
                  </a:cubicBezTo>
                  <a:lnTo>
                    <a:pt x="8810" y="12929"/>
                  </a:lnTo>
                  <a:cubicBezTo>
                    <a:pt x="8727" y="13017"/>
                    <a:pt x="8665" y="13112"/>
                    <a:pt x="8605" y="13180"/>
                  </a:cubicBezTo>
                  <a:lnTo>
                    <a:pt x="8605" y="13180"/>
                  </a:lnTo>
                  <a:cubicBezTo>
                    <a:pt x="8594" y="13191"/>
                    <a:pt x="8583" y="13201"/>
                    <a:pt x="8571" y="13212"/>
                  </a:cubicBezTo>
                  <a:lnTo>
                    <a:pt x="8571" y="13212"/>
                  </a:lnTo>
                  <a:lnTo>
                    <a:pt x="8360" y="13317"/>
                  </a:lnTo>
                  <a:cubicBezTo>
                    <a:pt x="8334" y="13352"/>
                    <a:pt x="8314" y="13380"/>
                    <a:pt x="8300" y="13401"/>
                  </a:cubicBezTo>
                  <a:lnTo>
                    <a:pt x="8300" y="13401"/>
                  </a:lnTo>
                  <a:cubicBezTo>
                    <a:pt x="8284" y="13410"/>
                    <a:pt x="8267" y="13419"/>
                    <a:pt x="8250" y="13427"/>
                  </a:cubicBezTo>
                  <a:cubicBezTo>
                    <a:pt x="7920" y="13647"/>
                    <a:pt x="7480" y="13867"/>
                    <a:pt x="7040" y="13977"/>
                  </a:cubicBezTo>
                  <a:cubicBezTo>
                    <a:pt x="6270" y="14417"/>
                    <a:pt x="5720" y="15187"/>
                    <a:pt x="5500" y="16067"/>
                  </a:cubicBezTo>
                  <a:cubicBezTo>
                    <a:pt x="5280" y="16947"/>
                    <a:pt x="5390" y="17937"/>
                    <a:pt x="5830" y="18707"/>
                  </a:cubicBezTo>
                  <a:cubicBezTo>
                    <a:pt x="6270" y="19477"/>
                    <a:pt x="7040" y="20027"/>
                    <a:pt x="7920" y="20357"/>
                  </a:cubicBezTo>
                  <a:cubicBezTo>
                    <a:pt x="8128" y="20383"/>
                    <a:pt x="8336" y="20396"/>
                    <a:pt x="8542" y="20396"/>
                  </a:cubicBezTo>
                  <a:cubicBezTo>
                    <a:pt x="9209" y="20396"/>
                    <a:pt x="9862" y="20253"/>
                    <a:pt x="10450" y="19917"/>
                  </a:cubicBezTo>
                  <a:cubicBezTo>
                    <a:pt x="14079" y="18267"/>
                    <a:pt x="16499" y="14527"/>
                    <a:pt x="16499" y="10458"/>
                  </a:cubicBezTo>
                  <a:cubicBezTo>
                    <a:pt x="16389" y="6498"/>
                    <a:pt x="14299" y="2978"/>
                    <a:pt x="10780" y="1109"/>
                  </a:cubicBezTo>
                  <a:cubicBezTo>
                    <a:pt x="9199" y="390"/>
                    <a:pt x="7430" y="0"/>
                    <a:pt x="5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7"/>
            <p:cNvSpPr/>
            <p:nvPr/>
          </p:nvSpPr>
          <p:spPr>
            <a:xfrm>
              <a:off x="1935600" y="3047200"/>
              <a:ext cx="452800" cy="509275"/>
            </a:xfrm>
            <a:custGeom>
              <a:avLst/>
              <a:gdLst/>
              <a:ahLst/>
              <a:cxnLst/>
              <a:rect l="l" t="t" r="r" b="b"/>
              <a:pathLst>
                <a:path w="18112" h="20371" extrusionOk="0">
                  <a:moveTo>
                    <a:pt x="9714" y="7338"/>
                  </a:moveTo>
                  <a:cubicBezTo>
                    <a:pt x="9718" y="7338"/>
                    <a:pt x="9730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5" y="7338"/>
                    <a:pt x="9714" y="7338"/>
                  </a:cubicBezTo>
                  <a:close/>
                  <a:moveTo>
                    <a:pt x="9966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4" y="7878"/>
                    <a:pt x="10045" y="7794"/>
                    <a:pt x="9966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4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cubicBezTo>
                    <a:pt x="10266" y="11539"/>
                    <a:pt x="10239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3" y="11480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2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3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3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300" y="11401"/>
                    <a:pt x="10294" y="11433"/>
                  </a:cubicBezTo>
                  <a:lnTo>
                    <a:pt x="10294" y="11433"/>
                  </a:lnTo>
                  <a:cubicBezTo>
                    <a:pt x="10264" y="11504"/>
                    <a:pt x="10235" y="11572"/>
                    <a:pt x="10206" y="11633"/>
                  </a:cubicBezTo>
                  <a:lnTo>
                    <a:pt x="10206" y="11633"/>
                  </a:lnTo>
                  <a:cubicBezTo>
                    <a:pt x="10169" y="11683"/>
                    <a:pt x="10126" y="11726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5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1" y="13354"/>
                    <a:pt x="8381" y="13354"/>
                  </a:cubicBezTo>
                  <a:cubicBezTo>
                    <a:pt x="8393" y="13354"/>
                    <a:pt x="8411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5" y="13509"/>
                  </a:cubicBezTo>
                  <a:lnTo>
                    <a:pt x="7825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5" y="13509"/>
                  </a:cubicBezTo>
                  <a:lnTo>
                    <a:pt x="7825" y="13509"/>
                  </a:lnTo>
                  <a:cubicBezTo>
                    <a:pt x="7775" y="13514"/>
                    <a:pt x="7713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7" y="13318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3" y="20019"/>
                  </a:cubicBezTo>
                  <a:cubicBezTo>
                    <a:pt x="4984" y="20256"/>
                    <a:pt x="5956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3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3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7"/>
            <p:cNvSpPr/>
            <p:nvPr/>
          </p:nvSpPr>
          <p:spPr>
            <a:xfrm>
              <a:off x="1294000" y="3047000"/>
              <a:ext cx="412475" cy="508925"/>
            </a:xfrm>
            <a:custGeom>
              <a:avLst/>
              <a:gdLst/>
              <a:ahLst/>
              <a:cxnLst/>
              <a:rect l="l" t="t" r="r" b="b"/>
              <a:pathLst>
                <a:path w="16499" h="20357" extrusionOk="0">
                  <a:moveTo>
                    <a:pt x="9460" y="11887"/>
                  </a:moveTo>
                  <a:cubicBezTo>
                    <a:pt x="9460" y="12021"/>
                    <a:pt x="9378" y="12236"/>
                    <a:pt x="9364" y="12236"/>
                  </a:cubicBezTo>
                  <a:cubicBezTo>
                    <a:pt x="9355" y="12236"/>
                    <a:pt x="9373" y="12146"/>
                    <a:pt x="9460" y="11887"/>
                  </a:cubicBezTo>
                  <a:close/>
                  <a:moveTo>
                    <a:pt x="5737" y="0"/>
                  </a:moveTo>
                  <a:cubicBezTo>
                    <a:pt x="4814" y="0"/>
                    <a:pt x="3885" y="110"/>
                    <a:pt x="2970" y="339"/>
                  </a:cubicBezTo>
                  <a:cubicBezTo>
                    <a:pt x="1100" y="889"/>
                    <a:pt x="1" y="2758"/>
                    <a:pt x="551" y="4518"/>
                  </a:cubicBezTo>
                  <a:cubicBezTo>
                    <a:pt x="1013" y="6091"/>
                    <a:pt x="2332" y="7042"/>
                    <a:pt x="3853" y="7042"/>
                  </a:cubicBezTo>
                  <a:cubicBezTo>
                    <a:pt x="4139" y="7042"/>
                    <a:pt x="4433" y="7008"/>
                    <a:pt x="4730" y="6938"/>
                  </a:cubicBezTo>
                  <a:lnTo>
                    <a:pt x="5390" y="6828"/>
                  </a:lnTo>
                  <a:lnTo>
                    <a:pt x="6380" y="6828"/>
                  </a:lnTo>
                  <a:cubicBezTo>
                    <a:pt x="6600" y="6828"/>
                    <a:pt x="6967" y="6877"/>
                    <a:pt x="6828" y="6877"/>
                  </a:cubicBezTo>
                  <a:cubicBezTo>
                    <a:pt x="6759" y="6877"/>
                    <a:pt x="6563" y="6865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43" y="6938"/>
                    <a:pt x="7145" y="6998"/>
                    <a:pt x="7420" y="7073"/>
                  </a:cubicBezTo>
                  <a:lnTo>
                    <a:pt x="7420" y="7073"/>
                  </a:lnTo>
                  <a:lnTo>
                    <a:pt x="7810" y="7268"/>
                  </a:lnTo>
                  <a:lnTo>
                    <a:pt x="8140" y="7488"/>
                  </a:lnTo>
                  <a:lnTo>
                    <a:pt x="8150" y="7493"/>
                  </a:lnTo>
                  <a:lnTo>
                    <a:pt x="8150" y="7493"/>
                  </a:lnTo>
                  <a:cubicBezTo>
                    <a:pt x="8389" y="7712"/>
                    <a:pt x="8484" y="7737"/>
                    <a:pt x="8580" y="7928"/>
                  </a:cubicBezTo>
                  <a:lnTo>
                    <a:pt x="8800" y="8148"/>
                  </a:lnTo>
                  <a:lnTo>
                    <a:pt x="8800" y="8148"/>
                  </a:lnTo>
                  <a:cubicBezTo>
                    <a:pt x="8800" y="8148"/>
                    <a:pt x="9130" y="8588"/>
                    <a:pt x="9240" y="8808"/>
                  </a:cubicBezTo>
                  <a:lnTo>
                    <a:pt x="9240" y="8808"/>
                  </a:lnTo>
                  <a:cubicBezTo>
                    <a:pt x="9240" y="8808"/>
                    <a:pt x="9240" y="8808"/>
                    <a:pt x="9240" y="8808"/>
                  </a:cubicBezTo>
                  <a:lnTo>
                    <a:pt x="9240" y="8808"/>
                  </a:lnTo>
                  <a:cubicBezTo>
                    <a:pt x="9240" y="8954"/>
                    <a:pt x="9288" y="9052"/>
                    <a:pt x="9353" y="9133"/>
                  </a:cubicBezTo>
                  <a:lnTo>
                    <a:pt x="9353" y="9133"/>
                  </a:lnTo>
                  <a:cubicBezTo>
                    <a:pt x="9370" y="9362"/>
                    <a:pt x="9441" y="9543"/>
                    <a:pt x="9521" y="9767"/>
                  </a:cubicBezTo>
                  <a:lnTo>
                    <a:pt x="9521" y="9767"/>
                  </a:lnTo>
                  <a:cubicBezTo>
                    <a:pt x="9520" y="9717"/>
                    <a:pt x="9522" y="9685"/>
                    <a:pt x="9529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9908"/>
                  </a:lnTo>
                  <a:cubicBezTo>
                    <a:pt x="9553" y="9859"/>
                    <a:pt x="9537" y="9812"/>
                    <a:pt x="9521" y="9767"/>
                  </a:cubicBezTo>
                  <a:lnTo>
                    <a:pt x="9521" y="9767"/>
                  </a:lnTo>
                  <a:cubicBezTo>
                    <a:pt x="9525" y="9945"/>
                    <a:pt x="9570" y="10348"/>
                    <a:pt x="9570" y="10348"/>
                  </a:cubicBezTo>
                  <a:cubicBezTo>
                    <a:pt x="9570" y="10524"/>
                    <a:pt x="9570" y="10689"/>
                    <a:pt x="9570" y="10898"/>
                  </a:cubicBezTo>
                  <a:cubicBezTo>
                    <a:pt x="9570" y="11118"/>
                    <a:pt x="9570" y="11228"/>
                    <a:pt x="9570" y="11338"/>
                  </a:cubicBezTo>
                  <a:cubicBezTo>
                    <a:pt x="9570" y="11338"/>
                    <a:pt x="9638" y="11098"/>
                    <a:pt x="9680" y="10924"/>
                  </a:cubicBezTo>
                  <a:lnTo>
                    <a:pt x="9680" y="10924"/>
                  </a:lnTo>
                  <a:cubicBezTo>
                    <a:pt x="9680" y="10950"/>
                    <a:pt x="9680" y="10979"/>
                    <a:pt x="9680" y="11008"/>
                  </a:cubicBezTo>
                  <a:cubicBezTo>
                    <a:pt x="9680" y="11256"/>
                    <a:pt x="9617" y="11505"/>
                    <a:pt x="9539" y="11707"/>
                  </a:cubicBezTo>
                  <a:lnTo>
                    <a:pt x="9539" y="11707"/>
                  </a:lnTo>
                  <a:cubicBezTo>
                    <a:pt x="9480" y="11809"/>
                    <a:pt x="9396" y="11951"/>
                    <a:pt x="9350" y="11997"/>
                  </a:cubicBezTo>
                  <a:cubicBezTo>
                    <a:pt x="9350" y="12087"/>
                    <a:pt x="8982" y="12545"/>
                    <a:pt x="8848" y="12829"/>
                  </a:cubicBezTo>
                  <a:lnTo>
                    <a:pt x="8848" y="12829"/>
                  </a:lnTo>
                  <a:cubicBezTo>
                    <a:pt x="8755" y="12922"/>
                    <a:pt x="8649" y="13028"/>
                    <a:pt x="8470" y="13207"/>
                  </a:cubicBezTo>
                  <a:lnTo>
                    <a:pt x="8404" y="13273"/>
                  </a:lnTo>
                  <a:lnTo>
                    <a:pt x="8404" y="13273"/>
                  </a:lnTo>
                  <a:cubicBezTo>
                    <a:pt x="8345" y="13303"/>
                    <a:pt x="8290" y="13317"/>
                    <a:pt x="8250" y="13317"/>
                  </a:cubicBezTo>
                  <a:cubicBezTo>
                    <a:pt x="7810" y="13647"/>
                    <a:pt x="7480" y="13757"/>
                    <a:pt x="7040" y="13977"/>
                  </a:cubicBezTo>
                  <a:cubicBezTo>
                    <a:pt x="6270" y="14417"/>
                    <a:pt x="5720" y="15187"/>
                    <a:pt x="5500" y="16067"/>
                  </a:cubicBezTo>
                  <a:cubicBezTo>
                    <a:pt x="5280" y="16947"/>
                    <a:pt x="5390" y="17827"/>
                    <a:pt x="5830" y="18707"/>
                  </a:cubicBezTo>
                  <a:cubicBezTo>
                    <a:pt x="6270" y="19477"/>
                    <a:pt x="7040" y="20027"/>
                    <a:pt x="7920" y="20247"/>
                  </a:cubicBezTo>
                  <a:cubicBezTo>
                    <a:pt x="8213" y="20320"/>
                    <a:pt x="8506" y="20357"/>
                    <a:pt x="8800" y="20357"/>
                  </a:cubicBezTo>
                  <a:cubicBezTo>
                    <a:pt x="9386" y="20357"/>
                    <a:pt x="9973" y="20210"/>
                    <a:pt x="10559" y="19917"/>
                  </a:cubicBezTo>
                  <a:lnTo>
                    <a:pt x="10449" y="19917"/>
                  </a:lnTo>
                  <a:cubicBezTo>
                    <a:pt x="14189" y="18267"/>
                    <a:pt x="16499" y="14527"/>
                    <a:pt x="16499" y="10458"/>
                  </a:cubicBezTo>
                  <a:cubicBezTo>
                    <a:pt x="16499" y="6498"/>
                    <a:pt x="14299" y="2978"/>
                    <a:pt x="10779" y="1109"/>
                  </a:cubicBezTo>
                  <a:cubicBezTo>
                    <a:pt x="9199" y="390"/>
                    <a:pt x="7477" y="0"/>
                    <a:pt x="5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7"/>
            <p:cNvSpPr/>
            <p:nvPr/>
          </p:nvSpPr>
          <p:spPr>
            <a:xfrm>
              <a:off x="604750" y="3047200"/>
              <a:ext cx="452800" cy="509275"/>
            </a:xfrm>
            <a:custGeom>
              <a:avLst/>
              <a:gdLst/>
              <a:ahLst/>
              <a:cxnLst/>
              <a:rect l="l" t="t" r="r" b="b"/>
              <a:pathLst>
                <a:path w="18112" h="20371" extrusionOk="0">
                  <a:moveTo>
                    <a:pt x="9714" y="7338"/>
                  </a:moveTo>
                  <a:cubicBezTo>
                    <a:pt x="9718" y="7338"/>
                    <a:pt x="9730" y="7348"/>
                    <a:pt x="9752" y="7370"/>
                  </a:cubicBezTo>
                  <a:lnTo>
                    <a:pt x="9787" y="7457"/>
                  </a:lnTo>
                  <a:lnTo>
                    <a:pt x="9787" y="7457"/>
                  </a:lnTo>
                  <a:cubicBezTo>
                    <a:pt x="9737" y="7388"/>
                    <a:pt x="9705" y="7338"/>
                    <a:pt x="9714" y="7338"/>
                  </a:cubicBezTo>
                  <a:close/>
                  <a:moveTo>
                    <a:pt x="9965" y="7693"/>
                  </a:moveTo>
                  <a:lnTo>
                    <a:pt x="10082" y="7810"/>
                  </a:lnTo>
                  <a:cubicBezTo>
                    <a:pt x="10114" y="7858"/>
                    <a:pt x="10125" y="7878"/>
                    <a:pt x="10122" y="7878"/>
                  </a:cubicBezTo>
                  <a:cubicBezTo>
                    <a:pt x="10114" y="7878"/>
                    <a:pt x="10045" y="7794"/>
                    <a:pt x="9965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2" y="9222"/>
                    <a:pt x="10565" y="9428"/>
                  </a:cubicBezTo>
                  <a:lnTo>
                    <a:pt x="10565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5" y="9428"/>
                  </a:moveTo>
                  <a:cubicBezTo>
                    <a:pt x="10583" y="9509"/>
                    <a:pt x="10604" y="9594"/>
                    <a:pt x="10632" y="9680"/>
                  </a:cubicBezTo>
                  <a:cubicBezTo>
                    <a:pt x="10607" y="9586"/>
                    <a:pt x="10585" y="9502"/>
                    <a:pt x="10565" y="9428"/>
                  </a:cubicBezTo>
                  <a:close/>
                  <a:moveTo>
                    <a:pt x="10282" y="11480"/>
                  </a:moveTo>
                  <a:cubicBezTo>
                    <a:pt x="10265" y="11539"/>
                    <a:pt x="10238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2" y="11480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2" y="7040"/>
                  </a:lnTo>
                  <a:cubicBezTo>
                    <a:pt x="9477" y="7177"/>
                    <a:pt x="9532" y="7226"/>
                    <a:pt x="9527" y="7226"/>
                  </a:cubicBezTo>
                  <a:cubicBezTo>
                    <a:pt x="9515" y="7226"/>
                    <a:pt x="9176" y="6964"/>
                    <a:pt x="9142" y="6964"/>
                  </a:cubicBezTo>
                  <a:cubicBezTo>
                    <a:pt x="9132" y="6964"/>
                    <a:pt x="9148" y="6985"/>
                    <a:pt x="9202" y="7040"/>
                  </a:cubicBezTo>
                  <a:cubicBezTo>
                    <a:pt x="9514" y="7247"/>
                    <a:pt x="9629" y="7357"/>
                    <a:pt x="9826" y="7553"/>
                  </a:cubicBezTo>
                  <a:lnTo>
                    <a:pt x="9826" y="7553"/>
                  </a:lnTo>
                  <a:lnTo>
                    <a:pt x="9972" y="7920"/>
                  </a:lnTo>
                  <a:cubicBezTo>
                    <a:pt x="10126" y="8073"/>
                    <a:pt x="10225" y="8226"/>
                    <a:pt x="10309" y="8417"/>
                  </a:cubicBezTo>
                  <a:lnTo>
                    <a:pt x="10309" y="8417"/>
                  </a:lnTo>
                  <a:cubicBezTo>
                    <a:pt x="10333" y="8536"/>
                    <a:pt x="10412" y="8723"/>
                    <a:pt x="10412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89" y="8895"/>
                    <a:pt x="10576" y="9123"/>
                    <a:pt x="10632" y="9350"/>
                  </a:cubicBezTo>
                  <a:cubicBezTo>
                    <a:pt x="10742" y="9680"/>
                    <a:pt x="10632" y="9680"/>
                    <a:pt x="10632" y="9790"/>
                  </a:cubicBezTo>
                  <a:lnTo>
                    <a:pt x="10632" y="10292"/>
                  </a:lnTo>
                  <a:lnTo>
                    <a:pt x="10632" y="10292"/>
                  </a:lnTo>
                  <a:cubicBezTo>
                    <a:pt x="10603" y="10479"/>
                    <a:pt x="10563" y="10729"/>
                    <a:pt x="10522" y="10890"/>
                  </a:cubicBezTo>
                  <a:cubicBezTo>
                    <a:pt x="10467" y="11000"/>
                    <a:pt x="10412" y="11137"/>
                    <a:pt x="10357" y="11275"/>
                  </a:cubicBezTo>
                  <a:lnTo>
                    <a:pt x="10357" y="11275"/>
                  </a:lnTo>
                  <a:lnTo>
                    <a:pt x="10302" y="11330"/>
                  </a:lnTo>
                  <a:cubicBezTo>
                    <a:pt x="10302" y="11367"/>
                    <a:pt x="10299" y="11401"/>
                    <a:pt x="10293" y="11433"/>
                  </a:cubicBezTo>
                  <a:lnTo>
                    <a:pt x="10293" y="11433"/>
                  </a:lnTo>
                  <a:cubicBezTo>
                    <a:pt x="10264" y="11504"/>
                    <a:pt x="10235" y="11572"/>
                    <a:pt x="10205" y="11633"/>
                  </a:cubicBezTo>
                  <a:lnTo>
                    <a:pt x="10205" y="11633"/>
                  </a:lnTo>
                  <a:cubicBezTo>
                    <a:pt x="10169" y="11683"/>
                    <a:pt x="10126" y="11726"/>
                    <a:pt x="10082" y="11769"/>
                  </a:cubicBezTo>
                  <a:cubicBezTo>
                    <a:pt x="10010" y="11987"/>
                    <a:pt x="9650" y="12397"/>
                    <a:pt x="9666" y="12397"/>
                  </a:cubicBezTo>
                  <a:cubicBezTo>
                    <a:pt x="9675" y="12397"/>
                    <a:pt x="9783" y="12288"/>
                    <a:pt x="10082" y="11989"/>
                  </a:cubicBezTo>
                  <a:lnTo>
                    <a:pt x="10082" y="11989"/>
                  </a:lnTo>
                  <a:cubicBezTo>
                    <a:pt x="9972" y="12209"/>
                    <a:pt x="9752" y="12429"/>
                    <a:pt x="9532" y="12649"/>
                  </a:cubicBezTo>
                  <a:lnTo>
                    <a:pt x="9422" y="12759"/>
                  </a:lnTo>
                  <a:lnTo>
                    <a:pt x="9422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0" y="13354"/>
                    <a:pt x="8381" y="13354"/>
                  </a:cubicBezTo>
                  <a:cubicBezTo>
                    <a:pt x="8393" y="13354"/>
                    <a:pt x="8411" y="13351"/>
                    <a:pt x="8433" y="13345"/>
                  </a:cubicBezTo>
                  <a:lnTo>
                    <a:pt x="8433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2" y="13477"/>
                    <a:pt x="7825" y="13509"/>
                  </a:cubicBezTo>
                  <a:lnTo>
                    <a:pt x="7825" y="13509"/>
                  </a:lnTo>
                  <a:cubicBezTo>
                    <a:pt x="7882" y="13502"/>
                    <a:pt x="7925" y="13498"/>
                    <a:pt x="7937" y="13498"/>
                  </a:cubicBezTo>
                  <a:cubicBezTo>
                    <a:pt x="7953" y="13498"/>
                    <a:pt x="7912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6" y="13521"/>
                    <a:pt x="7825" y="13509"/>
                  </a:cubicBezTo>
                  <a:lnTo>
                    <a:pt x="7825" y="13509"/>
                  </a:lnTo>
                  <a:cubicBezTo>
                    <a:pt x="7774" y="13514"/>
                    <a:pt x="7712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6" y="13318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4984" y="20256"/>
                    <a:pt x="5955" y="20371"/>
                    <a:pt x="6920" y="20371"/>
                  </a:cubicBezTo>
                  <a:cubicBezTo>
                    <a:pt x="8188" y="20371"/>
                    <a:pt x="9446" y="20173"/>
                    <a:pt x="10632" y="19799"/>
                  </a:cubicBezTo>
                  <a:cubicBezTo>
                    <a:pt x="12722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7"/>
            <p:cNvSpPr/>
            <p:nvPr/>
          </p:nvSpPr>
          <p:spPr>
            <a:xfrm>
              <a:off x="306850" y="3530150"/>
              <a:ext cx="409725" cy="509950"/>
            </a:xfrm>
            <a:custGeom>
              <a:avLst/>
              <a:gdLst/>
              <a:ahLst/>
              <a:cxnLst/>
              <a:rect l="l" t="t" r="r" b="b"/>
              <a:pathLst>
                <a:path w="16389" h="20398" extrusionOk="0">
                  <a:moveTo>
                    <a:pt x="7817" y="7236"/>
                  </a:moveTo>
                  <a:cubicBezTo>
                    <a:pt x="7765" y="7274"/>
                    <a:pt x="7722" y="7300"/>
                    <a:pt x="7700" y="7300"/>
                  </a:cubicBezTo>
                  <a:cubicBezTo>
                    <a:pt x="7743" y="7278"/>
                    <a:pt x="7781" y="7257"/>
                    <a:pt x="7817" y="7236"/>
                  </a:cubicBezTo>
                  <a:close/>
                  <a:moveTo>
                    <a:pt x="7186" y="8080"/>
                  </a:moveTo>
                  <a:cubicBezTo>
                    <a:pt x="7174" y="8080"/>
                    <a:pt x="7040" y="8330"/>
                    <a:pt x="7040" y="8400"/>
                  </a:cubicBezTo>
                  <a:cubicBezTo>
                    <a:pt x="7159" y="8161"/>
                    <a:pt x="7192" y="8080"/>
                    <a:pt x="7186" y="8080"/>
                  </a:cubicBezTo>
                  <a:close/>
                  <a:moveTo>
                    <a:pt x="6846" y="9552"/>
                  </a:moveTo>
                  <a:cubicBezTo>
                    <a:pt x="6836" y="9608"/>
                    <a:pt x="6828" y="9645"/>
                    <a:pt x="6824" y="9645"/>
                  </a:cubicBezTo>
                  <a:cubicBezTo>
                    <a:pt x="6821" y="9645"/>
                    <a:pt x="6820" y="9634"/>
                    <a:pt x="6820" y="9610"/>
                  </a:cubicBezTo>
                  <a:cubicBezTo>
                    <a:pt x="6831" y="9589"/>
                    <a:pt x="6839" y="9570"/>
                    <a:pt x="6846" y="9552"/>
                  </a:cubicBezTo>
                  <a:close/>
                  <a:moveTo>
                    <a:pt x="7428" y="11947"/>
                  </a:moveTo>
                  <a:cubicBezTo>
                    <a:pt x="7431" y="11947"/>
                    <a:pt x="7472" y="12001"/>
                    <a:pt x="7525" y="12075"/>
                  </a:cubicBezTo>
                  <a:lnTo>
                    <a:pt x="7525" y="12075"/>
                  </a:lnTo>
                  <a:lnTo>
                    <a:pt x="7480" y="12029"/>
                  </a:lnTo>
                  <a:cubicBezTo>
                    <a:pt x="7441" y="11971"/>
                    <a:pt x="7426" y="11947"/>
                    <a:pt x="7428" y="11947"/>
                  </a:cubicBezTo>
                  <a:close/>
                  <a:moveTo>
                    <a:pt x="9610" y="13471"/>
                  </a:moveTo>
                  <a:cubicBezTo>
                    <a:pt x="9680" y="13471"/>
                    <a:pt x="9863" y="13496"/>
                    <a:pt x="10230" y="13569"/>
                  </a:cubicBezTo>
                  <a:lnTo>
                    <a:pt x="10010" y="13569"/>
                  </a:lnTo>
                  <a:cubicBezTo>
                    <a:pt x="9790" y="13569"/>
                    <a:pt x="9472" y="13471"/>
                    <a:pt x="9610" y="13471"/>
                  </a:cubicBezTo>
                  <a:close/>
                  <a:moveTo>
                    <a:pt x="8067" y="1"/>
                  </a:moveTo>
                  <a:cubicBezTo>
                    <a:pt x="7394" y="1"/>
                    <a:pt x="6722" y="145"/>
                    <a:pt x="6050" y="481"/>
                  </a:cubicBezTo>
                  <a:cubicBezTo>
                    <a:pt x="2310" y="2130"/>
                    <a:pt x="1" y="5870"/>
                    <a:pt x="1" y="9940"/>
                  </a:cubicBezTo>
                  <a:cubicBezTo>
                    <a:pt x="1" y="13899"/>
                    <a:pt x="2200" y="17419"/>
                    <a:pt x="5720" y="19289"/>
                  </a:cubicBezTo>
                  <a:cubicBezTo>
                    <a:pt x="7301" y="20007"/>
                    <a:pt x="9023" y="20397"/>
                    <a:pt x="10762" y="20397"/>
                  </a:cubicBezTo>
                  <a:cubicBezTo>
                    <a:pt x="11686" y="20397"/>
                    <a:pt x="12614" y="20287"/>
                    <a:pt x="13529" y="20059"/>
                  </a:cubicBezTo>
                  <a:cubicBezTo>
                    <a:pt x="15399" y="19509"/>
                    <a:pt x="16389" y="17639"/>
                    <a:pt x="15949" y="15769"/>
                  </a:cubicBezTo>
                  <a:cubicBezTo>
                    <a:pt x="15481" y="14272"/>
                    <a:pt x="14058" y="13252"/>
                    <a:pt x="12492" y="13252"/>
                  </a:cubicBezTo>
                  <a:cubicBezTo>
                    <a:pt x="12218" y="13252"/>
                    <a:pt x="11938" y="13284"/>
                    <a:pt x="11659" y="13349"/>
                  </a:cubicBezTo>
                  <a:lnTo>
                    <a:pt x="11110" y="13569"/>
                  </a:lnTo>
                  <a:lnTo>
                    <a:pt x="10230" y="13569"/>
                  </a:lnTo>
                  <a:lnTo>
                    <a:pt x="9790" y="13459"/>
                  </a:lnTo>
                  <a:cubicBezTo>
                    <a:pt x="9570" y="13386"/>
                    <a:pt x="9350" y="13313"/>
                    <a:pt x="9130" y="13239"/>
                  </a:cubicBezTo>
                  <a:lnTo>
                    <a:pt x="9130" y="13239"/>
                  </a:lnTo>
                  <a:lnTo>
                    <a:pt x="8690" y="13019"/>
                  </a:lnTo>
                  <a:lnTo>
                    <a:pt x="8470" y="12909"/>
                  </a:lnTo>
                  <a:lnTo>
                    <a:pt x="8470" y="12909"/>
                  </a:lnTo>
                  <a:cubicBezTo>
                    <a:pt x="8470" y="12909"/>
                    <a:pt x="8470" y="12909"/>
                    <a:pt x="8470" y="12909"/>
                  </a:cubicBezTo>
                  <a:cubicBezTo>
                    <a:pt x="8030" y="12579"/>
                    <a:pt x="8030" y="12579"/>
                    <a:pt x="7810" y="12359"/>
                  </a:cubicBezTo>
                  <a:lnTo>
                    <a:pt x="7700" y="12249"/>
                  </a:lnTo>
                  <a:lnTo>
                    <a:pt x="7700" y="12249"/>
                  </a:lnTo>
                  <a:cubicBezTo>
                    <a:pt x="7700" y="12249"/>
                    <a:pt x="7700" y="12249"/>
                    <a:pt x="7700" y="12249"/>
                  </a:cubicBezTo>
                  <a:cubicBezTo>
                    <a:pt x="7590" y="12139"/>
                    <a:pt x="7370" y="11699"/>
                    <a:pt x="7260" y="11479"/>
                  </a:cubicBezTo>
                  <a:cubicBezTo>
                    <a:pt x="7258" y="11478"/>
                    <a:pt x="7257" y="11476"/>
                    <a:pt x="7255" y="11475"/>
                  </a:cubicBezTo>
                  <a:lnTo>
                    <a:pt x="7255" y="11475"/>
                  </a:lnTo>
                  <a:cubicBezTo>
                    <a:pt x="7247" y="11403"/>
                    <a:pt x="7222" y="11331"/>
                    <a:pt x="7150" y="11259"/>
                  </a:cubicBezTo>
                  <a:lnTo>
                    <a:pt x="7150" y="11259"/>
                  </a:lnTo>
                  <a:cubicBezTo>
                    <a:pt x="7127" y="11192"/>
                    <a:pt x="7105" y="11124"/>
                    <a:pt x="7067" y="11071"/>
                  </a:cubicBezTo>
                  <a:lnTo>
                    <a:pt x="7067" y="11071"/>
                  </a:lnTo>
                  <a:cubicBezTo>
                    <a:pt x="6991" y="10877"/>
                    <a:pt x="6930" y="10653"/>
                    <a:pt x="6930" y="10490"/>
                  </a:cubicBezTo>
                  <a:cubicBezTo>
                    <a:pt x="6930" y="10426"/>
                    <a:pt x="6930" y="10380"/>
                    <a:pt x="6930" y="10380"/>
                  </a:cubicBezTo>
                  <a:cubicBezTo>
                    <a:pt x="6930" y="10050"/>
                    <a:pt x="6930" y="9720"/>
                    <a:pt x="6930" y="9390"/>
                  </a:cubicBezTo>
                  <a:lnTo>
                    <a:pt x="6930" y="8950"/>
                  </a:lnTo>
                  <a:cubicBezTo>
                    <a:pt x="6930" y="8950"/>
                    <a:pt x="6896" y="9219"/>
                    <a:pt x="6866" y="9422"/>
                  </a:cubicBezTo>
                  <a:lnTo>
                    <a:pt x="6866" y="9422"/>
                  </a:lnTo>
                  <a:cubicBezTo>
                    <a:pt x="6856" y="9370"/>
                    <a:pt x="6820" y="9343"/>
                    <a:pt x="6820" y="9280"/>
                  </a:cubicBezTo>
                  <a:cubicBezTo>
                    <a:pt x="6930" y="9060"/>
                    <a:pt x="6930" y="8730"/>
                    <a:pt x="7040" y="8400"/>
                  </a:cubicBezTo>
                  <a:lnTo>
                    <a:pt x="7040" y="8400"/>
                  </a:lnTo>
                  <a:cubicBezTo>
                    <a:pt x="6969" y="8614"/>
                    <a:pt x="6944" y="8689"/>
                    <a:pt x="6942" y="8689"/>
                  </a:cubicBezTo>
                  <a:cubicBezTo>
                    <a:pt x="6940" y="8689"/>
                    <a:pt x="7040" y="8364"/>
                    <a:pt x="7040" y="8290"/>
                  </a:cubicBezTo>
                  <a:cubicBezTo>
                    <a:pt x="7040" y="8236"/>
                    <a:pt x="7196" y="8053"/>
                    <a:pt x="7343" y="7866"/>
                  </a:cubicBezTo>
                  <a:lnTo>
                    <a:pt x="7343" y="7866"/>
                  </a:lnTo>
                  <a:cubicBezTo>
                    <a:pt x="7351" y="7862"/>
                    <a:pt x="7360" y="7856"/>
                    <a:pt x="7370" y="7850"/>
                  </a:cubicBezTo>
                  <a:cubicBezTo>
                    <a:pt x="7370" y="7843"/>
                    <a:pt x="7370" y="7837"/>
                    <a:pt x="7371" y="7831"/>
                  </a:cubicBezTo>
                  <a:lnTo>
                    <a:pt x="7371" y="7831"/>
                  </a:lnTo>
                  <a:cubicBezTo>
                    <a:pt x="7455" y="7723"/>
                    <a:pt x="7533" y="7617"/>
                    <a:pt x="7573" y="7537"/>
                  </a:cubicBezTo>
                  <a:lnTo>
                    <a:pt x="7573" y="7537"/>
                  </a:lnTo>
                  <a:cubicBezTo>
                    <a:pt x="7688" y="7422"/>
                    <a:pt x="7836" y="7274"/>
                    <a:pt x="7920" y="7190"/>
                  </a:cubicBezTo>
                  <a:lnTo>
                    <a:pt x="7975" y="7135"/>
                  </a:lnTo>
                  <a:lnTo>
                    <a:pt x="7975" y="7135"/>
                  </a:lnTo>
                  <a:cubicBezTo>
                    <a:pt x="8057" y="7080"/>
                    <a:pt x="8140" y="7025"/>
                    <a:pt x="8250" y="6970"/>
                  </a:cubicBezTo>
                  <a:cubicBezTo>
                    <a:pt x="8580" y="6750"/>
                    <a:pt x="9020" y="6530"/>
                    <a:pt x="9350" y="6310"/>
                  </a:cubicBezTo>
                  <a:cubicBezTo>
                    <a:pt x="10230" y="5980"/>
                    <a:pt x="10890" y="5210"/>
                    <a:pt x="11110" y="4330"/>
                  </a:cubicBezTo>
                  <a:cubicBezTo>
                    <a:pt x="11659" y="2460"/>
                    <a:pt x="10560" y="591"/>
                    <a:pt x="8690" y="41"/>
                  </a:cubicBezTo>
                  <a:cubicBezTo>
                    <a:pt x="8482" y="15"/>
                    <a:pt x="8274" y="1"/>
                    <a:pt x="80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7"/>
            <p:cNvSpPr/>
            <p:nvPr/>
          </p:nvSpPr>
          <p:spPr>
            <a:xfrm>
              <a:off x="922800" y="3530600"/>
              <a:ext cx="485200" cy="509275"/>
            </a:xfrm>
            <a:custGeom>
              <a:avLst/>
              <a:gdLst/>
              <a:ahLst/>
              <a:cxnLst/>
              <a:rect l="l" t="t" r="r" b="b"/>
              <a:pathLst>
                <a:path w="19408" h="20371" extrusionOk="0">
                  <a:moveTo>
                    <a:pt x="10118" y="7460"/>
                  </a:moveTo>
                  <a:cubicBezTo>
                    <a:pt x="10000" y="7542"/>
                    <a:pt x="9875" y="7628"/>
                    <a:pt x="9864" y="7628"/>
                  </a:cubicBezTo>
                  <a:cubicBezTo>
                    <a:pt x="9856" y="7628"/>
                    <a:pt x="9895" y="7593"/>
                    <a:pt x="10009" y="7502"/>
                  </a:cubicBezTo>
                  <a:cubicBezTo>
                    <a:pt x="10047" y="7489"/>
                    <a:pt x="10083" y="7475"/>
                    <a:pt x="10118" y="7460"/>
                  </a:cubicBezTo>
                  <a:close/>
                  <a:moveTo>
                    <a:pt x="8925" y="9135"/>
                  </a:moveTo>
                  <a:cubicBezTo>
                    <a:pt x="8904" y="9190"/>
                    <a:pt x="8889" y="9226"/>
                    <a:pt x="8887" y="9226"/>
                  </a:cubicBezTo>
                  <a:cubicBezTo>
                    <a:pt x="8885" y="9226"/>
                    <a:pt x="8892" y="9204"/>
                    <a:pt x="8909" y="9152"/>
                  </a:cubicBezTo>
                  <a:cubicBezTo>
                    <a:pt x="8915" y="9146"/>
                    <a:pt x="8920" y="9141"/>
                    <a:pt x="8925" y="9135"/>
                  </a:cubicBezTo>
                  <a:close/>
                  <a:moveTo>
                    <a:pt x="8799" y="10692"/>
                  </a:moveTo>
                  <a:lnTo>
                    <a:pt x="8799" y="10692"/>
                  </a:lnTo>
                  <a:cubicBezTo>
                    <a:pt x="8846" y="10846"/>
                    <a:pt x="8881" y="10971"/>
                    <a:pt x="8908" y="11069"/>
                  </a:cubicBezTo>
                  <a:lnTo>
                    <a:pt x="8908" y="11069"/>
                  </a:lnTo>
                  <a:cubicBezTo>
                    <a:pt x="8881" y="10934"/>
                    <a:pt x="8853" y="10800"/>
                    <a:pt x="8799" y="10692"/>
                  </a:cubicBezTo>
                  <a:close/>
                  <a:moveTo>
                    <a:pt x="8908" y="11069"/>
                  </a:moveTo>
                  <a:lnTo>
                    <a:pt x="8908" y="11069"/>
                  </a:lnTo>
                  <a:cubicBezTo>
                    <a:pt x="8926" y="11160"/>
                    <a:pt x="8944" y="11251"/>
                    <a:pt x="8970" y="11335"/>
                  </a:cubicBezTo>
                  <a:lnTo>
                    <a:pt x="8970" y="11335"/>
                  </a:lnTo>
                  <a:cubicBezTo>
                    <a:pt x="8962" y="11285"/>
                    <a:pt x="8943" y="11200"/>
                    <a:pt x="8908" y="11069"/>
                  </a:cubicBezTo>
                  <a:close/>
                  <a:moveTo>
                    <a:pt x="9001" y="11623"/>
                  </a:moveTo>
                  <a:lnTo>
                    <a:pt x="9001" y="11623"/>
                  </a:lnTo>
                  <a:cubicBezTo>
                    <a:pt x="9003" y="11623"/>
                    <a:pt x="9020" y="11669"/>
                    <a:pt x="9044" y="11733"/>
                  </a:cubicBezTo>
                  <a:lnTo>
                    <a:pt x="9044" y="11733"/>
                  </a:lnTo>
                  <a:cubicBezTo>
                    <a:pt x="9036" y="11715"/>
                    <a:pt x="9028" y="11698"/>
                    <a:pt x="9019" y="11681"/>
                  </a:cubicBezTo>
                  <a:cubicBezTo>
                    <a:pt x="9006" y="11641"/>
                    <a:pt x="9000" y="11623"/>
                    <a:pt x="9001" y="11623"/>
                  </a:cubicBezTo>
                  <a:close/>
                  <a:moveTo>
                    <a:pt x="9127" y="11962"/>
                  </a:moveTo>
                  <a:lnTo>
                    <a:pt x="9127" y="11962"/>
                  </a:lnTo>
                  <a:cubicBezTo>
                    <a:pt x="9165" y="12068"/>
                    <a:pt x="9195" y="12157"/>
                    <a:pt x="9191" y="12157"/>
                  </a:cubicBezTo>
                  <a:cubicBezTo>
                    <a:pt x="9189" y="12157"/>
                    <a:pt x="9171" y="12116"/>
                    <a:pt x="9129" y="12011"/>
                  </a:cubicBezTo>
                  <a:cubicBezTo>
                    <a:pt x="9129" y="11994"/>
                    <a:pt x="9129" y="11978"/>
                    <a:pt x="9127" y="11962"/>
                  </a:cubicBezTo>
                  <a:close/>
                  <a:moveTo>
                    <a:pt x="12511" y="1"/>
                  </a:moveTo>
                  <a:cubicBezTo>
                    <a:pt x="11243" y="1"/>
                    <a:pt x="9986" y="198"/>
                    <a:pt x="8799" y="573"/>
                  </a:cubicBezTo>
                  <a:cubicBezTo>
                    <a:pt x="2750" y="2772"/>
                    <a:pt x="0" y="9812"/>
                    <a:pt x="2970" y="15421"/>
                  </a:cubicBezTo>
                  <a:cubicBezTo>
                    <a:pt x="4070" y="17511"/>
                    <a:pt x="5830" y="19051"/>
                    <a:pt x="7919" y="19931"/>
                  </a:cubicBezTo>
                  <a:cubicBezTo>
                    <a:pt x="8433" y="20224"/>
                    <a:pt x="8995" y="20370"/>
                    <a:pt x="9606" y="20370"/>
                  </a:cubicBezTo>
                  <a:cubicBezTo>
                    <a:pt x="9911" y="20370"/>
                    <a:pt x="10229" y="20334"/>
                    <a:pt x="1055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549" y="13991"/>
                  </a:lnTo>
                  <a:cubicBezTo>
                    <a:pt x="11109" y="13771"/>
                    <a:pt x="10779" y="13661"/>
                    <a:pt x="10449" y="13441"/>
                  </a:cubicBezTo>
                  <a:lnTo>
                    <a:pt x="10119" y="13221"/>
                  </a:lnTo>
                  <a:lnTo>
                    <a:pt x="10119" y="13221"/>
                  </a:lnTo>
                  <a:cubicBezTo>
                    <a:pt x="9871" y="12973"/>
                    <a:pt x="9763" y="12865"/>
                    <a:pt x="9569" y="12671"/>
                  </a:cubicBezTo>
                  <a:lnTo>
                    <a:pt x="9477" y="12488"/>
                  </a:lnTo>
                  <a:lnTo>
                    <a:pt x="9459" y="12451"/>
                  </a:lnTo>
                  <a:cubicBezTo>
                    <a:pt x="9304" y="12296"/>
                    <a:pt x="9204" y="12086"/>
                    <a:pt x="9119" y="11899"/>
                  </a:cubicBezTo>
                  <a:lnTo>
                    <a:pt x="9119" y="11899"/>
                  </a:lnTo>
                  <a:cubicBezTo>
                    <a:pt x="9092" y="11747"/>
                    <a:pt x="9019" y="11641"/>
                    <a:pt x="9019" y="11461"/>
                  </a:cubicBezTo>
                  <a:cubicBezTo>
                    <a:pt x="9000" y="11422"/>
                    <a:pt x="8983" y="11380"/>
                    <a:pt x="8970" y="11335"/>
                  </a:cubicBezTo>
                  <a:lnTo>
                    <a:pt x="8970" y="11335"/>
                  </a:lnTo>
                  <a:cubicBezTo>
                    <a:pt x="8976" y="11376"/>
                    <a:pt x="8974" y="11393"/>
                    <a:pt x="8967" y="11393"/>
                  </a:cubicBezTo>
                  <a:cubicBezTo>
                    <a:pt x="8943" y="11393"/>
                    <a:pt x="8856" y="11193"/>
                    <a:pt x="8799" y="11021"/>
                  </a:cubicBezTo>
                  <a:cubicBezTo>
                    <a:pt x="8689" y="10692"/>
                    <a:pt x="8799" y="10692"/>
                    <a:pt x="8799" y="10472"/>
                  </a:cubicBezTo>
                  <a:lnTo>
                    <a:pt x="8799" y="10025"/>
                  </a:lnTo>
                  <a:lnTo>
                    <a:pt x="8799" y="10025"/>
                  </a:lnTo>
                  <a:cubicBezTo>
                    <a:pt x="8829" y="9841"/>
                    <a:pt x="8869" y="9602"/>
                    <a:pt x="8909" y="9482"/>
                  </a:cubicBezTo>
                  <a:cubicBezTo>
                    <a:pt x="9005" y="9193"/>
                    <a:pt x="9101" y="8989"/>
                    <a:pt x="9124" y="8722"/>
                  </a:cubicBezTo>
                  <a:lnTo>
                    <a:pt x="9124" y="8722"/>
                  </a:lnTo>
                  <a:lnTo>
                    <a:pt x="9239" y="8492"/>
                  </a:lnTo>
                  <a:cubicBezTo>
                    <a:pt x="9379" y="8282"/>
                    <a:pt x="9741" y="7894"/>
                    <a:pt x="9732" y="7894"/>
                  </a:cubicBezTo>
                  <a:cubicBezTo>
                    <a:pt x="9727" y="7894"/>
                    <a:pt x="9600" y="8021"/>
                    <a:pt x="9239" y="8382"/>
                  </a:cubicBezTo>
                  <a:cubicBezTo>
                    <a:pt x="9459" y="8162"/>
                    <a:pt x="9679" y="7942"/>
                    <a:pt x="9899" y="7722"/>
                  </a:cubicBezTo>
                  <a:lnTo>
                    <a:pt x="10197" y="7424"/>
                  </a:lnTo>
                  <a:lnTo>
                    <a:pt x="10197" y="7424"/>
                  </a:lnTo>
                  <a:cubicBezTo>
                    <a:pt x="10347" y="7350"/>
                    <a:pt x="10479" y="7259"/>
                    <a:pt x="10624" y="7180"/>
                  </a:cubicBezTo>
                  <a:lnTo>
                    <a:pt x="10624" y="7180"/>
                  </a:lnTo>
                  <a:cubicBezTo>
                    <a:pt x="10637" y="7178"/>
                    <a:pt x="10652" y="7175"/>
                    <a:pt x="10669" y="7172"/>
                  </a:cubicBezTo>
                  <a:lnTo>
                    <a:pt x="11219" y="695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512" y="6869"/>
                    <a:pt x="11463" y="6874"/>
                    <a:pt x="11441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632" y="6857"/>
                    <a:pt x="11700" y="6850"/>
                    <a:pt x="11769" y="6842"/>
                  </a:cubicBezTo>
                  <a:lnTo>
                    <a:pt x="12759" y="6842"/>
                  </a:lnTo>
                  <a:cubicBezTo>
                    <a:pt x="12979" y="6842"/>
                    <a:pt x="13309" y="6952"/>
                    <a:pt x="13529" y="6952"/>
                  </a:cubicBezTo>
                  <a:cubicBezTo>
                    <a:pt x="13920" y="7069"/>
                    <a:pt x="14290" y="7123"/>
                    <a:pt x="14639" y="7123"/>
                  </a:cubicBezTo>
                  <a:cubicBezTo>
                    <a:pt x="18211" y="7123"/>
                    <a:pt x="19407" y="1455"/>
                    <a:pt x="15399" y="353"/>
                  </a:cubicBezTo>
                  <a:cubicBezTo>
                    <a:pt x="14448" y="115"/>
                    <a:pt x="13476" y="1"/>
                    <a:pt x="12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7"/>
            <p:cNvSpPr/>
            <p:nvPr/>
          </p:nvSpPr>
          <p:spPr>
            <a:xfrm>
              <a:off x="1634975" y="3530125"/>
              <a:ext cx="412475" cy="509975"/>
            </a:xfrm>
            <a:custGeom>
              <a:avLst/>
              <a:gdLst/>
              <a:ahLst/>
              <a:cxnLst/>
              <a:rect l="l" t="t" r="r" b="b"/>
              <a:pathLst>
                <a:path w="16499" h="20399" extrusionOk="0">
                  <a:moveTo>
                    <a:pt x="7932" y="7234"/>
                  </a:moveTo>
                  <a:lnTo>
                    <a:pt x="7932" y="7234"/>
                  </a:lnTo>
                  <a:cubicBezTo>
                    <a:pt x="7877" y="7274"/>
                    <a:pt x="7832" y="7301"/>
                    <a:pt x="7809" y="7301"/>
                  </a:cubicBezTo>
                  <a:cubicBezTo>
                    <a:pt x="7854" y="7279"/>
                    <a:pt x="7894" y="7256"/>
                    <a:pt x="7932" y="7234"/>
                  </a:cubicBezTo>
                  <a:close/>
                  <a:moveTo>
                    <a:pt x="6962" y="10385"/>
                  </a:moveTo>
                  <a:cubicBezTo>
                    <a:pt x="6967" y="10441"/>
                    <a:pt x="6971" y="10498"/>
                    <a:pt x="6974" y="10547"/>
                  </a:cubicBezTo>
                  <a:lnTo>
                    <a:pt x="6974" y="10547"/>
                  </a:lnTo>
                  <a:cubicBezTo>
                    <a:pt x="7028" y="10470"/>
                    <a:pt x="7024" y="10401"/>
                    <a:pt x="6962" y="10385"/>
                  </a:cubicBezTo>
                  <a:close/>
                  <a:moveTo>
                    <a:pt x="7259" y="11353"/>
                  </a:moveTo>
                  <a:cubicBezTo>
                    <a:pt x="7259" y="11395"/>
                    <a:pt x="7259" y="11438"/>
                    <a:pt x="7259" y="11480"/>
                  </a:cubicBezTo>
                  <a:cubicBezTo>
                    <a:pt x="7278" y="11500"/>
                    <a:pt x="7298" y="11520"/>
                    <a:pt x="7316" y="11542"/>
                  </a:cubicBezTo>
                  <a:lnTo>
                    <a:pt x="7316" y="11542"/>
                  </a:lnTo>
                  <a:cubicBezTo>
                    <a:pt x="7302" y="11488"/>
                    <a:pt x="7281" y="11420"/>
                    <a:pt x="7259" y="11353"/>
                  </a:cubicBezTo>
                  <a:close/>
                  <a:moveTo>
                    <a:pt x="7691" y="12200"/>
                  </a:moveTo>
                  <a:cubicBezTo>
                    <a:pt x="7708" y="12220"/>
                    <a:pt x="7725" y="12240"/>
                    <a:pt x="7741" y="12260"/>
                  </a:cubicBezTo>
                  <a:lnTo>
                    <a:pt x="7741" y="12260"/>
                  </a:lnTo>
                  <a:cubicBezTo>
                    <a:pt x="7728" y="12254"/>
                    <a:pt x="7713" y="12250"/>
                    <a:pt x="7699" y="12250"/>
                  </a:cubicBezTo>
                  <a:cubicBezTo>
                    <a:pt x="7699" y="12238"/>
                    <a:pt x="7696" y="12220"/>
                    <a:pt x="7691" y="12200"/>
                  </a:cubicBezTo>
                  <a:close/>
                  <a:moveTo>
                    <a:pt x="9671" y="13472"/>
                  </a:moveTo>
                  <a:cubicBezTo>
                    <a:pt x="9740" y="13472"/>
                    <a:pt x="9936" y="13497"/>
                    <a:pt x="10339" y="13570"/>
                  </a:cubicBezTo>
                  <a:lnTo>
                    <a:pt x="10119" y="13570"/>
                  </a:lnTo>
                  <a:cubicBezTo>
                    <a:pt x="9899" y="13570"/>
                    <a:pt x="9532" y="13472"/>
                    <a:pt x="9671" y="13472"/>
                  </a:cubicBezTo>
                  <a:close/>
                  <a:moveTo>
                    <a:pt x="11549" y="13538"/>
                  </a:moveTo>
                  <a:cubicBezTo>
                    <a:pt x="11551" y="13538"/>
                    <a:pt x="11492" y="13547"/>
                    <a:pt x="11329" y="13570"/>
                  </a:cubicBezTo>
                  <a:lnTo>
                    <a:pt x="11301" y="13570"/>
                  </a:lnTo>
                  <a:cubicBezTo>
                    <a:pt x="11428" y="13554"/>
                    <a:pt x="11546" y="13538"/>
                    <a:pt x="11549" y="13538"/>
                  </a:cubicBezTo>
                  <a:close/>
                  <a:moveTo>
                    <a:pt x="8029" y="0"/>
                  </a:moveTo>
                  <a:cubicBezTo>
                    <a:pt x="7369" y="0"/>
                    <a:pt x="6709" y="124"/>
                    <a:pt x="6050" y="372"/>
                  </a:cubicBezTo>
                  <a:lnTo>
                    <a:pt x="6159" y="482"/>
                  </a:lnTo>
                  <a:cubicBezTo>
                    <a:pt x="2420" y="2131"/>
                    <a:pt x="0" y="5871"/>
                    <a:pt x="110" y="9941"/>
                  </a:cubicBezTo>
                  <a:cubicBezTo>
                    <a:pt x="110" y="13900"/>
                    <a:pt x="2310" y="17420"/>
                    <a:pt x="5720" y="19290"/>
                  </a:cubicBezTo>
                  <a:cubicBezTo>
                    <a:pt x="7372" y="20008"/>
                    <a:pt x="9119" y="20398"/>
                    <a:pt x="10867" y="20398"/>
                  </a:cubicBezTo>
                  <a:cubicBezTo>
                    <a:pt x="11795" y="20398"/>
                    <a:pt x="12724" y="20288"/>
                    <a:pt x="13639" y="20060"/>
                  </a:cubicBezTo>
                  <a:cubicBezTo>
                    <a:pt x="15399" y="19510"/>
                    <a:pt x="16498" y="17640"/>
                    <a:pt x="16058" y="15770"/>
                  </a:cubicBezTo>
                  <a:cubicBezTo>
                    <a:pt x="15591" y="14273"/>
                    <a:pt x="14167" y="13253"/>
                    <a:pt x="12602" y="13253"/>
                  </a:cubicBezTo>
                  <a:cubicBezTo>
                    <a:pt x="12327" y="13253"/>
                    <a:pt x="12048" y="13285"/>
                    <a:pt x="1176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899" y="13460"/>
                  </a:lnTo>
                  <a:cubicBezTo>
                    <a:pt x="9629" y="13370"/>
                    <a:pt x="9359" y="13280"/>
                    <a:pt x="9029" y="13190"/>
                  </a:cubicBezTo>
                  <a:lnTo>
                    <a:pt x="9029" y="13190"/>
                  </a:lnTo>
                  <a:lnTo>
                    <a:pt x="8689" y="13020"/>
                  </a:lnTo>
                  <a:lnTo>
                    <a:pt x="8359" y="12800"/>
                  </a:lnTo>
                  <a:lnTo>
                    <a:pt x="8359" y="12800"/>
                  </a:lnTo>
                  <a:cubicBezTo>
                    <a:pt x="8136" y="12577"/>
                    <a:pt x="8112" y="12553"/>
                    <a:pt x="7919" y="12360"/>
                  </a:cubicBezTo>
                  <a:lnTo>
                    <a:pt x="7653" y="12094"/>
                  </a:lnTo>
                  <a:lnTo>
                    <a:pt x="7653" y="12094"/>
                  </a:lnTo>
                  <a:cubicBezTo>
                    <a:pt x="7586" y="11935"/>
                    <a:pt x="7455" y="11704"/>
                    <a:pt x="7316" y="11542"/>
                  </a:cubicBezTo>
                  <a:lnTo>
                    <a:pt x="7316" y="11542"/>
                  </a:lnTo>
                  <a:cubicBezTo>
                    <a:pt x="7335" y="11614"/>
                    <a:pt x="7342" y="11664"/>
                    <a:pt x="7326" y="11664"/>
                  </a:cubicBezTo>
                  <a:cubicBezTo>
                    <a:pt x="7315" y="11664"/>
                    <a:pt x="7294" y="11643"/>
                    <a:pt x="7259" y="11590"/>
                  </a:cubicBezTo>
                  <a:cubicBezTo>
                    <a:pt x="7259" y="11554"/>
                    <a:pt x="7259" y="11517"/>
                    <a:pt x="7259" y="11480"/>
                  </a:cubicBezTo>
                  <a:cubicBezTo>
                    <a:pt x="7259" y="11370"/>
                    <a:pt x="7149" y="11150"/>
                    <a:pt x="7149" y="11040"/>
                  </a:cubicBezTo>
                  <a:lnTo>
                    <a:pt x="7149" y="11040"/>
                  </a:lnTo>
                  <a:cubicBezTo>
                    <a:pt x="7149" y="11041"/>
                    <a:pt x="7208" y="11197"/>
                    <a:pt x="7259" y="11353"/>
                  </a:cubicBezTo>
                  <a:lnTo>
                    <a:pt x="7259" y="11353"/>
                  </a:lnTo>
                  <a:cubicBezTo>
                    <a:pt x="7259" y="11322"/>
                    <a:pt x="7259" y="11291"/>
                    <a:pt x="7259" y="11260"/>
                  </a:cubicBezTo>
                  <a:cubicBezTo>
                    <a:pt x="7165" y="11072"/>
                    <a:pt x="7071" y="10803"/>
                    <a:pt x="6977" y="10591"/>
                  </a:cubicBezTo>
                  <a:lnTo>
                    <a:pt x="6977" y="10591"/>
                  </a:lnTo>
                  <a:cubicBezTo>
                    <a:pt x="6980" y="10663"/>
                    <a:pt x="6979" y="10713"/>
                    <a:pt x="6970" y="10713"/>
                  </a:cubicBezTo>
                  <a:cubicBezTo>
                    <a:pt x="6962" y="10713"/>
                    <a:pt x="6949" y="10681"/>
                    <a:pt x="6929" y="10601"/>
                  </a:cubicBezTo>
                  <a:cubicBezTo>
                    <a:pt x="6942" y="10588"/>
                    <a:pt x="6954" y="10575"/>
                    <a:pt x="6964" y="10562"/>
                  </a:cubicBezTo>
                  <a:lnTo>
                    <a:pt x="6964" y="10562"/>
                  </a:lnTo>
                  <a:cubicBezTo>
                    <a:pt x="6968" y="10572"/>
                    <a:pt x="6972" y="10581"/>
                    <a:pt x="6977" y="10591"/>
                  </a:cubicBezTo>
                  <a:lnTo>
                    <a:pt x="6977" y="10591"/>
                  </a:lnTo>
                  <a:cubicBezTo>
                    <a:pt x="6976" y="10577"/>
                    <a:pt x="6975" y="10563"/>
                    <a:pt x="6974" y="10547"/>
                  </a:cubicBezTo>
                  <a:lnTo>
                    <a:pt x="6974" y="10547"/>
                  </a:lnTo>
                  <a:cubicBezTo>
                    <a:pt x="6971" y="10552"/>
                    <a:pt x="6967" y="10557"/>
                    <a:pt x="6964" y="10562"/>
                  </a:cubicBezTo>
                  <a:lnTo>
                    <a:pt x="6964" y="10562"/>
                  </a:lnTo>
                  <a:cubicBezTo>
                    <a:pt x="6952" y="10537"/>
                    <a:pt x="6941" y="10513"/>
                    <a:pt x="6929" y="10491"/>
                  </a:cubicBezTo>
                  <a:lnTo>
                    <a:pt x="6929" y="10381"/>
                  </a:lnTo>
                  <a:cubicBezTo>
                    <a:pt x="6942" y="10381"/>
                    <a:pt x="6953" y="10382"/>
                    <a:pt x="6962" y="10385"/>
                  </a:cubicBezTo>
                  <a:lnTo>
                    <a:pt x="6962" y="10385"/>
                  </a:lnTo>
                  <a:cubicBezTo>
                    <a:pt x="6948" y="10218"/>
                    <a:pt x="6929" y="10051"/>
                    <a:pt x="6929" y="10051"/>
                  </a:cubicBezTo>
                  <a:lnTo>
                    <a:pt x="6929" y="9611"/>
                  </a:lnTo>
                  <a:cubicBezTo>
                    <a:pt x="6929" y="9391"/>
                    <a:pt x="6929" y="9391"/>
                    <a:pt x="6929" y="9281"/>
                  </a:cubicBezTo>
                  <a:cubicBezTo>
                    <a:pt x="6929" y="9061"/>
                    <a:pt x="7039" y="8731"/>
                    <a:pt x="7149" y="8401"/>
                  </a:cubicBezTo>
                  <a:lnTo>
                    <a:pt x="7149" y="8401"/>
                  </a:lnTo>
                  <a:cubicBezTo>
                    <a:pt x="7042" y="8615"/>
                    <a:pt x="7005" y="8690"/>
                    <a:pt x="7003" y="8690"/>
                  </a:cubicBezTo>
                  <a:cubicBezTo>
                    <a:pt x="6999" y="8690"/>
                    <a:pt x="7149" y="8365"/>
                    <a:pt x="7149" y="8291"/>
                  </a:cubicBezTo>
                  <a:cubicBezTo>
                    <a:pt x="7158" y="8282"/>
                    <a:pt x="7169" y="8271"/>
                    <a:pt x="7182" y="8256"/>
                  </a:cubicBezTo>
                  <a:lnTo>
                    <a:pt x="7182" y="8256"/>
                  </a:lnTo>
                  <a:cubicBezTo>
                    <a:pt x="7164" y="8315"/>
                    <a:pt x="7149" y="8372"/>
                    <a:pt x="7149" y="8401"/>
                  </a:cubicBezTo>
                  <a:cubicBezTo>
                    <a:pt x="7173" y="8331"/>
                    <a:pt x="7191" y="8275"/>
                    <a:pt x="7205" y="8231"/>
                  </a:cubicBezTo>
                  <a:lnTo>
                    <a:pt x="7205" y="8231"/>
                  </a:lnTo>
                  <a:cubicBezTo>
                    <a:pt x="7197" y="8240"/>
                    <a:pt x="7189" y="8249"/>
                    <a:pt x="7182" y="8256"/>
                  </a:cubicBezTo>
                  <a:lnTo>
                    <a:pt x="7182" y="8256"/>
                  </a:lnTo>
                  <a:cubicBezTo>
                    <a:pt x="7208" y="8170"/>
                    <a:pt x="7242" y="8081"/>
                    <a:pt x="7247" y="8081"/>
                  </a:cubicBezTo>
                  <a:cubicBezTo>
                    <a:pt x="7250" y="8081"/>
                    <a:pt x="7240" y="8122"/>
                    <a:pt x="7205" y="8231"/>
                  </a:cubicBezTo>
                  <a:lnTo>
                    <a:pt x="7205" y="8231"/>
                  </a:lnTo>
                  <a:cubicBezTo>
                    <a:pt x="7381" y="8033"/>
                    <a:pt x="7809" y="7508"/>
                    <a:pt x="7809" y="7411"/>
                  </a:cubicBezTo>
                  <a:lnTo>
                    <a:pt x="7809" y="7411"/>
                  </a:lnTo>
                  <a:lnTo>
                    <a:pt x="8029" y="7191"/>
                  </a:lnTo>
                  <a:lnTo>
                    <a:pt x="8249" y="7081"/>
                  </a:lnTo>
                  <a:cubicBezTo>
                    <a:pt x="8275" y="7046"/>
                    <a:pt x="8295" y="7019"/>
                    <a:pt x="8309" y="6997"/>
                  </a:cubicBezTo>
                  <a:lnTo>
                    <a:pt x="8309" y="6997"/>
                  </a:lnTo>
                  <a:cubicBezTo>
                    <a:pt x="8325" y="6988"/>
                    <a:pt x="8342" y="6980"/>
                    <a:pt x="8359" y="6971"/>
                  </a:cubicBezTo>
                  <a:cubicBezTo>
                    <a:pt x="8689" y="6751"/>
                    <a:pt x="9129" y="6531"/>
                    <a:pt x="9569" y="6311"/>
                  </a:cubicBezTo>
                  <a:cubicBezTo>
                    <a:pt x="10339" y="5871"/>
                    <a:pt x="10889" y="5211"/>
                    <a:pt x="11109" y="4331"/>
                  </a:cubicBezTo>
                  <a:cubicBezTo>
                    <a:pt x="11659" y="2461"/>
                    <a:pt x="10559" y="592"/>
                    <a:pt x="8689" y="42"/>
                  </a:cubicBezTo>
                  <a:cubicBezTo>
                    <a:pt x="8469" y="14"/>
                    <a:pt x="8249" y="0"/>
                    <a:pt x="80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7"/>
            <p:cNvSpPr/>
            <p:nvPr/>
          </p:nvSpPr>
          <p:spPr>
            <a:xfrm>
              <a:off x="2253650" y="3530600"/>
              <a:ext cx="485200" cy="509275"/>
            </a:xfrm>
            <a:custGeom>
              <a:avLst/>
              <a:gdLst/>
              <a:ahLst/>
              <a:cxnLst/>
              <a:rect l="l" t="t" r="r" b="b"/>
              <a:pathLst>
                <a:path w="19408" h="20371" extrusionOk="0">
                  <a:moveTo>
                    <a:pt x="10118" y="7460"/>
                  </a:moveTo>
                  <a:cubicBezTo>
                    <a:pt x="10001" y="7542"/>
                    <a:pt x="9876" y="7628"/>
                    <a:pt x="9864" y="7628"/>
                  </a:cubicBezTo>
                  <a:cubicBezTo>
                    <a:pt x="9857" y="7628"/>
                    <a:pt x="9895" y="7593"/>
                    <a:pt x="10009" y="7502"/>
                  </a:cubicBezTo>
                  <a:cubicBezTo>
                    <a:pt x="10047" y="7489"/>
                    <a:pt x="10083" y="7475"/>
                    <a:pt x="10118" y="7460"/>
                  </a:cubicBezTo>
                  <a:close/>
                  <a:moveTo>
                    <a:pt x="8926" y="9135"/>
                  </a:moveTo>
                  <a:cubicBezTo>
                    <a:pt x="8904" y="9190"/>
                    <a:pt x="8889" y="9226"/>
                    <a:pt x="8887" y="9226"/>
                  </a:cubicBezTo>
                  <a:cubicBezTo>
                    <a:pt x="8886" y="9226"/>
                    <a:pt x="8892" y="9204"/>
                    <a:pt x="8910" y="9152"/>
                  </a:cubicBezTo>
                  <a:cubicBezTo>
                    <a:pt x="8915" y="9146"/>
                    <a:pt x="8921" y="9141"/>
                    <a:pt x="8926" y="9135"/>
                  </a:cubicBezTo>
                  <a:close/>
                  <a:moveTo>
                    <a:pt x="8800" y="10692"/>
                  </a:moveTo>
                  <a:cubicBezTo>
                    <a:pt x="8846" y="10846"/>
                    <a:pt x="8882" y="10971"/>
                    <a:pt x="8908" y="11069"/>
                  </a:cubicBezTo>
                  <a:lnTo>
                    <a:pt x="8908" y="11069"/>
                  </a:lnTo>
                  <a:cubicBezTo>
                    <a:pt x="8881" y="10934"/>
                    <a:pt x="8854" y="10800"/>
                    <a:pt x="8800" y="10692"/>
                  </a:cubicBezTo>
                  <a:close/>
                  <a:moveTo>
                    <a:pt x="8908" y="11069"/>
                  </a:moveTo>
                  <a:lnTo>
                    <a:pt x="8908" y="11069"/>
                  </a:lnTo>
                  <a:cubicBezTo>
                    <a:pt x="8926" y="11160"/>
                    <a:pt x="8944" y="11251"/>
                    <a:pt x="8970" y="11335"/>
                  </a:cubicBezTo>
                  <a:lnTo>
                    <a:pt x="8970" y="11335"/>
                  </a:lnTo>
                  <a:cubicBezTo>
                    <a:pt x="8962" y="11285"/>
                    <a:pt x="8943" y="11200"/>
                    <a:pt x="8908" y="11069"/>
                  </a:cubicBezTo>
                  <a:close/>
                  <a:moveTo>
                    <a:pt x="9002" y="11623"/>
                  </a:moveTo>
                  <a:cubicBezTo>
                    <a:pt x="9003" y="11623"/>
                    <a:pt x="9021" y="11669"/>
                    <a:pt x="9045" y="11733"/>
                  </a:cubicBezTo>
                  <a:lnTo>
                    <a:pt x="9045" y="11733"/>
                  </a:lnTo>
                  <a:cubicBezTo>
                    <a:pt x="9036" y="11715"/>
                    <a:pt x="9028" y="11698"/>
                    <a:pt x="9020" y="11681"/>
                  </a:cubicBezTo>
                  <a:cubicBezTo>
                    <a:pt x="9006" y="11641"/>
                    <a:pt x="9001" y="11623"/>
                    <a:pt x="9002" y="11623"/>
                  </a:cubicBezTo>
                  <a:close/>
                  <a:moveTo>
                    <a:pt x="9128" y="11962"/>
                  </a:moveTo>
                  <a:cubicBezTo>
                    <a:pt x="9165" y="12068"/>
                    <a:pt x="9195" y="12157"/>
                    <a:pt x="9192" y="12157"/>
                  </a:cubicBezTo>
                  <a:cubicBezTo>
                    <a:pt x="9189" y="12157"/>
                    <a:pt x="9171" y="12116"/>
                    <a:pt x="9130" y="12011"/>
                  </a:cubicBezTo>
                  <a:cubicBezTo>
                    <a:pt x="9130" y="11994"/>
                    <a:pt x="9129" y="11978"/>
                    <a:pt x="9128" y="11962"/>
                  </a:cubicBezTo>
                  <a:close/>
                  <a:moveTo>
                    <a:pt x="12511" y="1"/>
                  </a:moveTo>
                  <a:cubicBezTo>
                    <a:pt x="11244" y="1"/>
                    <a:pt x="9986" y="198"/>
                    <a:pt x="8800" y="573"/>
                  </a:cubicBezTo>
                  <a:cubicBezTo>
                    <a:pt x="2750" y="2772"/>
                    <a:pt x="1" y="9812"/>
                    <a:pt x="2970" y="15421"/>
                  </a:cubicBezTo>
                  <a:cubicBezTo>
                    <a:pt x="4070" y="17511"/>
                    <a:pt x="5830" y="19051"/>
                    <a:pt x="7920" y="19931"/>
                  </a:cubicBezTo>
                  <a:cubicBezTo>
                    <a:pt x="8433" y="20224"/>
                    <a:pt x="8995" y="20370"/>
                    <a:pt x="9606" y="20370"/>
                  </a:cubicBezTo>
                  <a:cubicBezTo>
                    <a:pt x="9912" y="20370"/>
                    <a:pt x="10229" y="20334"/>
                    <a:pt x="1055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549" y="13991"/>
                  </a:lnTo>
                  <a:cubicBezTo>
                    <a:pt x="11109" y="13771"/>
                    <a:pt x="10779" y="13661"/>
                    <a:pt x="10449" y="13441"/>
                  </a:cubicBezTo>
                  <a:lnTo>
                    <a:pt x="10119" y="13221"/>
                  </a:lnTo>
                  <a:lnTo>
                    <a:pt x="10119" y="13221"/>
                  </a:lnTo>
                  <a:cubicBezTo>
                    <a:pt x="9871" y="12973"/>
                    <a:pt x="9763" y="12865"/>
                    <a:pt x="9570" y="12671"/>
                  </a:cubicBezTo>
                  <a:lnTo>
                    <a:pt x="9478" y="12488"/>
                  </a:lnTo>
                  <a:lnTo>
                    <a:pt x="9478" y="12488"/>
                  </a:lnTo>
                  <a:lnTo>
                    <a:pt x="9460" y="12451"/>
                  </a:lnTo>
                  <a:cubicBezTo>
                    <a:pt x="9304" y="12296"/>
                    <a:pt x="9204" y="12086"/>
                    <a:pt x="9120" y="11899"/>
                  </a:cubicBezTo>
                  <a:lnTo>
                    <a:pt x="9120" y="11899"/>
                  </a:lnTo>
                  <a:cubicBezTo>
                    <a:pt x="9093" y="11747"/>
                    <a:pt x="9020" y="11641"/>
                    <a:pt x="9020" y="11461"/>
                  </a:cubicBezTo>
                  <a:cubicBezTo>
                    <a:pt x="9000" y="11422"/>
                    <a:pt x="8984" y="11380"/>
                    <a:pt x="8970" y="11335"/>
                  </a:cubicBezTo>
                  <a:lnTo>
                    <a:pt x="8970" y="11335"/>
                  </a:lnTo>
                  <a:cubicBezTo>
                    <a:pt x="8976" y="11376"/>
                    <a:pt x="8975" y="11393"/>
                    <a:pt x="8967" y="11393"/>
                  </a:cubicBezTo>
                  <a:cubicBezTo>
                    <a:pt x="8943" y="11393"/>
                    <a:pt x="8857" y="11193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10025"/>
                  </a:lnTo>
                  <a:lnTo>
                    <a:pt x="8800" y="10025"/>
                  </a:lnTo>
                  <a:cubicBezTo>
                    <a:pt x="8829" y="9841"/>
                    <a:pt x="8869" y="9602"/>
                    <a:pt x="8910" y="9482"/>
                  </a:cubicBezTo>
                  <a:cubicBezTo>
                    <a:pt x="9006" y="9193"/>
                    <a:pt x="9102" y="8989"/>
                    <a:pt x="9125" y="8722"/>
                  </a:cubicBezTo>
                  <a:lnTo>
                    <a:pt x="9125" y="8722"/>
                  </a:lnTo>
                  <a:lnTo>
                    <a:pt x="9240" y="8492"/>
                  </a:lnTo>
                  <a:cubicBezTo>
                    <a:pt x="9379" y="8282"/>
                    <a:pt x="9742" y="7894"/>
                    <a:pt x="9732" y="7894"/>
                  </a:cubicBezTo>
                  <a:lnTo>
                    <a:pt x="9732" y="7894"/>
                  </a:lnTo>
                  <a:cubicBezTo>
                    <a:pt x="9727" y="7894"/>
                    <a:pt x="9600" y="8021"/>
                    <a:pt x="9240" y="8382"/>
                  </a:cubicBezTo>
                  <a:cubicBezTo>
                    <a:pt x="9460" y="8162"/>
                    <a:pt x="9680" y="7942"/>
                    <a:pt x="9900" y="7722"/>
                  </a:cubicBezTo>
                  <a:lnTo>
                    <a:pt x="10198" y="7424"/>
                  </a:lnTo>
                  <a:lnTo>
                    <a:pt x="10198" y="7424"/>
                  </a:lnTo>
                  <a:cubicBezTo>
                    <a:pt x="10347" y="7350"/>
                    <a:pt x="10480" y="7259"/>
                    <a:pt x="10624" y="7180"/>
                  </a:cubicBezTo>
                  <a:lnTo>
                    <a:pt x="10624" y="7180"/>
                  </a:lnTo>
                  <a:cubicBezTo>
                    <a:pt x="10638" y="7178"/>
                    <a:pt x="10653" y="7175"/>
                    <a:pt x="10669" y="7172"/>
                  </a:cubicBezTo>
                  <a:lnTo>
                    <a:pt x="11219" y="695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513" y="6869"/>
                    <a:pt x="11463" y="6874"/>
                    <a:pt x="11441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632" y="6857"/>
                    <a:pt x="11701" y="6850"/>
                    <a:pt x="11769" y="6842"/>
                  </a:cubicBezTo>
                  <a:lnTo>
                    <a:pt x="12759" y="6842"/>
                  </a:lnTo>
                  <a:cubicBezTo>
                    <a:pt x="12979" y="6842"/>
                    <a:pt x="13309" y="6952"/>
                    <a:pt x="13529" y="6952"/>
                  </a:cubicBezTo>
                  <a:cubicBezTo>
                    <a:pt x="13920" y="7069"/>
                    <a:pt x="14291" y="7123"/>
                    <a:pt x="14639" y="7123"/>
                  </a:cubicBezTo>
                  <a:cubicBezTo>
                    <a:pt x="18211" y="7123"/>
                    <a:pt x="19408" y="1455"/>
                    <a:pt x="15399" y="353"/>
                  </a:cubicBezTo>
                  <a:cubicBezTo>
                    <a:pt x="14448" y="115"/>
                    <a:pt x="13477" y="1"/>
                    <a:pt x="12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7"/>
            <p:cNvSpPr/>
            <p:nvPr/>
          </p:nvSpPr>
          <p:spPr>
            <a:xfrm>
              <a:off x="2968575" y="35301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1"/>
                  </a:moveTo>
                  <a:cubicBezTo>
                    <a:pt x="7192" y="8081"/>
                    <a:pt x="7159" y="8162"/>
                    <a:pt x="7040" y="8401"/>
                  </a:cubicBezTo>
                  <a:cubicBezTo>
                    <a:pt x="7040" y="8331"/>
                    <a:pt x="7174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2"/>
                  </a:moveTo>
                  <a:cubicBezTo>
                    <a:pt x="9680" y="13472"/>
                    <a:pt x="9863" y="13497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2"/>
                    <a:pt x="9610" y="13472"/>
                  </a:cubicBezTo>
                  <a:close/>
                  <a:moveTo>
                    <a:pt x="7920" y="0"/>
                  </a:moveTo>
                  <a:cubicBezTo>
                    <a:pt x="7260" y="0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1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229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6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7"/>
                    <a:pt x="7394" y="7900"/>
                    <a:pt x="7557" y="7663"/>
                  </a:cubicBezTo>
                  <a:lnTo>
                    <a:pt x="7557" y="7663"/>
                  </a:lnTo>
                  <a:cubicBezTo>
                    <a:pt x="7567" y="7654"/>
                    <a:pt x="7578" y="7643"/>
                    <a:pt x="7590" y="7631"/>
                  </a:cubicBezTo>
                  <a:lnTo>
                    <a:pt x="8030" y="7191"/>
                  </a:lnTo>
                  <a:lnTo>
                    <a:pt x="8140" y="7081"/>
                  </a:lnTo>
                  <a:cubicBezTo>
                    <a:pt x="8174" y="7046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1"/>
                    <a:pt x="10449" y="592"/>
                    <a:pt x="8580" y="42"/>
                  </a:cubicBezTo>
                  <a:cubicBezTo>
                    <a:pt x="8360" y="14"/>
                    <a:pt x="8140" y="0"/>
                    <a:pt x="79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7"/>
            <p:cNvSpPr/>
            <p:nvPr/>
          </p:nvSpPr>
          <p:spPr>
            <a:xfrm>
              <a:off x="3587250" y="3530600"/>
              <a:ext cx="482475" cy="509275"/>
            </a:xfrm>
            <a:custGeom>
              <a:avLst/>
              <a:gdLst/>
              <a:ahLst/>
              <a:cxnLst/>
              <a:rect l="l" t="t" r="r" b="b"/>
              <a:pathLst>
                <a:path w="19299" h="20371" extrusionOk="0">
                  <a:moveTo>
                    <a:pt x="8892" y="11623"/>
                  </a:moveTo>
                  <a:cubicBezTo>
                    <a:pt x="8894" y="11623"/>
                    <a:pt x="8911" y="11669"/>
                    <a:pt x="8935" y="11733"/>
                  </a:cubicBezTo>
                  <a:lnTo>
                    <a:pt x="8935" y="11733"/>
                  </a:lnTo>
                  <a:cubicBezTo>
                    <a:pt x="8927" y="11715"/>
                    <a:pt x="8918" y="11698"/>
                    <a:pt x="8910" y="11681"/>
                  </a:cubicBezTo>
                  <a:cubicBezTo>
                    <a:pt x="8896" y="11641"/>
                    <a:pt x="8891" y="11623"/>
                    <a:pt x="8892" y="11623"/>
                  </a:cubicBezTo>
                  <a:close/>
                  <a:moveTo>
                    <a:pt x="9018" y="11962"/>
                  </a:moveTo>
                  <a:lnTo>
                    <a:pt x="9018" y="11962"/>
                  </a:lnTo>
                  <a:cubicBezTo>
                    <a:pt x="9056" y="12068"/>
                    <a:pt x="9086" y="12157"/>
                    <a:pt x="9082" y="12157"/>
                  </a:cubicBezTo>
                  <a:cubicBezTo>
                    <a:pt x="9080" y="12157"/>
                    <a:pt x="9062" y="12116"/>
                    <a:pt x="9020" y="12011"/>
                  </a:cubicBezTo>
                  <a:cubicBezTo>
                    <a:pt x="9020" y="11994"/>
                    <a:pt x="9019" y="11978"/>
                    <a:pt x="9018" y="11962"/>
                  </a:cubicBezTo>
                  <a:close/>
                  <a:moveTo>
                    <a:pt x="12437" y="1"/>
                  </a:moveTo>
                  <a:cubicBezTo>
                    <a:pt x="11188" y="1"/>
                    <a:pt x="9939" y="198"/>
                    <a:pt x="8690" y="573"/>
                  </a:cubicBezTo>
                  <a:cubicBezTo>
                    <a:pt x="2641" y="2772"/>
                    <a:pt x="1" y="9812"/>
                    <a:pt x="2971" y="15421"/>
                  </a:cubicBezTo>
                  <a:cubicBezTo>
                    <a:pt x="4071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1" y="20370"/>
                    <a:pt x="10157" y="20334"/>
                    <a:pt x="10450" y="20261"/>
                  </a:cubicBezTo>
                  <a:cubicBezTo>
                    <a:pt x="11330" y="20041"/>
                    <a:pt x="12100" y="19491"/>
                    <a:pt x="12540" y="18721"/>
                  </a:cubicBezTo>
                  <a:cubicBezTo>
                    <a:pt x="13310" y="17291"/>
                    <a:pt x="13090" y="14761"/>
                    <a:pt x="11330" y="13991"/>
                  </a:cubicBezTo>
                  <a:lnTo>
                    <a:pt x="11440" y="13991"/>
                  </a:lnTo>
                  <a:cubicBezTo>
                    <a:pt x="11000" y="13771"/>
                    <a:pt x="10670" y="13661"/>
                    <a:pt x="10340" y="13441"/>
                  </a:cubicBezTo>
                  <a:lnTo>
                    <a:pt x="10010" y="13221"/>
                  </a:lnTo>
                  <a:lnTo>
                    <a:pt x="10010" y="13221"/>
                  </a:lnTo>
                  <a:cubicBezTo>
                    <a:pt x="9762" y="12973"/>
                    <a:pt x="9653" y="12865"/>
                    <a:pt x="9460" y="12671"/>
                  </a:cubicBezTo>
                  <a:lnTo>
                    <a:pt x="9350" y="12451"/>
                  </a:lnTo>
                  <a:cubicBezTo>
                    <a:pt x="9195" y="12296"/>
                    <a:pt x="9094" y="12086"/>
                    <a:pt x="9010" y="11899"/>
                  </a:cubicBezTo>
                  <a:lnTo>
                    <a:pt x="9010" y="11899"/>
                  </a:lnTo>
                  <a:cubicBezTo>
                    <a:pt x="8983" y="11747"/>
                    <a:pt x="8910" y="11641"/>
                    <a:pt x="8910" y="11461"/>
                  </a:cubicBezTo>
                  <a:cubicBezTo>
                    <a:pt x="8894" y="11430"/>
                    <a:pt x="8881" y="11397"/>
                    <a:pt x="8869" y="11362"/>
                  </a:cubicBezTo>
                  <a:lnTo>
                    <a:pt x="8869" y="11362"/>
                  </a:lnTo>
                  <a:cubicBezTo>
                    <a:pt x="8873" y="11384"/>
                    <a:pt x="8873" y="11393"/>
                    <a:pt x="8870" y="11393"/>
                  </a:cubicBezTo>
                  <a:cubicBezTo>
                    <a:pt x="8861" y="11393"/>
                    <a:pt x="8815" y="11243"/>
                    <a:pt x="8803" y="11091"/>
                  </a:cubicBezTo>
                  <a:lnTo>
                    <a:pt x="8803" y="11091"/>
                  </a:lnTo>
                  <a:cubicBezTo>
                    <a:pt x="8822" y="11185"/>
                    <a:pt x="8841" y="11278"/>
                    <a:pt x="8869" y="11362"/>
                  </a:cubicBezTo>
                  <a:lnTo>
                    <a:pt x="8869" y="11362"/>
                  </a:lnTo>
                  <a:cubicBezTo>
                    <a:pt x="8862" y="11319"/>
                    <a:pt x="8843" y="11232"/>
                    <a:pt x="8802" y="11082"/>
                  </a:cubicBezTo>
                  <a:lnTo>
                    <a:pt x="8802" y="11082"/>
                  </a:lnTo>
                  <a:cubicBezTo>
                    <a:pt x="8802" y="11085"/>
                    <a:pt x="8803" y="11088"/>
                    <a:pt x="8803" y="11091"/>
                  </a:cubicBezTo>
                  <a:lnTo>
                    <a:pt x="8803" y="11091"/>
                  </a:lnTo>
                  <a:cubicBezTo>
                    <a:pt x="8801" y="11082"/>
                    <a:pt x="8799" y="11074"/>
                    <a:pt x="8798" y="11065"/>
                  </a:cubicBezTo>
                  <a:lnTo>
                    <a:pt x="8798" y="11065"/>
                  </a:lnTo>
                  <a:cubicBezTo>
                    <a:pt x="8799" y="11071"/>
                    <a:pt x="8801" y="11076"/>
                    <a:pt x="8802" y="11082"/>
                  </a:cubicBezTo>
                  <a:lnTo>
                    <a:pt x="8802" y="11082"/>
                  </a:lnTo>
                  <a:cubicBezTo>
                    <a:pt x="8801" y="11061"/>
                    <a:pt x="8800" y="11041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9592"/>
                  </a:lnTo>
                  <a:cubicBezTo>
                    <a:pt x="8798" y="9618"/>
                    <a:pt x="8796" y="9643"/>
                    <a:pt x="8794" y="9667"/>
                  </a:cubicBezTo>
                  <a:lnTo>
                    <a:pt x="8794" y="9667"/>
                  </a:lnTo>
                  <a:cubicBezTo>
                    <a:pt x="8798" y="9594"/>
                    <a:pt x="8800" y="9529"/>
                    <a:pt x="8800" y="9482"/>
                  </a:cubicBezTo>
                  <a:cubicBezTo>
                    <a:pt x="8855" y="9317"/>
                    <a:pt x="8910" y="9179"/>
                    <a:pt x="8965" y="9042"/>
                  </a:cubicBezTo>
                  <a:lnTo>
                    <a:pt x="8965" y="9042"/>
                  </a:lnTo>
                  <a:cubicBezTo>
                    <a:pt x="8992" y="9014"/>
                    <a:pt x="9020" y="8987"/>
                    <a:pt x="9020" y="8932"/>
                  </a:cubicBezTo>
                  <a:lnTo>
                    <a:pt x="9240" y="8492"/>
                  </a:lnTo>
                  <a:cubicBezTo>
                    <a:pt x="9320" y="8371"/>
                    <a:pt x="9460" y="8191"/>
                    <a:pt x="9561" y="8060"/>
                  </a:cubicBezTo>
                  <a:lnTo>
                    <a:pt x="9561" y="8060"/>
                  </a:lnTo>
                  <a:cubicBezTo>
                    <a:pt x="9674" y="7948"/>
                    <a:pt x="9787" y="7835"/>
                    <a:pt x="9900" y="7722"/>
                  </a:cubicBezTo>
                  <a:lnTo>
                    <a:pt x="10230" y="7392"/>
                  </a:lnTo>
                  <a:cubicBezTo>
                    <a:pt x="10240" y="7382"/>
                    <a:pt x="10249" y="7373"/>
                    <a:pt x="10256" y="7365"/>
                  </a:cubicBezTo>
                  <a:lnTo>
                    <a:pt x="10256" y="7365"/>
                  </a:lnTo>
                  <a:cubicBezTo>
                    <a:pt x="10355" y="7307"/>
                    <a:pt x="10458" y="7243"/>
                    <a:pt x="10556" y="7186"/>
                  </a:cubicBezTo>
                  <a:lnTo>
                    <a:pt x="10556" y="7186"/>
                  </a:lnTo>
                  <a:cubicBezTo>
                    <a:pt x="10583" y="7185"/>
                    <a:pt x="10621" y="7180"/>
                    <a:pt x="10670" y="7172"/>
                  </a:cubicBezTo>
                  <a:lnTo>
                    <a:pt x="11110" y="6952"/>
                  </a:lnTo>
                  <a:lnTo>
                    <a:pt x="11538" y="6866"/>
                  </a:lnTo>
                  <a:lnTo>
                    <a:pt x="11538" y="6866"/>
                  </a:lnTo>
                  <a:cubicBezTo>
                    <a:pt x="11493" y="6871"/>
                    <a:pt x="11458" y="6874"/>
                    <a:pt x="11441" y="6874"/>
                  </a:cubicBezTo>
                  <a:cubicBezTo>
                    <a:pt x="11411" y="6874"/>
                    <a:pt x="11434" y="6865"/>
                    <a:pt x="11550" y="6842"/>
                  </a:cubicBezTo>
                  <a:lnTo>
                    <a:pt x="11660" y="6842"/>
                  </a:lnTo>
                  <a:lnTo>
                    <a:pt x="11538" y="6866"/>
                  </a:lnTo>
                  <a:lnTo>
                    <a:pt x="11538" y="6866"/>
                  </a:lnTo>
                  <a:cubicBezTo>
                    <a:pt x="11599" y="6860"/>
                    <a:pt x="11678" y="6851"/>
                    <a:pt x="11756" y="6842"/>
                  </a:cubicBezTo>
                  <a:lnTo>
                    <a:pt x="12650" y="6842"/>
                  </a:lnTo>
                  <a:cubicBezTo>
                    <a:pt x="12980" y="6842"/>
                    <a:pt x="13200" y="6952"/>
                    <a:pt x="13530" y="6952"/>
                  </a:cubicBezTo>
                  <a:cubicBezTo>
                    <a:pt x="13920" y="7069"/>
                    <a:pt x="14290" y="7123"/>
                    <a:pt x="14637" y="7123"/>
                  </a:cubicBezTo>
                  <a:cubicBezTo>
                    <a:pt x="18193" y="7123"/>
                    <a:pt x="19298" y="1455"/>
                    <a:pt x="15289" y="353"/>
                  </a:cubicBezTo>
                  <a:cubicBezTo>
                    <a:pt x="14339" y="115"/>
                    <a:pt x="13388" y="1"/>
                    <a:pt x="12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7"/>
            <p:cNvSpPr/>
            <p:nvPr/>
          </p:nvSpPr>
          <p:spPr>
            <a:xfrm>
              <a:off x="4299425" y="3530125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7818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79"/>
                    <a:pt x="7782" y="7258"/>
                    <a:pt x="7818" y="7237"/>
                  </a:cubicBezTo>
                  <a:close/>
                  <a:moveTo>
                    <a:pt x="7186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60" y="8162"/>
                    <a:pt x="7193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2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6" y="12076"/>
                  </a:cubicBezTo>
                  <a:lnTo>
                    <a:pt x="7526" y="12076"/>
                  </a:lnTo>
                  <a:lnTo>
                    <a:pt x="7480" y="12030"/>
                  </a:lnTo>
                  <a:cubicBezTo>
                    <a:pt x="7441" y="11972"/>
                    <a:pt x="7427" y="11948"/>
                    <a:pt x="7428" y="11948"/>
                  </a:cubicBezTo>
                  <a:close/>
                  <a:moveTo>
                    <a:pt x="9611" y="13472"/>
                  </a:moveTo>
                  <a:cubicBezTo>
                    <a:pt x="9680" y="13472"/>
                    <a:pt x="9863" y="13497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2"/>
                    <a:pt x="9611" y="13472"/>
                  </a:cubicBezTo>
                  <a:close/>
                  <a:moveTo>
                    <a:pt x="7905" y="0"/>
                  </a:moveTo>
                  <a:cubicBezTo>
                    <a:pt x="7219" y="0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1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30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23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160" y="11380"/>
                    <a:pt x="7151" y="11189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7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237"/>
                    <a:pt x="7196" y="8054"/>
                    <a:pt x="7343" y="7867"/>
                  </a:cubicBezTo>
                  <a:lnTo>
                    <a:pt x="7343" y="7867"/>
                  </a:lnTo>
                  <a:cubicBezTo>
                    <a:pt x="7352" y="7863"/>
                    <a:pt x="7360" y="7857"/>
                    <a:pt x="7370" y="7851"/>
                  </a:cubicBezTo>
                  <a:cubicBezTo>
                    <a:pt x="7370" y="7844"/>
                    <a:pt x="7371" y="7838"/>
                    <a:pt x="7371" y="7832"/>
                  </a:cubicBezTo>
                  <a:lnTo>
                    <a:pt x="7371" y="7832"/>
                  </a:lnTo>
                  <a:cubicBezTo>
                    <a:pt x="7455" y="7724"/>
                    <a:pt x="7533" y="7618"/>
                    <a:pt x="7573" y="7538"/>
                  </a:cubicBezTo>
                  <a:lnTo>
                    <a:pt x="7573" y="7538"/>
                  </a:lnTo>
                  <a:lnTo>
                    <a:pt x="7920" y="7191"/>
                  </a:lnTo>
                  <a:lnTo>
                    <a:pt x="7975" y="7136"/>
                  </a:lnTo>
                  <a:lnTo>
                    <a:pt x="7975" y="7136"/>
                  </a:lnTo>
                  <a:cubicBezTo>
                    <a:pt x="8058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0"/>
                    <a:pt x="7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7"/>
            <p:cNvSpPr/>
            <p:nvPr/>
          </p:nvSpPr>
          <p:spPr>
            <a:xfrm>
              <a:off x="4918125" y="3530600"/>
              <a:ext cx="482450" cy="509275"/>
            </a:xfrm>
            <a:custGeom>
              <a:avLst/>
              <a:gdLst/>
              <a:ahLst/>
              <a:cxnLst/>
              <a:rect l="l" t="t" r="r" b="b"/>
              <a:pathLst>
                <a:path w="19298" h="20371" extrusionOk="0">
                  <a:moveTo>
                    <a:pt x="8892" y="11623"/>
                  </a:moveTo>
                  <a:lnTo>
                    <a:pt x="8892" y="11623"/>
                  </a:lnTo>
                  <a:cubicBezTo>
                    <a:pt x="8893" y="11623"/>
                    <a:pt x="8911" y="11669"/>
                    <a:pt x="8935" y="11733"/>
                  </a:cubicBezTo>
                  <a:lnTo>
                    <a:pt x="8935" y="11733"/>
                  </a:lnTo>
                  <a:cubicBezTo>
                    <a:pt x="8926" y="11715"/>
                    <a:pt x="8918" y="11698"/>
                    <a:pt x="8909" y="11681"/>
                  </a:cubicBezTo>
                  <a:cubicBezTo>
                    <a:pt x="8896" y="11641"/>
                    <a:pt x="8891" y="11623"/>
                    <a:pt x="8892" y="11623"/>
                  </a:cubicBezTo>
                  <a:close/>
                  <a:moveTo>
                    <a:pt x="9018" y="11962"/>
                  </a:moveTo>
                  <a:lnTo>
                    <a:pt x="9018" y="11962"/>
                  </a:lnTo>
                  <a:cubicBezTo>
                    <a:pt x="9055" y="12068"/>
                    <a:pt x="9085" y="12157"/>
                    <a:pt x="9082" y="12157"/>
                  </a:cubicBezTo>
                  <a:cubicBezTo>
                    <a:pt x="9079" y="12157"/>
                    <a:pt x="9061" y="12116"/>
                    <a:pt x="9019" y="12011"/>
                  </a:cubicBezTo>
                  <a:cubicBezTo>
                    <a:pt x="9019" y="11994"/>
                    <a:pt x="9019" y="11978"/>
                    <a:pt x="9018" y="11962"/>
                  </a:cubicBezTo>
                  <a:close/>
                  <a:moveTo>
                    <a:pt x="12436" y="1"/>
                  </a:moveTo>
                  <a:cubicBezTo>
                    <a:pt x="11187" y="1"/>
                    <a:pt x="9938" y="198"/>
                    <a:pt x="8689" y="573"/>
                  </a:cubicBezTo>
                  <a:cubicBezTo>
                    <a:pt x="2640" y="2772"/>
                    <a:pt x="0" y="9812"/>
                    <a:pt x="2970" y="15421"/>
                  </a:cubicBezTo>
                  <a:cubicBezTo>
                    <a:pt x="4070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0" y="20370"/>
                    <a:pt x="10156" y="20334"/>
                    <a:pt x="1044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439" y="13991"/>
                  </a:lnTo>
                  <a:cubicBezTo>
                    <a:pt x="10999" y="13771"/>
                    <a:pt x="10669" y="13661"/>
                    <a:pt x="10339" y="13441"/>
                  </a:cubicBezTo>
                  <a:lnTo>
                    <a:pt x="10009" y="13221"/>
                  </a:lnTo>
                  <a:lnTo>
                    <a:pt x="10009" y="13221"/>
                  </a:lnTo>
                  <a:cubicBezTo>
                    <a:pt x="9761" y="12973"/>
                    <a:pt x="9653" y="12865"/>
                    <a:pt x="9459" y="12671"/>
                  </a:cubicBezTo>
                  <a:lnTo>
                    <a:pt x="9459" y="12671"/>
                  </a:lnTo>
                  <a:lnTo>
                    <a:pt x="9349" y="12451"/>
                  </a:lnTo>
                  <a:cubicBezTo>
                    <a:pt x="9194" y="12296"/>
                    <a:pt x="9094" y="12086"/>
                    <a:pt x="9009" y="11899"/>
                  </a:cubicBezTo>
                  <a:lnTo>
                    <a:pt x="9009" y="11899"/>
                  </a:lnTo>
                  <a:cubicBezTo>
                    <a:pt x="8982" y="11747"/>
                    <a:pt x="8909" y="11641"/>
                    <a:pt x="8909" y="11461"/>
                  </a:cubicBezTo>
                  <a:cubicBezTo>
                    <a:pt x="8894" y="11430"/>
                    <a:pt x="8880" y="11397"/>
                    <a:pt x="8869" y="11362"/>
                  </a:cubicBezTo>
                  <a:lnTo>
                    <a:pt x="8869" y="11362"/>
                  </a:lnTo>
                  <a:cubicBezTo>
                    <a:pt x="8872" y="11384"/>
                    <a:pt x="8872" y="11393"/>
                    <a:pt x="8870" y="11393"/>
                  </a:cubicBezTo>
                  <a:cubicBezTo>
                    <a:pt x="8860" y="11393"/>
                    <a:pt x="8814" y="11243"/>
                    <a:pt x="8802" y="11091"/>
                  </a:cubicBezTo>
                  <a:lnTo>
                    <a:pt x="8802" y="11091"/>
                  </a:lnTo>
                  <a:cubicBezTo>
                    <a:pt x="8821" y="11185"/>
                    <a:pt x="8840" y="11278"/>
                    <a:pt x="8869" y="11362"/>
                  </a:cubicBezTo>
                  <a:lnTo>
                    <a:pt x="8869" y="11362"/>
                  </a:lnTo>
                  <a:cubicBezTo>
                    <a:pt x="8862" y="11319"/>
                    <a:pt x="8842" y="11232"/>
                    <a:pt x="8802" y="11082"/>
                  </a:cubicBezTo>
                  <a:lnTo>
                    <a:pt x="8802" y="11082"/>
                  </a:lnTo>
                  <a:cubicBezTo>
                    <a:pt x="8802" y="11085"/>
                    <a:pt x="8802" y="11088"/>
                    <a:pt x="8802" y="11091"/>
                  </a:cubicBezTo>
                  <a:lnTo>
                    <a:pt x="8802" y="11091"/>
                  </a:lnTo>
                  <a:cubicBezTo>
                    <a:pt x="8801" y="11082"/>
                    <a:pt x="8799" y="11074"/>
                    <a:pt x="8797" y="11065"/>
                  </a:cubicBezTo>
                  <a:lnTo>
                    <a:pt x="8797" y="11065"/>
                  </a:lnTo>
                  <a:cubicBezTo>
                    <a:pt x="8799" y="11071"/>
                    <a:pt x="8800" y="11076"/>
                    <a:pt x="8802" y="11082"/>
                  </a:cubicBezTo>
                  <a:lnTo>
                    <a:pt x="8802" y="11082"/>
                  </a:lnTo>
                  <a:cubicBezTo>
                    <a:pt x="8800" y="11061"/>
                    <a:pt x="8799" y="11041"/>
                    <a:pt x="8799" y="11021"/>
                  </a:cubicBezTo>
                  <a:cubicBezTo>
                    <a:pt x="8689" y="10692"/>
                    <a:pt x="8799" y="10692"/>
                    <a:pt x="8799" y="10472"/>
                  </a:cubicBezTo>
                  <a:lnTo>
                    <a:pt x="8799" y="9592"/>
                  </a:lnTo>
                  <a:cubicBezTo>
                    <a:pt x="8797" y="9618"/>
                    <a:pt x="8795" y="9643"/>
                    <a:pt x="8794" y="9667"/>
                  </a:cubicBezTo>
                  <a:lnTo>
                    <a:pt x="8794" y="9667"/>
                  </a:lnTo>
                  <a:cubicBezTo>
                    <a:pt x="8797" y="9594"/>
                    <a:pt x="8799" y="9529"/>
                    <a:pt x="8799" y="9482"/>
                  </a:cubicBezTo>
                  <a:cubicBezTo>
                    <a:pt x="8854" y="9317"/>
                    <a:pt x="8909" y="9179"/>
                    <a:pt x="8964" y="9042"/>
                  </a:cubicBezTo>
                  <a:lnTo>
                    <a:pt x="8964" y="9042"/>
                  </a:lnTo>
                  <a:cubicBezTo>
                    <a:pt x="8992" y="9014"/>
                    <a:pt x="9019" y="8987"/>
                    <a:pt x="9019" y="8932"/>
                  </a:cubicBezTo>
                  <a:lnTo>
                    <a:pt x="9239" y="8492"/>
                  </a:lnTo>
                  <a:cubicBezTo>
                    <a:pt x="9320" y="8371"/>
                    <a:pt x="9459" y="8191"/>
                    <a:pt x="9561" y="8060"/>
                  </a:cubicBezTo>
                  <a:lnTo>
                    <a:pt x="9561" y="8060"/>
                  </a:lnTo>
                  <a:cubicBezTo>
                    <a:pt x="9674" y="7948"/>
                    <a:pt x="9786" y="7835"/>
                    <a:pt x="9899" y="7722"/>
                  </a:cubicBezTo>
                  <a:lnTo>
                    <a:pt x="10229" y="7392"/>
                  </a:lnTo>
                  <a:cubicBezTo>
                    <a:pt x="10239" y="7382"/>
                    <a:pt x="10248" y="7373"/>
                    <a:pt x="10256" y="7365"/>
                  </a:cubicBezTo>
                  <a:lnTo>
                    <a:pt x="10256" y="7365"/>
                  </a:lnTo>
                  <a:cubicBezTo>
                    <a:pt x="10354" y="7307"/>
                    <a:pt x="10457" y="7243"/>
                    <a:pt x="10555" y="7186"/>
                  </a:cubicBezTo>
                  <a:lnTo>
                    <a:pt x="10555" y="7186"/>
                  </a:lnTo>
                  <a:cubicBezTo>
                    <a:pt x="10583" y="7185"/>
                    <a:pt x="10620" y="7180"/>
                    <a:pt x="10669" y="7172"/>
                  </a:cubicBezTo>
                  <a:lnTo>
                    <a:pt x="11109" y="6952"/>
                  </a:lnTo>
                  <a:lnTo>
                    <a:pt x="11537" y="6866"/>
                  </a:lnTo>
                  <a:lnTo>
                    <a:pt x="11537" y="6866"/>
                  </a:lnTo>
                  <a:cubicBezTo>
                    <a:pt x="11492" y="6871"/>
                    <a:pt x="11457" y="6874"/>
                    <a:pt x="11440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37" y="6866"/>
                  </a:lnTo>
                  <a:lnTo>
                    <a:pt x="11537" y="6866"/>
                  </a:lnTo>
                  <a:cubicBezTo>
                    <a:pt x="11598" y="6860"/>
                    <a:pt x="11677" y="6851"/>
                    <a:pt x="11755" y="6842"/>
                  </a:cubicBezTo>
                  <a:lnTo>
                    <a:pt x="12649" y="6842"/>
                  </a:lnTo>
                  <a:cubicBezTo>
                    <a:pt x="12979" y="6842"/>
                    <a:pt x="13199" y="6952"/>
                    <a:pt x="13529" y="6952"/>
                  </a:cubicBezTo>
                  <a:cubicBezTo>
                    <a:pt x="13920" y="7069"/>
                    <a:pt x="14290" y="7123"/>
                    <a:pt x="14637" y="7123"/>
                  </a:cubicBezTo>
                  <a:cubicBezTo>
                    <a:pt x="18193" y="7123"/>
                    <a:pt x="19297" y="1455"/>
                    <a:pt x="15289" y="353"/>
                  </a:cubicBezTo>
                  <a:cubicBezTo>
                    <a:pt x="14338" y="115"/>
                    <a:pt x="13387" y="1"/>
                    <a:pt x="12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7"/>
            <p:cNvSpPr/>
            <p:nvPr/>
          </p:nvSpPr>
          <p:spPr>
            <a:xfrm>
              <a:off x="5630300" y="35301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59" y="8162"/>
                    <a:pt x="7192" y="8081"/>
                    <a:pt x="7185" y="8081"/>
                  </a:cubicBezTo>
                  <a:close/>
                  <a:moveTo>
                    <a:pt x="6845" y="9553"/>
                  </a:moveTo>
                  <a:lnTo>
                    <a:pt x="6845" y="9553"/>
                  </a:lnTo>
                  <a:cubicBezTo>
                    <a:pt x="6836" y="9609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2"/>
                  </a:moveTo>
                  <a:cubicBezTo>
                    <a:pt x="9728" y="13472"/>
                    <a:pt x="9936" y="13497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2"/>
                    <a:pt x="9643" y="13472"/>
                  </a:cubicBezTo>
                  <a:close/>
                  <a:moveTo>
                    <a:pt x="7904" y="0"/>
                  </a:moveTo>
                  <a:cubicBezTo>
                    <a:pt x="7218" y="0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1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789" y="13460"/>
                  </a:lnTo>
                  <a:cubicBezTo>
                    <a:pt x="9569" y="13387"/>
                    <a:pt x="9349" y="13314"/>
                    <a:pt x="9129" y="13240"/>
                  </a:cubicBezTo>
                  <a:lnTo>
                    <a:pt x="9129" y="13240"/>
                  </a:lnTo>
                  <a:lnTo>
                    <a:pt x="8689" y="13020"/>
                  </a:lnTo>
                  <a:lnTo>
                    <a:pt x="8359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237"/>
                    <a:pt x="7195" y="8054"/>
                    <a:pt x="7343" y="7867"/>
                  </a:cubicBezTo>
                  <a:lnTo>
                    <a:pt x="7343" y="7867"/>
                  </a:lnTo>
                  <a:cubicBezTo>
                    <a:pt x="7351" y="7863"/>
                    <a:pt x="7360" y="7857"/>
                    <a:pt x="7370" y="7851"/>
                  </a:cubicBezTo>
                  <a:cubicBezTo>
                    <a:pt x="7370" y="7844"/>
                    <a:pt x="7370" y="7838"/>
                    <a:pt x="7371" y="7832"/>
                  </a:cubicBezTo>
                  <a:lnTo>
                    <a:pt x="7371" y="7832"/>
                  </a:lnTo>
                  <a:cubicBezTo>
                    <a:pt x="7455" y="7724"/>
                    <a:pt x="7532" y="7618"/>
                    <a:pt x="7573" y="7538"/>
                  </a:cubicBezTo>
                  <a:lnTo>
                    <a:pt x="7573" y="7538"/>
                  </a:lnTo>
                  <a:cubicBezTo>
                    <a:pt x="7687" y="7423"/>
                    <a:pt x="7835" y="7275"/>
                    <a:pt x="7920" y="7191"/>
                  </a:cubicBezTo>
                  <a:lnTo>
                    <a:pt x="8140" y="7081"/>
                  </a:lnTo>
                  <a:cubicBezTo>
                    <a:pt x="8165" y="7046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1"/>
                    <a:pt x="10449" y="592"/>
                    <a:pt x="8579" y="42"/>
                  </a:cubicBezTo>
                  <a:cubicBezTo>
                    <a:pt x="8359" y="14"/>
                    <a:pt x="8133" y="0"/>
                    <a:pt x="7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7"/>
            <p:cNvSpPr/>
            <p:nvPr/>
          </p:nvSpPr>
          <p:spPr>
            <a:xfrm>
              <a:off x="6248975" y="3530600"/>
              <a:ext cx="482450" cy="509275"/>
            </a:xfrm>
            <a:custGeom>
              <a:avLst/>
              <a:gdLst/>
              <a:ahLst/>
              <a:cxnLst/>
              <a:rect l="l" t="t" r="r" b="b"/>
              <a:pathLst>
                <a:path w="19298" h="20371" extrusionOk="0">
                  <a:moveTo>
                    <a:pt x="9018" y="11962"/>
                  </a:moveTo>
                  <a:lnTo>
                    <a:pt x="9018" y="11962"/>
                  </a:lnTo>
                  <a:cubicBezTo>
                    <a:pt x="9055" y="12068"/>
                    <a:pt x="9086" y="12157"/>
                    <a:pt x="9082" y="12157"/>
                  </a:cubicBezTo>
                  <a:cubicBezTo>
                    <a:pt x="9080" y="12157"/>
                    <a:pt x="9062" y="12116"/>
                    <a:pt x="9020" y="12011"/>
                  </a:cubicBezTo>
                  <a:cubicBezTo>
                    <a:pt x="9020" y="11994"/>
                    <a:pt x="9019" y="11978"/>
                    <a:pt x="9018" y="11962"/>
                  </a:cubicBezTo>
                  <a:close/>
                  <a:moveTo>
                    <a:pt x="12437" y="1"/>
                  </a:moveTo>
                  <a:cubicBezTo>
                    <a:pt x="11188" y="1"/>
                    <a:pt x="9939" y="198"/>
                    <a:pt x="8690" y="573"/>
                  </a:cubicBezTo>
                  <a:cubicBezTo>
                    <a:pt x="2640" y="2772"/>
                    <a:pt x="1" y="9812"/>
                    <a:pt x="2970" y="15421"/>
                  </a:cubicBezTo>
                  <a:cubicBezTo>
                    <a:pt x="4070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1" y="20370"/>
                    <a:pt x="10156" y="20334"/>
                    <a:pt x="10450" y="20261"/>
                  </a:cubicBezTo>
                  <a:cubicBezTo>
                    <a:pt x="11330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30" y="13991"/>
                  </a:cubicBezTo>
                  <a:cubicBezTo>
                    <a:pt x="11000" y="13771"/>
                    <a:pt x="10670" y="13661"/>
                    <a:pt x="10340" y="13441"/>
                  </a:cubicBezTo>
                  <a:lnTo>
                    <a:pt x="10010" y="13221"/>
                  </a:lnTo>
                  <a:lnTo>
                    <a:pt x="10010" y="13221"/>
                  </a:lnTo>
                  <a:cubicBezTo>
                    <a:pt x="9762" y="12973"/>
                    <a:pt x="9653" y="12865"/>
                    <a:pt x="9460" y="12671"/>
                  </a:cubicBezTo>
                  <a:lnTo>
                    <a:pt x="9460" y="12671"/>
                  </a:lnTo>
                  <a:lnTo>
                    <a:pt x="9350" y="12451"/>
                  </a:lnTo>
                  <a:cubicBezTo>
                    <a:pt x="9194" y="12295"/>
                    <a:pt x="9093" y="12084"/>
                    <a:pt x="9009" y="11896"/>
                  </a:cubicBezTo>
                  <a:lnTo>
                    <a:pt x="9009" y="11896"/>
                  </a:lnTo>
                  <a:cubicBezTo>
                    <a:pt x="8990" y="11805"/>
                    <a:pt x="8950" y="11730"/>
                    <a:pt x="8902" y="11646"/>
                  </a:cubicBezTo>
                  <a:lnTo>
                    <a:pt x="8902" y="11646"/>
                  </a:lnTo>
                  <a:cubicBezTo>
                    <a:pt x="8910" y="11666"/>
                    <a:pt x="8921" y="11696"/>
                    <a:pt x="8935" y="11733"/>
                  </a:cubicBezTo>
                  <a:lnTo>
                    <a:pt x="8935" y="11733"/>
                  </a:lnTo>
                  <a:cubicBezTo>
                    <a:pt x="8927" y="11715"/>
                    <a:pt x="8918" y="11698"/>
                    <a:pt x="8910" y="11681"/>
                  </a:cubicBezTo>
                  <a:cubicBezTo>
                    <a:pt x="8902" y="11657"/>
                    <a:pt x="8897" y="11642"/>
                    <a:pt x="8894" y="11633"/>
                  </a:cubicBezTo>
                  <a:lnTo>
                    <a:pt x="8894" y="11633"/>
                  </a:lnTo>
                  <a:cubicBezTo>
                    <a:pt x="8897" y="11637"/>
                    <a:pt x="8899" y="11642"/>
                    <a:pt x="8902" y="11646"/>
                  </a:cubicBezTo>
                  <a:lnTo>
                    <a:pt x="8902" y="11646"/>
                  </a:lnTo>
                  <a:cubicBezTo>
                    <a:pt x="8896" y="11632"/>
                    <a:pt x="8893" y="11623"/>
                    <a:pt x="8892" y="11623"/>
                  </a:cubicBezTo>
                  <a:lnTo>
                    <a:pt x="8892" y="11623"/>
                  </a:lnTo>
                  <a:cubicBezTo>
                    <a:pt x="8892" y="11623"/>
                    <a:pt x="8892" y="11626"/>
                    <a:pt x="8894" y="11633"/>
                  </a:cubicBezTo>
                  <a:lnTo>
                    <a:pt x="8894" y="11633"/>
                  </a:lnTo>
                  <a:cubicBezTo>
                    <a:pt x="8865" y="11581"/>
                    <a:pt x="8832" y="11526"/>
                    <a:pt x="8800" y="11461"/>
                  </a:cubicBezTo>
                  <a:cubicBezTo>
                    <a:pt x="8800" y="11395"/>
                    <a:pt x="8800" y="11318"/>
                    <a:pt x="8797" y="11237"/>
                  </a:cubicBezTo>
                  <a:lnTo>
                    <a:pt x="8797" y="11237"/>
                  </a:lnTo>
                  <a:cubicBezTo>
                    <a:pt x="8818" y="11349"/>
                    <a:pt x="8826" y="11393"/>
                    <a:pt x="8827" y="11393"/>
                  </a:cubicBezTo>
                  <a:cubicBezTo>
                    <a:pt x="8829" y="11393"/>
                    <a:pt x="8800" y="11193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9592"/>
                  </a:lnTo>
                  <a:cubicBezTo>
                    <a:pt x="8798" y="9618"/>
                    <a:pt x="8796" y="9643"/>
                    <a:pt x="8794" y="9667"/>
                  </a:cubicBezTo>
                  <a:lnTo>
                    <a:pt x="8794" y="9667"/>
                  </a:lnTo>
                  <a:cubicBezTo>
                    <a:pt x="8798" y="9594"/>
                    <a:pt x="8800" y="9529"/>
                    <a:pt x="8800" y="9482"/>
                  </a:cubicBezTo>
                  <a:cubicBezTo>
                    <a:pt x="8855" y="9317"/>
                    <a:pt x="8910" y="9179"/>
                    <a:pt x="8965" y="9042"/>
                  </a:cubicBezTo>
                  <a:lnTo>
                    <a:pt x="8965" y="9042"/>
                  </a:lnTo>
                  <a:cubicBezTo>
                    <a:pt x="8992" y="9014"/>
                    <a:pt x="9020" y="8987"/>
                    <a:pt x="9020" y="8932"/>
                  </a:cubicBezTo>
                  <a:lnTo>
                    <a:pt x="9240" y="8492"/>
                  </a:lnTo>
                  <a:cubicBezTo>
                    <a:pt x="9380" y="8282"/>
                    <a:pt x="9697" y="7894"/>
                    <a:pt x="9684" y="7894"/>
                  </a:cubicBezTo>
                  <a:lnTo>
                    <a:pt x="9684" y="7894"/>
                  </a:lnTo>
                  <a:cubicBezTo>
                    <a:pt x="9678" y="7894"/>
                    <a:pt x="9599" y="7979"/>
                    <a:pt x="9396" y="8207"/>
                  </a:cubicBezTo>
                  <a:lnTo>
                    <a:pt x="9396" y="8207"/>
                  </a:lnTo>
                  <a:cubicBezTo>
                    <a:pt x="9526" y="8045"/>
                    <a:pt x="9628" y="7883"/>
                    <a:pt x="9790" y="7722"/>
                  </a:cubicBezTo>
                  <a:lnTo>
                    <a:pt x="10230" y="7392"/>
                  </a:lnTo>
                  <a:cubicBezTo>
                    <a:pt x="10240" y="7382"/>
                    <a:pt x="10249" y="7373"/>
                    <a:pt x="10256" y="7365"/>
                  </a:cubicBezTo>
                  <a:lnTo>
                    <a:pt x="10256" y="7365"/>
                  </a:lnTo>
                  <a:cubicBezTo>
                    <a:pt x="10378" y="7293"/>
                    <a:pt x="10508" y="7213"/>
                    <a:pt x="10625" y="7146"/>
                  </a:cubicBezTo>
                  <a:lnTo>
                    <a:pt x="10625" y="7146"/>
                  </a:lnTo>
                  <a:lnTo>
                    <a:pt x="11110" y="6952"/>
                  </a:lnTo>
                  <a:lnTo>
                    <a:pt x="11571" y="6860"/>
                  </a:lnTo>
                  <a:lnTo>
                    <a:pt x="11571" y="6860"/>
                  </a:lnTo>
                  <a:cubicBezTo>
                    <a:pt x="11503" y="6868"/>
                    <a:pt x="11448" y="6874"/>
                    <a:pt x="11429" y="6874"/>
                  </a:cubicBezTo>
                  <a:cubicBezTo>
                    <a:pt x="11406" y="6874"/>
                    <a:pt x="11433" y="6865"/>
                    <a:pt x="11550" y="6842"/>
                  </a:cubicBezTo>
                  <a:lnTo>
                    <a:pt x="11660" y="6842"/>
                  </a:lnTo>
                  <a:lnTo>
                    <a:pt x="11571" y="6860"/>
                  </a:lnTo>
                  <a:lnTo>
                    <a:pt x="11571" y="6860"/>
                  </a:lnTo>
                  <a:cubicBezTo>
                    <a:pt x="11615" y="6854"/>
                    <a:pt x="11665" y="6848"/>
                    <a:pt x="11715" y="6842"/>
                  </a:cubicBezTo>
                  <a:lnTo>
                    <a:pt x="12649" y="6842"/>
                  </a:lnTo>
                  <a:cubicBezTo>
                    <a:pt x="12979" y="6842"/>
                    <a:pt x="13199" y="6952"/>
                    <a:pt x="13419" y="6952"/>
                  </a:cubicBezTo>
                  <a:cubicBezTo>
                    <a:pt x="13820" y="7069"/>
                    <a:pt x="14199" y="7123"/>
                    <a:pt x="14554" y="7123"/>
                  </a:cubicBezTo>
                  <a:cubicBezTo>
                    <a:pt x="18193" y="7123"/>
                    <a:pt x="19298" y="1455"/>
                    <a:pt x="15289" y="353"/>
                  </a:cubicBezTo>
                  <a:cubicBezTo>
                    <a:pt x="14338" y="115"/>
                    <a:pt x="13388" y="1"/>
                    <a:pt x="12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7"/>
            <p:cNvSpPr/>
            <p:nvPr/>
          </p:nvSpPr>
          <p:spPr>
            <a:xfrm>
              <a:off x="6961150" y="3530125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5" y="7279"/>
                    <a:pt x="7785" y="7256"/>
                    <a:pt x="7822" y="7234"/>
                  </a:cubicBezTo>
                  <a:close/>
                  <a:moveTo>
                    <a:pt x="7186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60" y="8162"/>
                    <a:pt x="7192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2"/>
                  </a:moveTo>
                  <a:cubicBezTo>
                    <a:pt x="9729" y="13472"/>
                    <a:pt x="9936" y="13497"/>
                    <a:pt x="10340" y="13570"/>
                  </a:cubicBezTo>
                  <a:lnTo>
                    <a:pt x="10010" y="13570"/>
                  </a:lnTo>
                  <a:cubicBezTo>
                    <a:pt x="9790" y="13570"/>
                    <a:pt x="9472" y="13472"/>
                    <a:pt x="9643" y="13472"/>
                  </a:cubicBezTo>
                  <a:close/>
                  <a:moveTo>
                    <a:pt x="7904" y="0"/>
                  </a:moveTo>
                  <a:cubicBezTo>
                    <a:pt x="7219" y="0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1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34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81"/>
                    <a:pt x="7700" y="7521"/>
                    <a:pt x="7700" y="7411"/>
                  </a:cubicBezTo>
                  <a:lnTo>
                    <a:pt x="7700" y="7411"/>
                  </a:lnTo>
                  <a:lnTo>
                    <a:pt x="7920" y="7191"/>
                  </a:lnTo>
                  <a:lnTo>
                    <a:pt x="8140" y="7081"/>
                  </a:lnTo>
                  <a:cubicBezTo>
                    <a:pt x="8166" y="7046"/>
                    <a:pt x="8186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3" y="6980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0"/>
                    <a:pt x="7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7"/>
            <p:cNvSpPr/>
            <p:nvPr/>
          </p:nvSpPr>
          <p:spPr>
            <a:xfrm>
              <a:off x="238125" y="15596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094" y="7019"/>
                  </a:moveTo>
                  <a:lnTo>
                    <a:pt x="8094" y="7019"/>
                  </a:lnTo>
                  <a:cubicBezTo>
                    <a:pt x="8030" y="7061"/>
                    <a:pt x="7973" y="7107"/>
                    <a:pt x="7913" y="7161"/>
                  </a:cubicBezTo>
                  <a:lnTo>
                    <a:pt x="7913" y="7161"/>
                  </a:lnTo>
                  <a:cubicBezTo>
                    <a:pt x="7907" y="7172"/>
                    <a:pt x="7901" y="7183"/>
                    <a:pt x="7895" y="7194"/>
                  </a:cubicBezTo>
                  <a:lnTo>
                    <a:pt x="7895" y="7194"/>
                  </a:lnTo>
                  <a:cubicBezTo>
                    <a:pt x="7965" y="7132"/>
                    <a:pt x="8039" y="7068"/>
                    <a:pt x="8094" y="7019"/>
                  </a:cubicBezTo>
                  <a:close/>
                  <a:moveTo>
                    <a:pt x="7039" y="8469"/>
                  </a:moveTo>
                  <a:lnTo>
                    <a:pt x="7039" y="8469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39" y="8469"/>
                  </a:cubicBezTo>
                  <a:close/>
                  <a:moveTo>
                    <a:pt x="8202" y="12821"/>
                  </a:moveTo>
                  <a:cubicBezTo>
                    <a:pt x="8221" y="12837"/>
                    <a:pt x="8242" y="12853"/>
                    <a:pt x="8263" y="12869"/>
                  </a:cubicBezTo>
                  <a:lnTo>
                    <a:pt x="8263" y="12869"/>
                  </a:lnTo>
                  <a:cubicBezTo>
                    <a:pt x="8258" y="12869"/>
                    <a:pt x="8254" y="12869"/>
                    <a:pt x="8249" y="12869"/>
                  </a:cubicBezTo>
                  <a:lnTo>
                    <a:pt x="8202" y="12821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7"/>
                    <a:pt x="8954" y="13250"/>
                  </a:cubicBezTo>
                  <a:lnTo>
                    <a:pt x="8954" y="13250"/>
                  </a:lnTo>
                  <a:cubicBezTo>
                    <a:pt x="8902" y="13233"/>
                    <a:pt x="8851" y="13216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39" y="440"/>
                  </a:cubicBezTo>
                  <a:lnTo>
                    <a:pt x="6049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19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8" y="20383"/>
                    <a:pt x="12561" y="20260"/>
                    <a:pt x="13529" y="20018"/>
                  </a:cubicBezTo>
                  <a:cubicBezTo>
                    <a:pt x="15398" y="19578"/>
                    <a:pt x="16388" y="17598"/>
                    <a:pt x="15948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5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229" y="13529"/>
                  </a:lnTo>
                  <a:cubicBezTo>
                    <a:pt x="10152" y="13521"/>
                    <a:pt x="10084" y="13514"/>
                    <a:pt x="10022" y="13509"/>
                  </a:cubicBezTo>
                  <a:lnTo>
                    <a:pt x="10022" y="13509"/>
                  </a:lnTo>
                  <a:cubicBezTo>
                    <a:pt x="10105" y="13529"/>
                    <a:pt x="10167" y="13529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ubicBezTo>
                    <a:pt x="9665" y="13480"/>
                    <a:pt x="9791" y="13487"/>
                    <a:pt x="10022" y="13509"/>
                  </a:cubicBezTo>
                  <a:lnTo>
                    <a:pt x="10022" y="13509"/>
                  </a:lnTo>
                  <a:cubicBezTo>
                    <a:pt x="9959" y="13493"/>
                    <a:pt x="9885" y="13466"/>
                    <a:pt x="9789" y="13419"/>
                  </a:cubicBezTo>
                  <a:cubicBezTo>
                    <a:pt x="9562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89" y="13089"/>
                  </a:lnTo>
                  <a:cubicBezTo>
                    <a:pt x="8602" y="13001"/>
                    <a:pt x="8514" y="12914"/>
                    <a:pt x="8372" y="12882"/>
                  </a:cubicBezTo>
                  <a:lnTo>
                    <a:pt x="8372" y="12882"/>
                  </a:lnTo>
                  <a:cubicBezTo>
                    <a:pt x="8028" y="12538"/>
                    <a:pt x="8012" y="12530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7"/>
                    <a:pt x="7699" y="12253"/>
                    <a:pt x="7699" y="12209"/>
                  </a:cubicBezTo>
                  <a:cubicBezTo>
                    <a:pt x="7589" y="12209"/>
                    <a:pt x="7369" y="11769"/>
                    <a:pt x="7259" y="11549"/>
                  </a:cubicBezTo>
                  <a:cubicBezTo>
                    <a:pt x="7259" y="11549"/>
                    <a:pt x="7259" y="11458"/>
                    <a:pt x="7177" y="11359"/>
                  </a:cubicBezTo>
                  <a:lnTo>
                    <a:pt x="7177" y="11359"/>
                  </a:lnTo>
                  <a:cubicBezTo>
                    <a:pt x="7150" y="11290"/>
                    <a:pt x="7130" y="11234"/>
                    <a:pt x="7099" y="11184"/>
                  </a:cubicBezTo>
                  <a:lnTo>
                    <a:pt x="7099" y="11184"/>
                  </a:lnTo>
                  <a:cubicBezTo>
                    <a:pt x="7008" y="10929"/>
                    <a:pt x="6929" y="10728"/>
                    <a:pt x="6929" y="10449"/>
                  </a:cubicBezTo>
                  <a:cubicBezTo>
                    <a:pt x="6929" y="10415"/>
                    <a:pt x="6929" y="10377"/>
                    <a:pt x="6929" y="10339"/>
                  </a:cubicBezTo>
                  <a:cubicBezTo>
                    <a:pt x="6929" y="10009"/>
                    <a:pt x="6929" y="9789"/>
                    <a:pt x="6929" y="9459"/>
                  </a:cubicBezTo>
                  <a:lnTo>
                    <a:pt x="6929" y="9019"/>
                  </a:lnTo>
                  <a:cubicBezTo>
                    <a:pt x="6929" y="9019"/>
                    <a:pt x="6851" y="9643"/>
                    <a:pt x="6827" y="9643"/>
                  </a:cubicBezTo>
                  <a:cubicBezTo>
                    <a:pt x="6822" y="9643"/>
                    <a:pt x="6819" y="9621"/>
                    <a:pt x="6819" y="9569"/>
                  </a:cubicBezTo>
                  <a:cubicBezTo>
                    <a:pt x="6929" y="9349"/>
                    <a:pt x="6819" y="9459"/>
                    <a:pt x="6819" y="9349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2" y="8758"/>
                    <a:pt x="6942" y="8758"/>
                  </a:cubicBezTo>
                  <a:cubicBezTo>
                    <a:pt x="6939" y="8758"/>
                    <a:pt x="7039" y="8433"/>
                    <a:pt x="7039" y="8359"/>
                  </a:cubicBezTo>
                  <a:cubicBezTo>
                    <a:pt x="7039" y="8306"/>
                    <a:pt x="7078" y="8233"/>
                    <a:pt x="7135" y="8150"/>
                  </a:cubicBezTo>
                  <a:lnTo>
                    <a:pt x="7135" y="8150"/>
                  </a:lnTo>
                  <a:cubicBezTo>
                    <a:pt x="7093" y="8238"/>
                    <a:pt x="7039" y="8380"/>
                    <a:pt x="7039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8" y="8104"/>
                    <a:pt x="7151" y="8128"/>
                    <a:pt x="7135" y="8150"/>
                  </a:cubicBezTo>
                  <a:lnTo>
                    <a:pt x="7135" y="8150"/>
                  </a:lnTo>
                  <a:cubicBezTo>
                    <a:pt x="7158" y="8104"/>
                    <a:pt x="7177" y="8073"/>
                    <a:pt x="7184" y="8073"/>
                  </a:cubicBezTo>
                  <a:cubicBezTo>
                    <a:pt x="7185" y="8073"/>
                    <a:pt x="7186" y="8075"/>
                    <a:pt x="7186" y="8081"/>
                  </a:cubicBezTo>
                  <a:lnTo>
                    <a:pt x="7186" y="8081"/>
                  </a:lnTo>
                  <a:cubicBezTo>
                    <a:pt x="7330" y="7889"/>
                    <a:pt x="7536" y="7661"/>
                    <a:pt x="7589" y="7497"/>
                  </a:cubicBezTo>
                  <a:lnTo>
                    <a:pt x="7589" y="7497"/>
                  </a:lnTo>
                  <a:cubicBezTo>
                    <a:pt x="7690" y="7420"/>
                    <a:pt x="7813" y="7329"/>
                    <a:pt x="7895" y="7194"/>
                  </a:cubicBezTo>
                  <a:lnTo>
                    <a:pt x="7895" y="7194"/>
                  </a:lnTo>
                  <a:cubicBezTo>
                    <a:pt x="7810" y="7268"/>
                    <a:pt x="7731" y="7337"/>
                    <a:pt x="7699" y="7369"/>
                  </a:cubicBezTo>
                  <a:cubicBezTo>
                    <a:pt x="7782" y="7286"/>
                    <a:pt x="7849" y="7219"/>
                    <a:pt x="7913" y="7161"/>
                  </a:cubicBezTo>
                  <a:lnTo>
                    <a:pt x="7913" y="7161"/>
                  </a:lnTo>
                  <a:cubicBezTo>
                    <a:pt x="7915" y="7157"/>
                    <a:pt x="7917" y="7153"/>
                    <a:pt x="7919" y="7149"/>
                  </a:cubicBezTo>
                  <a:lnTo>
                    <a:pt x="8029" y="7039"/>
                  </a:lnTo>
                  <a:cubicBezTo>
                    <a:pt x="8128" y="6965"/>
                    <a:pt x="8172" y="6935"/>
                    <a:pt x="8178" y="6935"/>
                  </a:cubicBezTo>
                  <a:cubicBezTo>
                    <a:pt x="8185" y="6935"/>
                    <a:pt x="8149" y="6969"/>
                    <a:pt x="8094" y="7019"/>
                  </a:cubicBezTo>
                  <a:lnTo>
                    <a:pt x="8094" y="7019"/>
                  </a:lnTo>
                  <a:cubicBezTo>
                    <a:pt x="8140" y="6987"/>
                    <a:pt x="8191" y="6958"/>
                    <a:pt x="8249" y="6929"/>
                  </a:cubicBezTo>
                  <a:cubicBezTo>
                    <a:pt x="8579" y="6709"/>
                    <a:pt x="9019" y="6489"/>
                    <a:pt x="9349" y="6379"/>
                  </a:cubicBezTo>
                  <a:cubicBezTo>
                    <a:pt x="10119" y="5939"/>
                    <a:pt x="10779" y="5169"/>
                    <a:pt x="10999" y="4290"/>
                  </a:cubicBezTo>
                  <a:cubicBezTo>
                    <a:pt x="11439" y="2530"/>
                    <a:pt x="10449" y="550"/>
                    <a:pt x="8579" y="110"/>
                  </a:cubicBezTo>
                  <a:cubicBezTo>
                    <a:pt x="8286" y="37"/>
                    <a:pt x="7980" y="0"/>
                    <a:pt x="76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7"/>
            <p:cNvSpPr/>
            <p:nvPr/>
          </p:nvSpPr>
          <p:spPr>
            <a:xfrm>
              <a:off x="884300" y="1559050"/>
              <a:ext cx="455550" cy="509275"/>
            </a:xfrm>
            <a:custGeom>
              <a:avLst/>
              <a:gdLst/>
              <a:ahLst/>
              <a:cxnLst/>
              <a:rect l="l" t="t" r="r" b="b"/>
              <a:pathLst>
                <a:path w="18222" h="20371" extrusionOk="0">
                  <a:moveTo>
                    <a:pt x="11549" y="6842"/>
                  </a:moveTo>
                  <a:cubicBezTo>
                    <a:pt x="11634" y="6842"/>
                    <a:pt x="11736" y="6859"/>
                    <a:pt x="11842" y="6879"/>
                  </a:cubicBezTo>
                  <a:lnTo>
                    <a:pt x="11842" y="6879"/>
                  </a:lnTo>
                  <a:cubicBezTo>
                    <a:pt x="11698" y="6859"/>
                    <a:pt x="11549" y="6842"/>
                    <a:pt x="11549" y="6842"/>
                  </a:cubicBezTo>
                  <a:close/>
                  <a:moveTo>
                    <a:pt x="7749" y="9143"/>
                  </a:moveTo>
                  <a:cubicBezTo>
                    <a:pt x="7716" y="9219"/>
                    <a:pt x="7689" y="9275"/>
                    <a:pt x="7680" y="9275"/>
                  </a:cubicBezTo>
                  <a:cubicBezTo>
                    <a:pt x="7673" y="9275"/>
                    <a:pt x="7677" y="9240"/>
                    <a:pt x="7699" y="9152"/>
                  </a:cubicBezTo>
                  <a:cubicBezTo>
                    <a:pt x="7719" y="9152"/>
                    <a:pt x="7736" y="9148"/>
                    <a:pt x="7749" y="9143"/>
                  </a:cubicBezTo>
                  <a:close/>
                  <a:moveTo>
                    <a:pt x="7589" y="10692"/>
                  </a:moveTo>
                  <a:cubicBezTo>
                    <a:pt x="7615" y="10785"/>
                    <a:pt x="7637" y="10869"/>
                    <a:pt x="7657" y="10944"/>
                  </a:cubicBezTo>
                  <a:lnTo>
                    <a:pt x="7657" y="10944"/>
                  </a:lnTo>
                  <a:cubicBezTo>
                    <a:pt x="7639" y="10862"/>
                    <a:pt x="7618" y="10777"/>
                    <a:pt x="7589" y="10692"/>
                  </a:cubicBezTo>
                  <a:close/>
                  <a:moveTo>
                    <a:pt x="7657" y="10944"/>
                  </a:moveTo>
                  <a:cubicBezTo>
                    <a:pt x="7693" y="11113"/>
                    <a:pt x="7714" y="11266"/>
                    <a:pt x="7754" y="11369"/>
                  </a:cubicBezTo>
                  <a:lnTo>
                    <a:pt x="7754" y="11369"/>
                  </a:lnTo>
                  <a:cubicBezTo>
                    <a:pt x="7740" y="11285"/>
                    <a:pt x="7709" y="11149"/>
                    <a:pt x="7657" y="10944"/>
                  </a:cubicBezTo>
                  <a:close/>
                  <a:moveTo>
                    <a:pt x="8429" y="12900"/>
                  </a:moveTo>
                  <a:lnTo>
                    <a:pt x="8429" y="12900"/>
                  </a:lnTo>
                  <a:cubicBezTo>
                    <a:pt x="8481" y="12977"/>
                    <a:pt x="8518" y="13034"/>
                    <a:pt x="8508" y="13034"/>
                  </a:cubicBezTo>
                  <a:cubicBezTo>
                    <a:pt x="8504" y="13034"/>
                    <a:pt x="8492" y="13024"/>
                    <a:pt x="8469" y="13002"/>
                  </a:cubicBezTo>
                  <a:lnTo>
                    <a:pt x="8429" y="12900"/>
                  </a:lnTo>
                  <a:close/>
                  <a:moveTo>
                    <a:pt x="11301" y="1"/>
                  </a:moveTo>
                  <a:cubicBezTo>
                    <a:pt x="10033" y="1"/>
                    <a:pt x="8776" y="198"/>
                    <a:pt x="7589" y="573"/>
                  </a:cubicBezTo>
                  <a:cubicBezTo>
                    <a:pt x="5500" y="1343"/>
                    <a:pt x="3740" y="2773"/>
                    <a:pt x="2420" y="4533"/>
                  </a:cubicBezTo>
                  <a:cubicBezTo>
                    <a:pt x="220" y="7832"/>
                    <a:pt x="0" y="12012"/>
                    <a:pt x="1760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19" y="20334"/>
                    <a:pt x="934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2"/>
                  </a:cubicBezTo>
                  <a:lnTo>
                    <a:pt x="10339" y="13992"/>
                  </a:lnTo>
                  <a:cubicBezTo>
                    <a:pt x="9899" y="13882"/>
                    <a:pt x="9569" y="13772"/>
                    <a:pt x="9239" y="13552"/>
                  </a:cubicBezTo>
                  <a:lnTo>
                    <a:pt x="8909" y="13222"/>
                  </a:lnTo>
                  <a:cubicBezTo>
                    <a:pt x="8792" y="13143"/>
                    <a:pt x="8730" y="13107"/>
                    <a:pt x="8706" y="13098"/>
                  </a:cubicBezTo>
                  <a:lnTo>
                    <a:pt x="8706" y="13098"/>
                  </a:lnTo>
                  <a:cubicBezTo>
                    <a:pt x="8583" y="12987"/>
                    <a:pt x="8491" y="12869"/>
                    <a:pt x="8359" y="12672"/>
                  </a:cubicBezTo>
                  <a:lnTo>
                    <a:pt x="8323" y="12635"/>
                  </a:lnTo>
                  <a:lnTo>
                    <a:pt x="8323" y="12635"/>
                  </a:lnTo>
                  <a:lnTo>
                    <a:pt x="8249" y="12452"/>
                  </a:lnTo>
                  <a:cubicBezTo>
                    <a:pt x="8096" y="12299"/>
                    <a:pt x="7996" y="12145"/>
                    <a:pt x="7913" y="11955"/>
                  </a:cubicBezTo>
                  <a:lnTo>
                    <a:pt x="7913" y="11955"/>
                  </a:lnTo>
                  <a:cubicBezTo>
                    <a:pt x="7889" y="11836"/>
                    <a:pt x="7809" y="11649"/>
                    <a:pt x="7809" y="11462"/>
                  </a:cubicBezTo>
                  <a:cubicBezTo>
                    <a:pt x="7787" y="11439"/>
                    <a:pt x="7769" y="11408"/>
                    <a:pt x="7754" y="11369"/>
                  </a:cubicBezTo>
                  <a:lnTo>
                    <a:pt x="7754" y="11369"/>
                  </a:lnTo>
                  <a:cubicBezTo>
                    <a:pt x="7767" y="11444"/>
                    <a:pt x="7766" y="11476"/>
                    <a:pt x="7757" y="11476"/>
                  </a:cubicBezTo>
                  <a:cubicBezTo>
                    <a:pt x="7732" y="11476"/>
                    <a:pt x="7646" y="11249"/>
                    <a:pt x="7589" y="11022"/>
                  </a:cubicBezTo>
                  <a:cubicBezTo>
                    <a:pt x="7480" y="10692"/>
                    <a:pt x="7589" y="10692"/>
                    <a:pt x="7589" y="10582"/>
                  </a:cubicBezTo>
                  <a:lnTo>
                    <a:pt x="7589" y="10079"/>
                  </a:lnTo>
                  <a:lnTo>
                    <a:pt x="7589" y="10079"/>
                  </a:lnTo>
                  <a:cubicBezTo>
                    <a:pt x="7619" y="9892"/>
                    <a:pt x="7659" y="9643"/>
                    <a:pt x="7699" y="9482"/>
                  </a:cubicBezTo>
                  <a:cubicBezTo>
                    <a:pt x="7789" y="9302"/>
                    <a:pt x="7879" y="9049"/>
                    <a:pt x="7909" y="8843"/>
                  </a:cubicBezTo>
                  <a:lnTo>
                    <a:pt x="7909" y="8843"/>
                  </a:lnTo>
                  <a:lnTo>
                    <a:pt x="8029" y="8602"/>
                  </a:lnTo>
                  <a:cubicBezTo>
                    <a:pt x="8175" y="8384"/>
                    <a:pt x="8560" y="7975"/>
                    <a:pt x="8520" y="7975"/>
                  </a:cubicBezTo>
                  <a:cubicBezTo>
                    <a:pt x="8499" y="7975"/>
                    <a:pt x="8366" y="8083"/>
                    <a:pt x="8029" y="8382"/>
                  </a:cubicBezTo>
                  <a:cubicBezTo>
                    <a:pt x="8249" y="8162"/>
                    <a:pt x="8469" y="7942"/>
                    <a:pt x="8689" y="7722"/>
                  </a:cubicBezTo>
                  <a:lnTo>
                    <a:pt x="8799" y="7612"/>
                  </a:lnTo>
                  <a:lnTo>
                    <a:pt x="8799" y="7612"/>
                  </a:lnTo>
                  <a:cubicBezTo>
                    <a:pt x="9129" y="7392"/>
                    <a:pt x="9349" y="7282"/>
                    <a:pt x="9679" y="7172"/>
                  </a:cubicBezTo>
                  <a:cubicBezTo>
                    <a:pt x="9715" y="7149"/>
                    <a:pt x="9744" y="7128"/>
                    <a:pt x="9768" y="7110"/>
                  </a:cubicBezTo>
                  <a:lnTo>
                    <a:pt x="9768" y="7110"/>
                  </a:lnTo>
                  <a:lnTo>
                    <a:pt x="10009" y="7062"/>
                  </a:lnTo>
                  <a:lnTo>
                    <a:pt x="10449" y="6952"/>
                  </a:lnTo>
                  <a:lnTo>
                    <a:pt x="10779" y="6952"/>
                  </a:lnTo>
                  <a:cubicBezTo>
                    <a:pt x="10880" y="6912"/>
                    <a:pt x="10911" y="6886"/>
                    <a:pt x="10897" y="6871"/>
                  </a:cubicBezTo>
                  <a:lnTo>
                    <a:pt x="10897" y="6871"/>
                  </a:lnTo>
                  <a:cubicBezTo>
                    <a:pt x="10926" y="6870"/>
                    <a:pt x="10956" y="6870"/>
                    <a:pt x="10985" y="6870"/>
                  </a:cubicBezTo>
                  <a:cubicBezTo>
                    <a:pt x="11192" y="6870"/>
                    <a:pt x="11384" y="6897"/>
                    <a:pt x="11549" y="6952"/>
                  </a:cubicBezTo>
                  <a:lnTo>
                    <a:pt x="11879" y="6952"/>
                  </a:lnTo>
                  <a:cubicBezTo>
                    <a:pt x="12075" y="6952"/>
                    <a:pt x="12126" y="6943"/>
                    <a:pt x="12100" y="6929"/>
                  </a:cubicBezTo>
                  <a:lnTo>
                    <a:pt x="12100" y="6929"/>
                  </a:lnTo>
                  <a:cubicBezTo>
                    <a:pt x="12179" y="6943"/>
                    <a:pt x="12254" y="6952"/>
                    <a:pt x="12319" y="6952"/>
                  </a:cubicBezTo>
                  <a:cubicBezTo>
                    <a:pt x="12686" y="7053"/>
                    <a:pt x="13035" y="7100"/>
                    <a:pt x="13364" y="7100"/>
                  </a:cubicBezTo>
                  <a:cubicBezTo>
                    <a:pt x="16987" y="7100"/>
                    <a:pt x="18222" y="1462"/>
                    <a:pt x="14189" y="353"/>
                  </a:cubicBezTo>
                  <a:cubicBezTo>
                    <a:pt x="13238" y="115"/>
                    <a:pt x="12267" y="1"/>
                    <a:pt x="113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7"/>
            <p:cNvSpPr/>
            <p:nvPr/>
          </p:nvSpPr>
          <p:spPr>
            <a:xfrm>
              <a:off x="2215150" y="1559050"/>
              <a:ext cx="455575" cy="509275"/>
            </a:xfrm>
            <a:custGeom>
              <a:avLst/>
              <a:gdLst/>
              <a:ahLst/>
              <a:cxnLst/>
              <a:rect l="l" t="t" r="r" b="b"/>
              <a:pathLst>
                <a:path w="18223" h="20371" extrusionOk="0">
                  <a:moveTo>
                    <a:pt x="11549" y="6842"/>
                  </a:moveTo>
                  <a:cubicBezTo>
                    <a:pt x="11635" y="6842"/>
                    <a:pt x="11737" y="6859"/>
                    <a:pt x="11842" y="6879"/>
                  </a:cubicBezTo>
                  <a:lnTo>
                    <a:pt x="11842" y="6879"/>
                  </a:lnTo>
                  <a:cubicBezTo>
                    <a:pt x="11699" y="6859"/>
                    <a:pt x="11549" y="6842"/>
                    <a:pt x="11549" y="6842"/>
                  </a:cubicBezTo>
                  <a:close/>
                  <a:moveTo>
                    <a:pt x="7749" y="9143"/>
                  </a:moveTo>
                  <a:lnTo>
                    <a:pt x="7749" y="9143"/>
                  </a:lnTo>
                  <a:cubicBezTo>
                    <a:pt x="7716" y="9219"/>
                    <a:pt x="7689" y="9275"/>
                    <a:pt x="7681" y="9275"/>
                  </a:cubicBezTo>
                  <a:cubicBezTo>
                    <a:pt x="7673" y="9275"/>
                    <a:pt x="7678" y="9240"/>
                    <a:pt x="7700" y="9152"/>
                  </a:cubicBezTo>
                  <a:cubicBezTo>
                    <a:pt x="7720" y="9152"/>
                    <a:pt x="7736" y="9148"/>
                    <a:pt x="7749" y="9143"/>
                  </a:cubicBezTo>
                  <a:close/>
                  <a:moveTo>
                    <a:pt x="7590" y="10692"/>
                  </a:moveTo>
                  <a:lnTo>
                    <a:pt x="7590" y="10692"/>
                  </a:lnTo>
                  <a:cubicBezTo>
                    <a:pt x="7615" y="10785"/>
                    <a:pt x="7638" y="10869"/>
                    <a:pt x="7657" y="10944"/>
                  </a:cubicBezTo>
                  <a:lnTo>
                    <a:pt x="7657" y="10944"/>
                  </a:lnTo>
                  <a:cubicBezTo>
                    <a:pt x="7639" y="10862"/>
                    <a:pt x="7618" y="10777"/>
                    <a:pt x="7590" y="10692"/>
                  </a:cubicBezTo>
                  <a:close/>
                  <a:moveTo>
                    <a:pt x="7657" y="10944"/>
                  </a:moveTo>
                  <a:lnTo>
                    <a:pt x="7657" y="10944"/>
                  </a:lnTo>
                  <a:cubicBezTo>
                    <a:pt x="7693" y="11113"/>
                    <a:pt x="7714" y="11266"/>
                    <a:pt x="7754" y="11369"/>
                  </a:cubicBezTo>
                  <a:lnTo>
                    <a:pt x="7754" y="11369"/>
                  </a:lnTo>
                  <a:cubicBezTo>
                    <a:pt x="7740" y="11285"/>
                    <a:pt x="7710" y="11149"/>
                    <a:pt x="7657" y="10944"/>
                  </a:cubicBezTo>
                  <a:close/>
                  <a:moveTo>
                    <a:pt x="8429" y="12900"/>
                  </a:moveTo>
                  <a:cubicBezTo>
                    <a:pt x="8482" y="12977"/>
                    <a:pt x="8518" y="13034"/>
                    <a:pt x="8508" y="13034"/>
                  </a:cubicBezTo>
                  <a:cubicBezTo>
                    <a:pt x="8504" y="13034"/>
                    <a:pt x="8492" y="13024"/>
                    <a:pt x="8470" y="13002"/>
                  </a:cubicBezTo>
                  <a:lnTo>
                    <a:pt x="8429" y="12900"/>
                  </a:lnTo>
                  <a:close/>
                  <a:moveTo>
                    <a:pt x="11302" y="1"/>
                  </a:moveTo>
                  <a:cubicBezTo>
                    <a:pt x="10034" y="1"/>
                    <a:pt x="8776" y="198"/>
                    <a:pt x="7590" y="573"/>
                  </a:cubicBezTo>
                  <a:cubicBezTo>
                    <a:pt x="5500" y="1343"/>
                    <a:pt x="3740" y="2773"/>
                    <a:pt x="2420" y="4533"/>
                  </a:cubicBezTo>
                  <a:cubicBezTo>
                    <a:pt x="221" y="7832"/>
                    <a:pt x="1" y="12012"/>
                    <a:pt x="1761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20" y="20334"/>
                    <a:pt x="935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099" y="17291"/>
                    <a:pt x="11879" y="14761"/>
                    <a:pt x="10120" y="13992"/>
                  </a:cubicBezTo>
                  <a:lnTo>
                    <a:pt x="10340" y="13992"/>
                  </a:lnTo>
                  <a:cubicBezTo>
                    <a:pt x="9900" y="13882"/>
                    <a:pt x="9570" y="13772"/>
                    <a:pt x="9240" y="13552"/>
                  </a:cubicBezTo>
                  <a:lnTo>
                    <a:pt x="8910" y="13222"/>
                  </a:lnTo>
                  <a:cubicBezTo>
                    <a:pt x="8792" y="13143"/>
                    <a:pt x="8731" y="13107"/>
                    <a:pt x="8707" y="13098"/>
                  </a:cubicBezTo>
                  <a:lnTo>
                    <a:pt x="8707" y="13098"/>
                  </a:lnTo>
                  <a:cubicBezTo>
                    <a:pt x="8583" y="12987"/>
                    <a:pt x="8491" y="12869"/>
                    <a:pt x="8360" y="12672"/>
                  </a:cubicBezTo>
                  <a:lnTo>
                    <a:pt x="8323" y="12635"/>
                  </a:lnTo>
                  <a:lnTo>
                    <a:pt x="8323" y="12635"/>
                  </a:lnTo>
                  <a:lnTo>
                    <a:pt x="8250" y="12452"/>
                  </a:lnTo>
                  <a:cubicBezTo>
                    <a:pt x="8097" y="12299"/>
                    <a:pt x="7997" y="12145"/>
                    <a:pt x="7913" y="11955"/>
                  </a:cubicBezTo>
                  <a:lnTo>
                    <a:pt x="7913" y="11955"/>
                  </a:lnTo>
                  <a:cubicBezTo>
                    <a:pt x="7889" y="11836"/>
                    <a:pt x="7810" y="11649"/>
                    <a:pt x="7810" y="11462"/>
                  </a:cubicBezTo>
                  <a:cubicBezTo>
                    <a:pt x="7787" y="11439"/>
                    <a:pt x="7770" y="11408"/>
                    <a:pt x="7754" y="11369"/>
                  </a:cubicBezTo>
                  <a:lnTo>
                    <a:pt x="7754" y="11369"/>
                  </a:lnTo>
                  <a:cubicBezTo>
                    <a:pt x="7767" y="11444"/>
                    <a:pt x="7767" y="11476"/>
                    <a:pt x="7757" y="11476"/>
                  </a:cubicBezTo>
                  <a:cubicBezTo>
                    <a:pt x="7733" y="11476"/>
                    <a:pt x="7647" y="1124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10079"/>
                  </a:lnTo>
                  <a:lnTo>
                    <a:pt x="7590" y="10079"/>
                  </a:lnTo>
                  <a:cubicBezTo>
                    <a:pt x="7619" y="9892"/>
                    <a:pt x="7660" y="9643"/>
                    <a:pt x="7700" y="9482"/>
                  </a:cubicBezTo>
                  <a:cubicBezTo>
                    <a:pt x="7790" y="9302"/>
                    <a:pt x="7880" y="9049"/>
                    <a:pt x="7909" y="8843"/>
                  </a:cubicBezTo>
                  <a:lnTo>
                    <a:pt x="7909" y="8843"/>
                  </a:lnTo>
                  <a:lnTo>
                    <a:pt x="8030" y="8602"/>
                  </a:lnTo>
                  <a:cubicBezTo>
                    <a:pt x="8175" y="8384"/>
                    <a:pt x="8560" y="7975"/>
                    <a:pt x="8520" y="7975"/>
                  </a:cubicBezTo>
                  <a:cubicBezTo>
                    <a:pt x="8499" y="7975"/>
                    <a:pt x="8366" y="8083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800" y="7612"/>
                  </a:lnTo>
                  <a:cubicBezTo>
                    <a:pt x="9130" y="7392"/>
                    <a:pt x="9350" y="7282"/>
                    <a:pt x="9680" y="7172"/>
                  </a:cubicBezTo>
                  <a:cubicBezTo>
                    <a:pt x="9715" y="7149"/>
                    <a:pt x="9745" y="7128"/>
                    <a:pt x="9769" y="7110"/>
                  </a:cubicBezTo>
                  <a:lnTo>
                    <a:pt x="9769" y="7110"/>
                  </a:lnTo>
                  <a:lnTo>
                    <a:pt x="10010" y="7062"/>
                  </a:lnTo>
                  <a:lnTo>
                    <a:pt x="10450" y="6952"/>
                  </a:lnTo>
                  <a:lnTo>
                    <a:pt x="10780" y="6952"/>
                  </a:lnTo>
                  <a:cubicBezTo>
                    <a:pt x="10881" y="6912"/>
                    <a:pt x="10911" y="6886"/>
                    <a:pt x="10897" y="6871"/>
                  </a:cubicBezTo>
                  <a:lnTo>
                    <a:pt x="10897" y="6871"/>
                  </a:lnTo>
                  <a:cubicBezTo>
                    <a:pt x="10927" y="6870"/>
                    <a:pt x="10956" y="6870"/>
                    <a:pt x="10986" y="6870"/>
                  </a:cubicBezTo>
                  <a:cubicBezTo>
                    <a:pt x="11192" y="6870"/>
                    <a:pt x="11385" y="6897"/>
                    <a:pt x="11549" y="6952"/>
                  </a:cubicBezTo>
                  <a:lnTo>
                    <a:pt x="11879" y="6952"/>
                  </a:lnTo>
                  <a:cubicBezTo>
                    <a:pt x="12076" y="6952"/>
                    <a:pt x="12126" y="6943"/>
                    <a:pt x="12100" y="6929"/>
                  </a:cubicBezTo>
                  <a:lnTo>
                    <a:pt x="12100" y="6929"/>
                  </a:lnTo>
                  <a:cubicBezTo>
                    <a:pt x="12179" y="6943"/>
                    <a:pt x="12254" y="6952"/>
                    <a:pt x="12319" y="6952"/>
                  </a:cubicBezTo>
                  <a:cubicBezTo>
                    <a:pt x="12686" y="7053"/>
                    <a:pt x="13035" y="7100"/>
                    <a:pt x="13364" y="7100"/>
                  </a:cubicBezTo>
                  <a:cubicBezTo>
                    <a:pt x="16987" y="7100"/>
                    <a:pt x="18222" y="1462"/>
                    <a:pt x="14189" y="353"/>
                  </a:cubicBezTo>
                  <a:cubicBezTo>
                    <a:pt x="13238" y="115"/>
                    <a:pt x="12267" y="1"/>
                    <a:pt x="11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7"/>
            <p:cNvSpPr/>
            <p:nvPr/>
          </p:nvSpPr>
          <p:spPr>
            <a:xfrm>
              <a:off x="2899825" y="1559625"/>
              <a:ext cx="409750" cy="509600"/>
            </a:xfrm>
            <a:custGeom>
              <a:avLst/>
              <a:gdLst/>
              <a:ahLst/>
              <a:cxnLst/>
              <a:rect l="l" t="t" r="r" b="b"/>
              <a:pathLst>
                <a:path w="16390" h="20384" extrusionOk="0">
                  <a:moveTo>
                    <a:pt x="8276" y="6935"/>
                  </a:moveTo>
                  <a:cubicBezTo>
                    <a:pt x="8274" y="6935"/>
                    <a:pt x="8215" y="6979"/>
                    <a:pt x="8140" y="7039"/>
                  </a:cubicBezTo>
                  <a:lnTo>
                    <a:pt x="8140" y="7039"/>
                  </a:lnTo>
                  <a:cubicBezTo>
                    <a:pt x="8239" y="6965"/>
                    <a:pt x="8277" y="6935"/>
                    <a:pt x="8276" y="6935"/>
                  </a:cubicBezTo>
                  <a:close/>
                  <a:moveTo>
                    <a:pt x="7184" y="8073"/>
                  </a:moveTo>
                  <a:cubicBezTo>
                    <a:pt x="7196" y="8073"/>
                    <a:pt x="7167" y="8174"/>
                    <a:pt x="7040" y="8469"/>
                  </a:cubicBezTo>
                  <a:cubicBezTo>
                    <a:pt x="7040" y="8334"/>
                    <a:pt x="7165" y="8073"/>
                    <a:pt x="7184" y="8073"/>
                  </a:cubicBezTo>
                  <a:close/>
                  <a:moveTo>
                    <a:pt x="7040" y="8469"/>
                  </a:moveTo>
                  <a:cubicBezTo>
                    <a:pt x="7003" y="8581"/>
                    <a:pt x="6978" y="8655"/>
                    <a:pt x="6963" y="8700"/>
                  </a:cubicBezTo>
                  <a:lnTo>
                    <a:pt x="6963" y="8700"/>
                  </a:lnTo>
                  <a:cubicBezTo>
                    <a:pt x="6983" y="8615"/>
                    <a:pt x="7006" y="8537"/>
                    <a:pt x="7040" y="8469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7"/>
                    <a:pt x="8955" y="13250"/>
                  </a:cubicBezTo>
                  <a:lnTo>
                    <a:pt x="8955" y="13250"/>
                  </a:lnTo>
                  <a:cubicBezTo>
                    <a:pt x="8903" y="13233"/>
                    <a:pt x="8852" y="13216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7700" y="0"/>
                  </a:moveTo>
                  <a:cubicBezTo>
                    <a:pt x="7113" y="0"/>
                    <a:pt x="6527" y="147"/>
                    <a:pt x="5940" y="440"/>
                  </a:cubicBezTo>
                  <a:lnTo>
                    <a:pt x="6050" y="440"/>
                  </a:lnTo>
                  <a:cubicBezTo>
                    <a:pt x="2311" y="2090"/>
                    <a:pt x="1" y="5829"/>
                    <a:pt x="1" y="9899"/>
                  </a:cubicBezTo>
                  <a:cubicBezTo>
                    <a:pt x="1" y="13859"/>
                    <a:pt x="2201" y="17488"/>
                    <a:pt x="5720" y="19248"/>
                  </a:cubicBezTo>
                  <a:cubicBezTo>
                    <a:pt x="7253" y="20014"/>
                    <a:pt x="8918" y="20383"/>
                    <a:pt x="10604" y="20383"/>
                  </a:cubicBezTo>
                  <a:cubicBezTo>
                    <a:pt x="11579" y="20383"/>
                    <a:pt x="12562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90" y="13315"/>
                    <a:pt x="12544" y="13315"/>
                  </a:cubicBezTo>
                  <a:cubicBezTo>
                    <a:pt x="12253" y="13315"/>
                    <a:pt x="11956" y="13349"/>
                    <a:pt x="11660" y="13419"/>
                  </a:cubicBezTo>
                  <a:cubicBezTo>
                    <a:pt x="11550" y="13419"/>
                    <a:pt x="11330" y="13529"/>
                    <a:pt x="11110" y="13529"/>
                  </a:cubicBezTo>
                  <a:lnTo>
                    <a:pt x="10230" y="13529"/>
                  </a:lnTo>
                  <a:cubicBezTo>
                    <a:pt x="10153" y="13521"/>
                    <a:pt x="10084" y="13514"/>
                    <a:pt x="10023" y="13509"/>
                  </a:cubicBezTo>
                  <a:lnTo>
                    <a:pt x="10023" y="13509"/>
                  </a:lnTo>
                  <a:cubicBezTo>
                    <a:pt x="10105" y="13529"/>
                    <a:pt x="10168" y="13529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11" y="13480"/>
                  </a:cubicBezTo>
                  <a:cubicBezTo>
                    <a:pt x="9665" y="13480"/>
                    <a:pt x="9791" y="13487"/>
                    <a:pt x="10023" y="13509"/>
                  </a:cubicBezTo>
                  <a:lnTo>
                    <a:pt x="10023" y="13509"/>
                  </a:lnTo>
                  <a:cubicBezTo>
                    <a:pt x="9960" y="13493"/>
                    <a:pt x="9885" y="13466"/>
                    <a:pt x="9790" y="13419"/>
                  </a:cubicBezTo>
                  <a:cubicBezTo>
                    <a:pt x="9563" y="13419"/>
                    <a:pt x="9336" y="13367"/>
                    <a:pt x="9110" y="13298"/>
                  </a:cubicBezTo>
                  <a:lnTo>
                    <a:pt x="9110" y="13298"/>
                  </a:lnTo>
                  <a:lnTo>
                    <a:pt x="8690" y="13089"/>
                  </a:lnTo>
                  <a:cubicBezTo>
                    <a:pt x="8580" y="12979"/>
                    <a:pt x="8470" y="12869"/>
                    <a:pt x="8360" y="12869"/>
                  </a:cubicBezTo>
                  <a:lnTo>
                    <a:pt x="8360" y="12869"/>
                  </a:lnTo>
                  <a:lnTo>
                    <a:pt x="8360" y="12869"/>
                  </a:lnTo>
                  <a:cubicBezTo>
                    <a:pt x="8028" y="12538"/>
                    <a:pt x="8010" y="125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8" y="12297"/>
                    <a:pt x="7700" y="12253"/>
                    <a:pt x="7700" y="12209"/>
                  </a:cubicBezTo>
                  <a:cubicBezTo>
                    <a:pt x="7590" y="12209"/>
                    <a:pt x="7370" y="11769"/>
                    <a:pt x="7260" y="11549"/>
                  </a:cubicBezTo>
                  <a:cubicBezTo>
                    <a:pt x="7260" y="11549"/>
                    <a:pt x="7260" y="11458"/>
                    <a:pt x="7178" y="11359"/>
                  </a:cubicBezTo>
                  <a:lnTo>
                    <a:pt x="7178" y="11359"/>
                  </a:lnTo>
                  <a:cubicBezTo>
                    <a:pt x="7151" y="11290"/>
                    <a:pt x="7131" y="11234"/>
                    <a:pt x="7100" y="11184"/>
                  </a:cubicBezTo>
                  <a:lnTo>
                    <a:pt x="7100" y="11184"/>
                  </a:lnTo>
                  <a:cubicBezTo>
                    <a:pt x="7009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3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1" y="9137"/>
                    <a:pt x="6916" y="8925"/>
                    <a:pt x="6954" y="8743"/>
                  </a:cubicBezTo>
                  <a:lnTo>
                    <a:pt x="6954" y="8743"/>
                  </a:lnTo>
                  <a:cubicBezTo>
                    <a:pt x="6984" y="8676"/>
                    <a:pt x="7086" y="8424"/>
                    <a:pt x="7150" y="8359"/>
                  </a:cubicBezTo>
                  <a:cubicBezTo>
                    <a:pt x="7150" y="8184"/>
                    <a:pt x="7500" y="7798"/>
                    <a:pt x="7642" y="7537"/>
                  </a:cubicBezTo>
                  <a:lnTo>
                    <a:pt x="7642" y="7537"/>
                  </a:lnTo>
                  <a:cubicBezTo>
                    <a:pt x="7737" y="7442"/>
                    <a:pt x="7844" y="7335"/>
                    <a:pt x="8030" y="7149"/>
                  </a:cubicBezTo>
                  <a:lnTo>
                    <a:pt x="8140" y="7039"/>
                  </a:lnTo>
                  <a:lnTo>
                    <a:pt x="8140" y="7039"/>
                  </a:lnTo>
                  <a:cubicBezTo>
                    <a:pt x="8041" y="7119"/>
                    <a:pt x="7913" y="7226"/>
                    <a:pt x="7850" y="7301"/>
                  </a:cubicBezTo>
                  <a:lnTo>
                    <a:pt x="7850" y="7301"/>
                  </a:lnTo>
                  <a:cubicBezTo>
                    <a:pt x="7967" y="7125"/>
                    <a:pt x="8152" y="7027"/>
                    <a:pt x="8250" y="6929"/>
                  </a:cubicBezTo>
                  <a:cubicBezTo>
                    <a:pt x="8690" y="6709"/>
                    <a:pt x="9020" y="6489"/>
                    <a:pt x="9460" y="6379"/>
                  </a:cubicBezTo>
                  <a:cubicBezTo>
                    <a:pt x="10230" y="5939"/>
                    <a:pt x="10780" y="5169"/>
                    <a:pt x="11000" y="4290"/>
                  </a:cubicBezTo>
                  <a:cubicBezTo>
                    <a:pt x="11550" y="2530"/>
                    <a:pt x="10450" y="550"/>
                    <a:pt x="8580" y="110"/>
                  </a:cubicBezTo>
                  <a:cubicBezTo>
                    <a:pt x="8287" y="37"/>
                    <a:pt x="7993" y="0"/>
                    <a:pt x="7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7"/>
            <p:cNvSpPr/>
            <p:nvPr/>
          </p:nvSpPr>
          <p:spPr>
            <a:xfrm>
              <a:off x="3548775" y="1559050"/>
              <a:ext cx="452800" cy="511950"/>
            </a:xfrm>
            <a:custGeom>
              <a:avLst/>
              <a:gdLst/>
              <a:ahLst/>
              <a:cxnLst/>
              <a:rect l="l" t="t" r="r" b="b"/>
              <a:pathLst>
                <a:path w="18112" h="20478" extrusionOk="0">
                  <a:moveTo>
                    <a:pt x="11439" y="6842"/>
                  </a:moveTo>
                  <a:cubicBezTo>
                    <a:pt x="11542" y="6842"/>
                    <a:pt x="11635" y="6853"/>
                    <a:pt x="11723" y="6868"/>
                  </a:cubicBezTo>
                  <a:lnTo>
                    <a:pt x="11723" y="6868"/>
                  </a:lnTo>
                  <a:cubicBezTo>
                    <a:pt x="11594" y="6853"/>
                    <a:pt x="11473" y="6842"/>
                    <a:pt x="11439" y="6842"/>
                  </a:cubicBezTo>
                  <a:close/>
                  <a:moveTo>
                    <a:pt x="8319" y="12900"/>
                  </a:moveTo>
                  <a:lnTo>
                    <a:pt x="8319" y="12900"/>
                  </a:lnTo>
                  <a:cubicBezTo>
                    <a:pt x="8371" y="12977"/>
                    <a:pt x="8408" y="13034"/>
                    <a:pt x="8398" y="13034"/>
                  </a:cubicBezTo>
                  <a:cubicBezTo>
                    <a:pt x="8394" y="13034"/>
                    <a:pt x="8382" y="13024"/>
                    <a:pt x="8359" y="13002"/>
                  </a:cubicBezTo>
                  <a:lnTo>
                    <a:pt x="8319" y="12900"/>
                  </a:lnTo>
                  <a:close/>
                  <a:moveTo>
                    <a:pt x="11226" y="1"/>
                  </a:moveTo>
                  <a:cubicBezTo>
                    <a:pt x="9977" y="1"/>
                    <a:pt x="8728" y="198"/>
                    <a:pt x="7479" y="573"/>
                  </a:cubicBezTo>
                  <a:cubicBezTo>
                    <a:pt x="5500" y="1343"/>
                    <a:pt x="3630" y="2773"/>
                    <a:pt x="2420" y="4533"/>
                  </a:cubicBezTo>
                  <a:cubicBezTo>
                    <a:pt x="220" y="7832"/>
                    <a:pt x="0" y="12012"/>
                    <a:pt x="1760" y="15421"/>
                  </a:cubicBezTo>
                  <a:cubicBezTo>
                    <a:pt x="2860" y="17511"/>
                    <a:pt x="4510" y="19051"/>
                    <a:pt x="6599" y="19931"/>
                  </a:cubicBezTo>
                  <a:cubicBezTo>
                    <a:pt x="7201" y="20307"/>
                    <a:pt x="7802" y="20477"/>
                    <a:pt x="8438" y="20477"/>
                  </a:cubicBezTo>
                  <a:cubicBezTo>
                    <a:pt x="8733" y="20477"/>
                    <a:pt x="9036" y="20440"/>
                    <a:pt x="9349" y="20371"/>
                  </a:cubicBezTo>
                  <a:cubicBezTo>
                    <a:pt x="10119" y="20151"/>
                    <a:pt x="10889" y="19491"/>
                    <a:pt x="11329" y="18721"/>
                  </a:cubicBezTo>
                  <a:cubicBezTo>
                    <a:pt x="12209" y="17291"/>
                    <a:pt x="11879" y="14871"/>
                    <a:pt x="10119" y="14102"/>
                  </a:cubicBezTo>
                  <a:lnTo>
                    <a:pt x="10229" y="13992"/>
                  </a:lnTo>
                  <a:cubicBezTo>
                    <a:pt x="9789" y="13882"/>
                    <a:pt x="9459" y="13772"/>
                    <a:pt x="9129" y="13552"/>
                  </a:cubicBezTo>
                  <a:lnTo>
                    <a:pt x="8799" y="13222"/>
                  </a:lnTo>
                  <a:cubicBezTo>
                    <a:pt x="8682" y="13143"/>
                    <a:pt x="8620" y="13107"/>
                    <a:pt x="8596" y="13098"/>
                  </a:cubicBezTo>
                  <a:lnTo>
                    <a:pt x="8596" y="13098"/>
                  </a:lnTo>
                  <a:cubicBezTo>
                    <a:pt x="8473" y="12987"/>
                    <a:pt x="8381" y="12869"/>
                    <a:pt x="8249" y="12672"/>
                  </a:cubicBezTo>
                  <a:lnTo>
                    <a:pt x="8213" y="12635"/>
                  </a:lnTo>
                  <a:lnTo>
                    <a:pt x="8139" y="12452"/>
                  </a:lnTo>
                  <a:cubicBezTo>
                    <a:pt x="7986" y="12299"/>
                    <a:pt x="7886" y="12145"/>
                    <a:pt x="7803" y="11955"/>
                  </a:cubicBezTo>
                  <a:lnTo>
                    <a:pt x="7803" y="11955"/>
                  </a:lnTo>
                  <a:cubicBezTo>
                    <a:pt x="7779" y="11836"/>
                    <a:pt x="7699" y="11649"/>
                    <a:pt x="7699" y="11462"/>
                  </a:cubicBezTo>
                  <a:cubicBezTo>
                    <a:pt x="7679" y="11442"/>
                    <a:pt x="7663" y="11414"/>
                    <a:pt x="7649" y="11381"/>
                  </a:cubicBezTo>
                  <a:lnTo>
                    <a:pt x="7649" y="11381"/>
                  </a:lnTo>
                  <a:cubicBezTo>
                    <a:pt x="7661" y="11448"/>
                    <a:pt x="7663" y="11476"/>
                    <a:pt x="7659" y="11476"/>
                  </a:cubicBezTo>
                  <a:cubicBezTo>
                    <a:pt x="7651" y="11476"/>
                    <a:pt x="7621" y="11367"/>
                    <a:pt x="7603" y="11223"/>
                  </a:cubicBezTo>
                  <a:lnTo>
                    <a:pt x="7603" y="11223"/>
                  </a:lnTo>
                  <a:cubicBezTo>
                    <a:pt x="7616" y="11284"/>
                    <a:pt x="7630" y="11338"/>
                    <a:pt x="7649" y="11381"/>
                  </a:cubicBezTo>
                  <a:lnTo>
                    <a:pt x="7649" y="11381"/>
                  </a:lnTo>
                  <a:cubicBezTo>
                    <a:pt x="7639" y="11326"/>
                    <a:pt x="7621" y="11245"/>
                    <a:pt x="7593" y="11131"/>
                  </a:cubicBezTo>
                  <a:lnTo>
                    <a:pt x="7593" y="11131"/>
                  </a:lnTo>
                  <a:cubicBezTo>
                    <a:pt x="7596" y="11163"/>
                    <a:pt x="7599" y="11194"/>
                    <a:pt x="7603" y="11223"/>
                  </a:cubicBezTo>
                  <a:lnTo>
                    <a:pt x="7603" y="11223"/>
                  </a:lnTo>
                  <a:cubicBezTo>
                    <a:pt x="7584" y="11141"/>
                    <a:pt x="7568" y="11045"/>
                    <a:pt x="7546" y="10943"/>
                  </a:cubicBezTo>
                  <a:lnTo>
                    <a:pt x="7546" y="10943"/>
                  </a:lnTo>
                  <a:cubicBezTo>
                    <a:pt x="7564" y="11014"/>
                    <a:pt x="7580" y="11076"/>
                    <a:pt x="7593" y="11131"/>
                  </a:cubicBezTo>
                  <a:lnTo>
                    <a:pt x="7593" y="11131"/>
                  </a:lnTo>
                  <a:cubicBezTo>
                    <a:pt x="7591" y="11095"/>
                    <a:pt x="7589" y="11059"/>
                    <a:pt x="7589" y="11022"/>
                  </a:cubicBezTo>
                  <a:cubicBezTo>
                    <a:pt x="7479" y="10692"/>
                    <a:pt x="7589" y="10692"/>
                    <a:pt x="7589" y="10582"/>
                  </a:cubicBezTo>
                  <a:lnTo>
                    <a:pt x="7589" y="9702"/>
                  </a:lnTo>
                  <a:cubicBezTo>
                    <a:pt x="7583" y="9773"/>
                    <a:pt x="7578" y="9836"/>
                    <a:pt x="7573" y="9894"/>
                  </a:cubicBezTo>
                  <a:lnTo>
                    <a:pt x="7573" y="9894"/>
                  </a:lnTo>
                  <a:cubicBezTo>
                    <a:pt x="7582" y="9748"/>
                    <a:pt x="7589" y="9594"/>
                    <a:pt x="7589" y="9482"/>
                  </a:cubicBezTo>
                  <a:cubicBezTo>
                    <a:pt x="7644" y="9372"/>
                    <a:pt x="7699" y="9235"/>
                    <a:pt x="7754" y="9097"/>
                  </a:cubicBezTo>
                  <a:lnTo>
                    <a:pt x="7754" y="9097"/>
                  </a:lnTo>
                  <a:cubicBezTo>
                    <a:pt x="7782" y="9070"/>
                    <a:pt x="7809" y="9042"/>
                    <a:pt x="7809" y="9042"/>
                  </a:cubicBezTo>
                  <a:lnTo>
                    <a:pt x="8029" y="8602"/>
                  </a:lnTo>
                  <a:cubicBezTo>
                    <a:pt x="8174" y="8384"/>
                    <a:pt x="8511" y="7975"/>
                    <a:pt x="8471" y="7975"/>
                  </a:cubicBezTo>
                  <a:cubicBezTo>
                    <a:pt x="8449" y="7975"/>
                    <a:pt x="8328" y="8083"/>
                    <a:pt x="8029" y="8382"/>
                  </a:cubicBezTo>
                  <a:cubicBezTo>
                    <a:pt x="8249" y="8162"/>
                    <a:pt x="8469" y="7942"/>
                    <a:pt x="8689" y="7722"/>
                  </a:cubicBezTo>
                  <a:lnTo>
                    <a:pt x="8799" y="7612"/>
                  </a:lnTo>
                  <a:cubicBezTo>
                    <a:pt x="9019" y="7392"/>
                    <a:pt x="9349" y="7282"/>
                    <a:pt x="9569" y="7172"/>
                  </a:cubicBezTo>
                  <a:cubicBezTo>
                    <a:pt x="9593" y="7156"/>
                    <a:pt x="9614" y="7142"/>
                    <a:pt x="9632" y="7129"/>
                  </a:cubicBezTo>
                  <a:lnTo>
                    <a:pt x="9632" y="7129"/>
                  </a:lnTo>
                  <a:lnTo>
                    <a:pt x="9899" y="7062"/>
                  </a:lnTo>
                  <a:lnTo>
                    <a:pt x="10449" y="6952"/>
                  </a:lnTo>
                  <a:lnTo>
                    <a:pt x="10669" y="6952"/>
                  </a:lnTo>
                  <a:cubicBezTo>
                    <a:pt x="10787" y="6913"/>
                    <a:pt x="10835" y="6888"/>
                    <a:pt x="10837" y="6873"/>
                  </a:cubicBezTo>
                  <a:lnTo>
                    <a:pt x="10837" y="6873"/>
                  </a:lnTo>
                  <a:cubicBezTo>
                    <a:pt x="10872" y="6871"/>
                    <a:pt x="10908" y="6870"/>
                    <a:pt x="10944" y="6870"/>
                  </a:cubicBezTo>
                  <a:cubicBezTo>
                    <a:pt x="11136" y="6870"/>
                    <a:pt x="11329" y="6897"/>
                    <a:pt x="11549" y="6952"/>
                  </a:cubicBezTo>
                  <a:lnTo>
                    <a:pt x="11879" y="6952"/>
                  </a:lnTo>
                  <a:cubicBezTo>
                    <a:pt x="12033" y="6952"/>
                    <a:pt x="12097" y="6946"/>
                    <a:pt x="12103" y="6937"/>
                  </a:cubicBezTo>
                  <a:lnTo>
                    <a:pt x="12103" y="6937"/>
                  </a:lnTo>
                  <a:cubicBezTo>
                    <a:pt x="12171" y="6946"/>
                    <a:pt x="12242" y="6952"/>
                    <a:pt x="12319" y="6952"/>
                  </a:cubicBezTo>
                  <a:cubicBezTo>
                    <a:pt x="12685" y="7053"/>
                    <a:pt x="13034" y="7100"/>
                    <a:pt x="13362" y="7100"/>
                  </a:cubicBezTo>
                  <a:cubicBezTo>
                    <a:pt x="16969" y="7100"/>
                    <a:pt x="18112" y="1462"/>
                    <a:pt x="14079" y="353"/>
                  </a:cubicBezTo>
                  <a:cubicBezTo>
                    <a:pt x="13128" y="115"/>
                    <a:pt x="12177" y="1"/>
                    <a:pt x="11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7"/>
            <p:cNvSpPr/>
            <p:nvPr/>
          </p:nvSpPr>
          <p:spPr>
            <a:xfrm>
              <a:off x="4230700" y="15596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094" y="7019"/>
                  </a:moveTo>
                  <a:lnTo>
                    <a:pt x="8094" y="7019"/>
                  </a:lnTo>
                  <a:cubicBezTo>
                    <a:pt x="7963" y="7105"/>
                    <a:pt x="7861" y="7207"/>
                    <a:pt x="7699" y="7369"/>
                  </a:cubicBezTo>
                  <a:cubicBezTo>
                    <a:pt x="7758" y="7311"/>
                    <a:pt x="7972" y="7127"/>
                    <a:pt x="8094" y="7019"/>
                  </a:cubicBezTo>
                  <a:close/>
                  <a:moveTo>
                    <a:pt x="7040" y="8469"/>
                  </a:moveTo>
                  <a:lnTo>
                    <a:pt x="7040" y="8469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40" y="8469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4" y="13197"/>
                    <a:pt x="8954" y="13250"/>
                  </a:cubicBezTo>
                  <a:lnTo>
                    <a:pt x="8954" y="13250"/>
                  </a:lnTo>
                  <a:cubicBezTo>
                    <a:pt x="8903" y="13233"/>
                    <a:pt x="8851" y="13216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40" y="440"/>
                  </a:cubicBezTo>
                  <a:lnTo>
                    <a:pt x="6050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20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9" y="20383"/>
                    <a:pt x="12561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6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229" y="13529"/>
                  </a:lnTo>
                  <a:cubicBezTo>
                    <a:pt x="10153" y="13521"/>
                    <a:pt x="10084" y="13514"/>
                    <a:pt x="10023" y="13509"/>
                  </a:cubicBezTo>
                  <a:lnTo>
                    <a:pt x="10023" y="13509"/>
                  </a:lnTo>
                  <a:cubicBezTo>
                    <a:pt x="10105" y="13529"/>
                    <a:pt x="10167" y="13529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ubicBezTo>
                    <a:pt x="9665" y="13480"/>
                    <a:pt x="9791" y="13487"/>
                    <a:pt x="10023" y="13509"/>
                  </a:cubicBezTo>
                  <a:lnTo>
                    <a:pt x="10023" y="13509"/>
                  </a:lnTo>
                  <a:cubicBezTo>
                    <a:pt x="9960" y="13493"/>
                    <a:pt x="9885" y="13466"/>
                    <a:pt x="9789" y="13419"/>
                  </a:cubicBezTo>
                  <a:cubicBezTo>
                    <a:pt x="9562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89" y="13089"/>
                  </a:lnTo>
                  <a:cubicBezTo>
                    <a:pt x="8579" y="12979"/>
                    <a:pt x="8469" y="12869"/>
                    <a:pt x="8359" y="12869"/>
                  </a:cubicBezTo>
                  <a:lnTo>
                    <a:pt x="8359" y="12869"/>
                  </a:lnTo>
                  <a:lnTo>
                    <a:pt x="8359" y="12869"/>
                  </a:lnTo>
                  <a:cubicBezTo>
                    <a:pt x="8028" y="12538"/>
                    <a:pt x="8009" y="125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7"/>
                    <a:pt x="7699" y="12253"/>
                    <a:pt x="7699" y="12209"/>
                  </a:cubicBezTo>
                  <a:cubicBezTo>
                    <a:pt x="7589" y="12209"/>
                    <a:pt x="7369" y="11769"/>
                    <a:pt x="7259" y="11549"/>
                  </a:cubicBezTo>
                  <a:cubicBezTo>
                    <a:pt x="7174" y="11378"/>
                    <a:pt x="7155" y="11273"/>
                    <a:pt x="7099" y="11184"/>
                  </a:cubicBezTo>
                  <a:lnTo>
                    <a:pt x="7099" y="11184"/>
                  </a:lnTo>
                  <a:cubicBezTo>
                    <a:pt x="7008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2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2" y="8758"/>
                    <a:pt x="6942" y="8758"/>
                  </a:cubicBezTo>
                  <a:cubicBezTo>
                    <a:pt x="6939" y="8758"/>
                    <a:pt x="7040" y="8433"/>
                    <a:pt x="7040" y="8359"/>
                  </a:cubicBezTo>
                  <a:cubicBezTo>
                    <a:pt x="7040" y="8306"/>
                    <a:pt x="7078" y="8233"/>
                    <a:pt x="7135" y="8150"/>
                  </a:cubicBezTo>
                  <a:lnTo>
                    <a:pt x="7135" y="8150"/>
                  </a:lnTo>
                  <a:cubicBezTo>
                    <a:pt x="7093" y="8238"/>
                    <a:pt x="7040" y="8380"/>
                    <a:pt x="7040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8" y="8104"/>
                    <a:pt x="7151" y="8128"/>
                    <a:pt x="7135" y="8150"/>
                  </a:cubicBezTo>
                  <a:lnTo>
                    <a:pt x="7135" y="8150"/>
                  </a:lnTo>
                  <a:cubicBezTo>
                    <a:pt x="7158" y="8104"/>
                    <a:pt x="7177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6" y="8075"/>
                    <a:pt x="7186" y="8081"/>
                  </a:cubicBezTo>
                  <a:lnTo>
                    <a:pt x="7186" y="8081"/>
                  </a:lnTo>
                  <a:cubicBezTo>
                    <a:pt x="7338" y="7879"/>
                    <a:pt x="7557" y="7638"/>
                    <a:pt x="7596" y="7473"/>
                  </a:cubicBezTo>
                  <a:lnTo>
                    <a:pt x="7596" y="7473"/>
                  </a:lnTo>
                  <a:lnTo>
                    <a:pt x="7919" y="7149"/>
                  </a:lnTo>
                  <a:lnTo>
                    <a:pt x="8029" y="7039"/>
                  </a:lnTo>
                  <a:cubicBezTo>
                    <a:pt x="8129" y="6965"/>
                    <a:pt x="8172" y="6935"/>
                    <a:pt x="8178" y="6935"/>
                  </a:cubicBezTo>
                  <a:lnTo>
                    <a:pt x="8178" y="6935"/>
                  </a:lnTo>
                  <a:cubicBezTo>
                    <a:pt x="8185" y="6935"/>
                    <a:pt x="8149" y="6969"/>
                    <a:pt x="8094" y="7019"/>
                  </a:cubicBezTo>
                  <a:lnTo>
                    <a:pt x="8094" y="7019"/>
                  </a:lnTo>
                  <a:cubicBezTo>
                    <a:pt x="8141" y="6987"/>
                    <a:pt x="8191" y="6958"/>
                    <a:pt x="8249" y="6929"/>
                  </a:cubicBezTo>
                  <a:cubicBezTo>
                    <a:pt x="8579" y="6709"/>
                    <a:pt x="9019" y="6489"/>
                    <a:pt x="9349" y="6379"/>
                  </a:cubicBezTo>
                  <a:cubicBezTo>
                    <a:pt x="10119" y="5939"/>
                    <a:pt x="10779" y="5169"/>
                    <a:pt x="10999" y="4290"/>
                  </a:cubicBezTo>
                  <a:cubicBezTo>
                    <a:pt x="11439" y="2530"/>
                    <a:pt x="10449" y="550"/>
                    <a:pt x="8579" y="110"/>
                  </a:cubicBezTo>
                  <a:cubicBezTo>
                    <a:pt x="8286" y="37"/>
                    <a:pt x="7981" y="0"/>
                    <a:pt x="7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7"/>
            <p:cNvSpPr/>
            <p:nvPr/>
          </p:nvSpPr>
          <p:spPr>
            <a:xfrm>
              <a:off x="4879625" y="1559050"/>
              <a:ext cx="452800" cy="509275"/>
            </a:xfrm>
            <a:custGeom>
              <a:avLst/>
              <a:gdLst/>
              <a:ahLst/>
              <a:cxnLst/>
              <a:rect l="l" t="t" r="r" b="b"/>
              <a:pathLst>
                <a:path w="18112" h="20371" extrusionOk="0">
                  <a:moveTo>
                    <a:pt x="11439" y="6842"/>
                  </a:moveTo>
                  <a:cubicBezTo>
                    <a:pt x="11543" y="6842"/>
                    <a:pt x="11635" y="6853"/>
                    <a:pt x="11723" y="6868"/>
                  </a:cubicBezTo>
                  <a:lnTo>
                    <a:pt x="11723" y="6868"/>
                  </a:lnTo>
                  <a:cubicBezTo>
                    <a:pt x="11594" y="6853"/>
                    <a:pt x="11474" y="6842"/>
                    <a:pt x="11439" y="6842"/>
                  </a:cubicBezTo>
                  <a:close/>
                  <a:moveTo>
                    <a:pt x="8319" y="12900"/>
                  </a:moveTo>
                  <a:cubicBezTo>
                    <a:pt x="8372" y="12977"/>
                    <a:pt x="8408" y="13034"/>
                    <a:pt x="8398" y="13034"/>
                  </a:cubicBezTo>
                  <a:cubicBezTo>
                    <a:pt x="8394" y="13034"/>
                    <a:pt x="8382" y="13024"/>
                    <a:pt x="8360" y="13002"/>
                  </a:cubicBezTo>
                  <a:lnTo>
                    <a:pt x="8319" y="12900"/>
                  </a:ln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3"/>
                    <a:pt x="2420" y="4533"/>
                  </a:cubicBezTo>
                  <a:cubicBezTo>
                    <a:pt x="220" y="7832"/>
                    <a:pt x="1" y="12012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6" y="20334"/>
                    <a:pt x="9240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2"/>
                  </a:cubicBezTo>
                  <a:lnTo>
                    <a:pt x="10229" y="13992"/>
                  </a:lnTo>
                  <a:cubicBezTo>
                    <a:pt x="9789" y="13882"/>
                    <a:pt x="9460" y="13772"/>
                    <a:pt x="9130" y="13552"/>
                  </a:cubicBezTo>
                  <a:lnTo>
                    <a:pt x="8800" y="13222"/>
                  </a:lnTo>
                  <a:cubicBezTo>
                    <a:pt x="8682" y="13143"/>
                    <a:pt x="8620" y="13107"/>
                    <a:pt x="8596" y="13098"/>
                  </a:cubicBezTo>
                  <a:lnTo>
                    <a:pt x="8596" y="13098"/>
                  </a:lnTo>
                  <a:cubicBezTo>
                    <a:pt x="8473" y="12987"/>
                    <a:pt x="8381" y="12869"/>
                    <a:pt x="8250" y="12672"/>
                  </a:cubicBezTo>
                  <a:lnTo>
                    <a:pt x="8213" y="12635"/>
                  </a:lnTo>
                  <a:lnTo>
                    <a:pt x="8140" y="12452"/>
                  </a:lnTo>
                  <a:cubicBezTo>
                    <a:pt x="7986" y="12299"/>
                    <a:pt x="7887" y="12145"/>
                    <a:pt x="7803" y="11955"/>
                  </a:cubicBezTo>
                  <a:lnTo>
                    <a:pt x="7803" y="11955"/>
                  </a:lnTo>
                  <a:cubicBezTo>
                    <a:pt x="7779" y="11836"/>
                    <a:pt x="7700" y="11649"/>
                    <a:pt x="7700" y="11462"/>
                  </a:cubicBezTo>
                  <a:cubicBezTo>
                    <a:pt x="7680" y="11442"/>
                    <a:pt x="7663" y="11414"/>
                    <a:pt x="7649" y="11381"/>
                  </a:cubicBezTo>
                  <a:lnTo>
                    <a:pt x="7649" y="11381"/>
                  </a:lnTo>
                  <a:cubicBezTo>
                    <a:pt x="7662" y="11448"/>
                    <a:pt x="7664" y="11476"/>
                    <a:pt x="7660" y="11476"/>
                  </a:cubicBezTo>
                  <a:cubicBezTo>
                    <a:pt x="7652" y="11476"/>
                    <a:pt x="7621" y="11367"/>
                    <a:pt x="7603" y="11223"/>
                  </a:cubicBezTo>
                  <a:lnTo>
                    <a:pt x="7603" y="11223"/>
                  </a:lnTo>
                  <a:cubicBezTo>
                    <a:pt x="7617" y="11284"/>
                    <a:pt x="7631" y="11338"/>
                    <a:pt x="7649" y="11381"/>
                  </a:cubicBezTo>
                  <a:lnTo>
                    <a:pt x="7649" y="11381"/>
                  </a:lnTo>
                  <a:cubicBezTo>
                    <a:pt x="7639" y="11326"/>
                    <a:pt x="7621" y="11245"/>
                    <a:pt x="7594" y="11131"/>
                  </a:cubicBezTo>
                  <a:lnTo>
                    <a:pt x="7594" y="11131"/>
                  </a:lnTo>
                  <a:cubicBezTo>
                    <a:pt x="7596" y="11163"/>
                    <a:pt x="7599" y="11194"/>
                    <a:pt x="7603" y="11223"/>
                  </a:cubicBezTo>
                  <a:lnTo>
                    <a:pt x="7603" y="11223"/>
                  </a:lnTo>
                  <a:cubicBezTo>
                    <a:pt x="7585" y="11141"/>
                    <a:pt x="7568" y="11045"/>
                    <a:pt x="7547" y="10943"/>
                  </a:cubicBezTo>
                  <a:lnTo>
                    <a:pt x="7547" y="10943"/>
                  </a:lnTo>
                  <a:cubicBezTo>
                    <a:pt x="7565" y="11014"/>
                    <a:pt x="7581" y="11076"/>
                    <a:pt x="7594" y="11131"/>
                  </a:cubicBezTo>
                  <a:lnTo>
                    <a:pt x="7594" y="11131"/>
                  </a:lnTo>
                  <a:cubicBezTo>
                    <a:pt x="7591" y="11095"/>
                    <a:pt x="7590" y="1105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9702"/>
                  </a:lnTo>
                  <a:cubicBezTo>
                    <a:pt x="7584" y="9773"/>
                    <a:pt x="7579" y="9836"/>
                    <a:pt x="7574" y="9894"/>
                  </a:cubicBezTo>
                  <a:lnTo>
                    <a:pt x="7574" y="9894"/>
                  </a:lnTo>
                  <a:cubicBezTo>
                    <a:pt x="7583" y="9748"/>
                    <a:pt x="7590" y="9594"/>
                    <a:pt x="7590" y="9482"/>
                  </a:cubicBezTo>
                  <a:cubicBezTo>
                    <a:pt x="7645" y="9372"/>
                    <a:pt x="7700" y="9235"/>
                    <a:pt x="7755" y="9097"/>
                  </a:cubicBezTo>
                  <a:lnTo>
                    <a:pt x="7755" y="9097"/>
                  </a:lnTo>
                  <a:cubicBezTo>
                    <a:pt x="7782" y="9070"/>
                    <a:pt x="7810" y="9042"/>
                    <a:pt x="7810" y="9042"/>
                  </a:cubicBezTo>
                  <a:lnTo>
                    <a:pt x="8030" y="8602"/>
                  </a:lnTo>
                  <a:cubicBezTo>
                    <a:pt x="8175" y="8384"/>
                    <a:pt x="8512" y="7975"/>
                    <a:pt x="8471" y="7975"/>
                  </a:cubicBezTo>
                  <a:cubicBezTo>
                    <a:pt x="8450" y="7975"/>
                    <a:pt x="8329" y="8083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800" y="7612"/>
                  </a:lnTo>
                  <a:cubicBezTo>
                    <a:pt x="9020" y="7392"/>
                    <a:pt x="9350" y="7282"/>
                    <a:pt x="9570" y="7172"/>
                  </a:cubicBezTo>
                  <a:cubicBezTo>
                    <a:pt x="9593" y="7156"/>
                    <a:pt x="9614" y="7142"/>
                    <a:pt x="9633" y="7129"/>
                  </a:cubicBezTo>
                  <a:lnTo>
                    <a:pt x="9633" y="7129"/>
                  </a:lnTo>
                  <a:lnTo>
                    <a:pt x="9899" y="7062"/>
                  </a:lnTo>
                  <a:lnTo>
                    <a:pt x="10449" y="6952"/>
                  </a:lnTo>
                  <a:lnTo>
                    <a:pt x="10669" y="6952"/>
                  </a:lnTo>
                  <a:cubicBezTo>
                    <a:pt x="10788" y="6913"/>
                    <a:pt x="10835" y="6888"/>
                    <a:pt x="10837" y="6873"/>
                  </a:cubicBezTo>
                  <a:lnTo>
                    <a:pt x="10837" y="6873"/>
                  </a:lnTo>
                  <a:cubicBezTo>
                    <a:pt x="10873" y="6871"/>
                    <a:pt x="10909" y="6870"/>
                    <a:pt x="10944" y="6870"/>
                  </a:cubicBezTo>
                  <a:cubicBezTo>
                    <a:pt x="11137" y="6870"/>
                    <a:pt x="11329" y="6897"/>
                    <a:pt x="11549" y="6952"/>
                  </a:cubicBezTo>
                  <a:lnTo>
                    <a:pt x="11879" y="6952"/>
                  </a:lnTo>
                  <a:cubicBezTo>
                    <a:pt x="12033" y="6952"/>
                    <a:pt x="12097" y="6946"/>
                    <a:pt x="12104" y="6937"/>
                  </a:cubicBezTo>
                  <a:lnTo>
                    <a:pt x="12104" y="6937"/>
                  </a:lnTo>
                  <a:cubicBezTo>
                    <a:pt x="12172" y="6946"/>
                    <a:pt x="12242" y="6952"/>
                    <a:pt x="12319" y="6952"/>
                  </a:cubicBezTo>
                  <a:cubicBezTo>
                    <a:pt x="12686" y="7053"/>
                    <a:pt x="13034" y="7100"/>
                    <a:pt x="13362" y="7100"/>
                  </a:cubicBezTo>
                  <a:cubicBezTo>
                    <a:pt x="16969" y="7100"/>
                    <a:pt x="18112" y="1462"/>
                    <a:pt x="14079" y="353"/>
                  </a:cubicBezTo>
                  <a:cubicBezTo>
                    <a:pt x="13128" y="115"/>
                    <a:pt x="12177" y="1"/>
                    <a:pt x="11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7"/>
            <p:cNvSpPr/>
            <p:nvPr/>
          </p:nvSpPr>
          <p:spPr>
            <a:xfrm>
              <a:off x="5561550" y="15596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7040" y="8469"/>
                  </a:moveTo>
                  <a:cubicBezTo>
                    <a:pt x="7007" y="8536"/>
                    <a:pt x="6984" y="8612"/>
                    <a:pt x="6964" y="8695"/>
                  </a:cubicBezTo>
                  <a:lnTo>
                    <a:pt x="6964" y="8695"/>
                  </a:lnTo>
                  <a:cubicBezTo>
                    <a:pt x="6980" y="8650"/>
                    <a:pt x="7004" y="8577"/>
                    <a:pt x="7040" y="8469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7"/>
                    <a:pt x="8955" y="13250"/>
                  </a:cubicBezTo>
                  <a:lnTo>
                    <a:pt x="8955" y="13250"/>
                  </a:lnTo>
                  <a:cubicBezTo>
                    <a:pt x="8903" y="13233"/>
                    <a:pt x="8851" y="13216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40" y="440"/>
                  </a:cubicBezTo>
                  <a:lnTo>
                    <a:pt x="6050" y="440"/>
                  </a:lnTo>
                  <a:cubicBezTo>
                    <a:pt x="2310" y="2090"/>
                    <a:pt x="1" y="5829"/>
                    <a:pt x="1" y="9899"/>
                  </a:cubicBezTo>
                  <a:cubicBezTo>
                    <a:pt x="1" y="13859"/>
                    <a:pt x="2200" y="17488"/>
                    <a:pt x="5720" y="19248"/>
                  </a:cubicBezTo>
                  <a:cubicBezTo>
                    <a:pt x="7253" y="20014"/>
                    <a:pt x="8918" y="20383"/>
                    <a:pt x="10603" y="20383"/>
                  </a:cubicBezTo>
                  <a:cubicBezTo>
                    <a:pt x="11579" y="20383"/>
                    <a:pt x="12562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3" y="13315"/>
                    <a:pt x="11956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340" y="13529"/>
                  </a:lnTo>
                  <a:cubicBezTo>
                    <a:pt x="10202" y="13516"/>
                    <a:pt x="10087" y="13506"/>
                    <a:pt x="9992" y="13499"/>
                  </a:cubicBezTo>
                  <a:lnTo>
                    <a:pt x="9992" y="13499"/>
                  </a:lnTo>
                  <a:cubicBezTo>
                    <a:pt x="10102" y="13529"/>
                    <a:pt x="10198" y="13529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43" y="13480"/>
                  </a:cubicBezTo>
                  <a:cubicBezTo>
                    <a:pt x="9699" y="13480"/>
                    <a:pt x="9809" y="13485"/>
                    <a:pt x="9992" y="13499"/>
                  </a:cubicBezTo>
                  <a:lnTo>
                    <a:pt x="9992" y="13499"/>
                  </a:lnTo>
                  <a:cubicBezTo>
                    <a:pt x="9932" y="13483"/>
                    <a:pt x="9868" y="13458"/>
                    <a:pt x="9790" y="13419"/>
                  </a:cubicBezTo>
                  <a:cubicBezTo>
                    <a:pt x="9563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90" y="13089"/>
                  </a:lnTo>
                  <a:cubicBezTo>
                    <a:pt x="8580" y="12979"/>
                    <a:pt x="8470" y="12869"/>
                    <a:pt x="8360" y="12869"/>
                  </a:cubicBezTo>
                  <a:lnTo>
                    <a:pt x="8360" y="12869"/>
                  </a:lnTo>
                  <a:lnTo>
                    <a:pt x="8360" y="12869"/>
                  </a:lnTo>
                  <a:cubicBezTo>
                    <a:pt x="8028" y="12538"/>
                    <a:pt x="8010" y="125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7" y="12297"/>
                    <a:pt x="7700" y="12253"/>
                    <a:pt x="7700" y="12209"/>
                  </a:cubicBezTo>
                  <a:cubicBezTo>
                    <a:pt x="7590" y="12209"/>
                    <a:pt x="7370" y="11769"/>
                    <a:pt x="7260" y="11549"/>
                  </a:cubicBezTo>
                  <a:cubicBezTo>
                    <a:pt x="7260" y="11549"/>
                    <a:pt x="7260" y="11458"/>
                    <a:pt x="7178" y="11359"/>
                  </a:cubicBezTo>
                  <a:lnTo>
                    <a:pt x="7178" y="11359"/>
                  </a:lnTo>
                  <a:cubicBezTo>
                    <a:pt x="7151" y="11290"/>
                    <a:pt x="7131" y="11234"/>
                    <a:pt x="7100" y="11184"/>
                  </a:cubicBezTo>
                  <a:lnTo>
                    <a:pt x="7100" y="11184"/>
                  </a:lnTo>
                  <a:cubicBezTo>
                    <a:pt x="7009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3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7" y="9119"/>
                    <a:pt x="6920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3" y="8758"/>
                    <a:pt x="6942" y="8758"/>
                  </a:cubicBezTo>
                  <a:cubicBezTo>
                    <a:pt x="6940" y="8758"/>
                    <a:pt x="7040" y="8433"/>
                    <a:pt x="7040" y="8359"/>
                  </a:cubicBezTo>
                  <a:cubicBezTo>
                    <a:pt x="7040" y="8306"/>
                    <a:pt x="7079" y="8233"/>
                    <a:pt x="7136" y="8150"/>
                  </a:cubicBezTo>
                  <a:lnTo>
                    <a:pt x="7136" y="8150"/>
                  </a:lnTo>
                  <a:cubicBezTo>
                    <a:pt x="7094" y="8238"/>
                    <a:pt x="7040" y="8380"/>
                    <a:pt x="7040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9" y="8104"/>
                    <a:pt x="7152" y="8128"/>
                    <a:pt x="7136" y="8150"/>
                  </a:cubicBezTo>
                  <a:lnTo>
                    <a:pt x="7136" y="8150"/>
                  </a:lnTo>
                  <a:cubicBezTo>
                    <a:pt x="7158" y="8104"/>
                    <a:pt x="7178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5"/>
                    <a:pt x="7186" y="8081"/>
                  </a:cubicBezTo>
                  <a:lnTo>
                    <a:pt x="7186" y="8081"/>
                  </a:lnTo>
                  <a:cubicBezTo>
                    <a:pt x="7331" y="7889"/>
                    <a:pt x="7536" y="7661"/>
                    <a:pt x="7589" y="7497"/>
                  </a:cubicBezTo>
                  <a:lnTo>
                    <a:pt x="7589" y="7497"/>
                  </a:lnTo>
                  <a:cubicBezTo>
                    <a:pt x="7689" y="7421"/>
                    <a:pt x="7811" y="7331"/>
                    <a:pt x="7892" y="7198"/>
                  </a:cubicBezTo>
                  <a:lnTo>
                    <a:pt x="7892" y="7198"/>
                  </a:lnTo>
                  <a:cubicBezTo>
                    <a:pt x="7807" y="7271"/>
                    <a:pt x="7731" y="7338"/>
                    <a:pt x="7700" y="7369"/>
                  </a:cubicBezTo>
                  <a:cubicBezTo>
                    <a:pt x="7783" y="7286"/>
                    <a:pt x="7850" y="7219"/>
                    <a:pt x="7914" y="7161"/>
                  </a:cubicBezTo>
                  <a:lnTo>
                    <a:pt x="7914" y="7161"/>
                  </a:lnTo>
                  <a:cubicBezTo>
                    <a:pt x="7916" y="7157"/>
                    <a:pt x="7918" y="7153"/>
                    <a:pt x="7920" y="7149"/>
                  </a:cubicBezTo>
                  <a:lnTo>
                    <a:pt x="7936" y="7141"/>
                  </a:lnTo>
                  <a:lnTo>
                    <a:pt x="7936" y="7141"/>
                  </a:lnTo>
                  <a:cubicBezTo>
                    <a:pt x="7929" y="7148"/>
                    <a:pt x="7921" y="7154"/>
                    <a:pt x="7914" y="7161"/>
                  </a:cubicBezTo>
                  <a:lnTo>
                    <a:pt x="7914" y="7161"/>
                  </a:lnTo>
                  <a:cubicBezTo>
                    <a:pt x="7907" y="7174"/>
                    <a:pt x="7900" y="7186"/>
                    <a:pt x="7892" y="7198"/>
                  </a:cubicBezTo>
                  <a:lnTo>
                    <a:pt x="7892" y="7198"/>
                  </a:lnTo>
                  <a:cubicBezTo>
                    <a:pt x="7927" y="7169"/>
                    <a:pt x="7962" y="7139"/>
                    <a:pt x="7997" y="7111"/>
                  </a:cubicBezTo>
                  <a:lnTo>
                    <a:pt x="7997" y="7111"/>
                  </a:lnTo>
                  <a:lnTo>
                    <a:pt x="7936" y="7141"/>
                  </a:lnTo>
                  <a:lnTo>
                    <a:pt x="7936" y="7141"/>
                  </a:lnTo>
                  <a:cubicBezTo>
                    <a:pt x="8013" y="7073"/>
                    <a:pt x="8086" y="7019"/>
                    <a:pt x="8177" y="6968"/>
                  </a:cubicBezTo>
                  <a:lnTo>
                    <a:pt x="8177" y="6968"/>
                  </a:lnTo>
                  <a:cubicBezTo>
                    <a:pt x="8133" y="7000"/>
                    <a:pt x="8067" y="7053"/>
                    <a:pt x="7997" y="7111"/>
                  </a:cubicBezTo>
                  <a:lnTo>
                    <a:pt x="7997" y="7111"/>
                  </a:lnTo>
                  <a:lnTo>
                    <a:pt x="8140" y="7039"/>
                  </a:lnTo>
                  <a:cubicBezTo>
                    <a:pt x="8199" y="6980"/>
                    <a:pt x="8226" y="6949"/>
                    <a:pt x="8231" y="6939"/>
                  </a:cubicBezTo>
                  <a:lnTo>
                    <a:pt x="8231" y="6939"/>
                  </a:lnTo>
                  <a:cubicBezTo>
                    <a:pt x="8237" y="6936"/>
                    <a:pt x="8243" y="6932"/>
                    <a:pt x="8250" y="6929"/>
                  </a:cubicBezTo>
                  <a:cubicBezTo>
                    <a:pt x="8580" y="6709"/>
                    <a:pt x="9020" y="6489"/>
                    <a:pt x="9350" y="6379"/>
                  </a:cubicBezTo>
                  <a:cubicBezTo>
                    <a:pt x="10120" y="5939"/>
                    <a:pt x="10780" y="5169"/>
                    <a:pt x="10999" y="4290"/>
                  </a:cubicBezTo>
                  <a:cubicBezTo>
                    <a:pt x="11439" y="2530"/>
                    <a:pt x="10450" y="550"/>
                    <a:pt x="8580" y="110"/>
                  </a:cubicBezTo>
                  <a:cubicBezTo>
                    <a:pt x="8286" y="37"/>
                    <a:pt x="7981" y="0"/>
                    <a:pt x="76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7"/>
            <p:cNvSpPr/>
            <p:nvPr/>
          </p:nvSpPr>
          <p:spPr>
            <a:xfrm>
              <a:off x="6210475" y="1559050"/>
              <a:ext cx="452825" cy="509275"/>
            </a:xfrm>
            <a:custGeom>
              <a:avLst/>
              <a:gdLst/>
              <a:ahLst/>
              <a:cxnLst/>
              <a:rect l="l" t="t" r="r" b="b"/>
              <a:pathLst>
                <a:path w="18113" h="20371" extrusionOk="0">
                  <a:moveTo>
                    <a:pt x="11440" y="6842"/>
                  </a:moveTo>
                  <a:cubicBezTo>
                    <a:pt x="11562" y="6842"/>
                    <a:pt x="11668" y="6857"/>
                    <a:pt x="11766" y="6876"/>
                  </a:cubicBezTo>
                  <a:lnTo>
                    <a:pt x="11766" y="6876"/>
                  </a:lnTo>
                  <a:cubicBezTo>
                    <a:pt x="11626" y="6857"/>
                    <a:pt x="11480" y="6842"/>
                    <a:pt x="11440" y="6842"/>
                  </a:cubicBezTo>
                  <a:close/>
                  <a:moveTo>
                    <a:pt x="8320" y="12900"/>
                  </a:moveTo>
                  <a:cubicBezTo>
                    <a:pt x="8372" y="12977"/>
                    <a:pt x="8408" y="13034"/>
                    <a:pt x="8399" y="13034"/>
                  </a:cubicBezTo>
                  <a:cubicBezTo>
                    <a:pt x="8395" y="13034"/>
                    <a:pt x="8382" y="13024"/>
                    <a:pt x="8360" y="13002"/>
                  </a:cubicBezTo>
                  <a:lnTo>
                    <a:pt x="8320" y="12900"/>
                  </a:ln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1" y="2773"/>
                    <a:pt x="2421" y="4533"/>
                  </a:cubicBezTo>
                  <a:cubicBezTo>
                    <a:pt x="221" y="7832"/>
                    <a:pt x="1" y="12012"/>
                    <a:pt x="1761" y="15421"/>
                  </a:cubicBezTo>
                  <a:cubicBezTo>
                    <a:pt x="2861" y="17511"/>
                    <a:pt x="4510" y="19051"/>
                    <a:pt x="6600" y="19931"/>
                  </a:cubicBezTo>
                  <a:cubicBezTo>
                    <a:pt x="7114" y="20224"/>
                    <a:pt x="7725" y="20371"/>
                    <a:pt x="8336" y="20371"/>
                  </a:cubicBezTo>
                  <a:cubicBezTo>
                    <a:pt x="8641" y="20371"/>
                    <a:pt x="8947" y="20334"/>
                    <a:pt x="924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2"/>
                  </a:cubicBezTo>
                  <a:cubicBezTo>
                    <a:pt x="9790" y="13882"/>
                    <a:pt x="9460" y="13772"/>
                    <a:pt x="9130" y="13552"/>
                  </a:cubicBezTo>
                  <a:lnTo>
                    <a:pt x="8800" y="13222"/>
                  </a:lnTo>
                  <a:cubicBezTo>
                    <a:pt x="8683" y="13143"/>
                    <a:pt x="8621" y="13107"/>
                    <a:pt x="8597" y="13098"/>
                  </a:cubicBezTo>
                  <a:lnTo>
                    <a:pt x="8597" y="13098"/>
                  </a:lnTo>
                  <a:cubicBezTo>
                    <a:pt x="8474" y="12987"/>
                    <a:pt x="8381" y="12869"/>
                    <a:pt x="8250" y="12672"/>
                  </a:cubicBezTo>
                  <a:lnTo>
                    <a:pt x="8213" y="12635"/>
                  </a:lnTo>
                  <a:lnTo>
                    <a:pt x="8140" y="12452"/>
                  </a:lnTo>
                  <a:cubicBezTo>
                    <a:pt x="7986" y="12298"/>
                    <a:pt x="7886" y="12144"/>
                    <a:pt x="7803" y="11953"/>
                  </a:cubicBezTo>
                  <a:lnTo>
                    <a:pt x="7803" y="11953"/>
                  </a:lnTo>
                  <a:cubicBezTo>
                    <a:pt x="7788" y="11886"/>
                    <a:pt x="7751" y="11797"/>
                    <a:pt x="7706" y="11698"/>
                  </a:cubicBezTo>
                  <a:lnTo>
                    <a:pt x="7706" y="11698"/>
                  </a:lnTo>
                  <a:cubicBezTo>
                    <a:pt x="7704" y="11693"/>
                    <a:pt x="7702" y="11687"/>
                    <a:pt x="7700" y="11682"/>
                  </a:cubicBezTo>
                  <a:cubicBezTo>
                    <a:pt x="7694" y="11669"/>
                    <a:pt x="7689" y="11661"/>
                    <a:pt x="7687" y="11658"/>
                  </a:cubicBezTo>
                  <a:lnTo>
                    <a:pt x="7687" y="11658"/>
                  </a:lnTo>
                  <a:cubicBezTo>
                    <a:pt x="7656" y="11594"/>
                    <a:pt x="7623" y="11528"/>
                    <a:pt x="7590" y="11462"/>
                  </a:cubicBezTo>
                  <a:cubicBezTo>
                    <a:pt x="7590" y="11426"/>
                    <a:pt x="7590" y="11368"/>
                    <a:pt x="7586" y="11294"/>
                  </a:cubicBezTo>
                  <a:lnTo>
                    <a:pt x="7586" y="11294"/>
                  </a:lnTo>
                  <a:cubicBezTo>
                    <a:pt x="7608" y="11424"/>
                    <a:pt x="7617" y="11476"/>
                    <a:pt x="7618" y="11476"/>
                  </a:cubicBezTo>
                  <a:cubicBezTo>
                    <a:pt x="7619" y="11476"/>
                    <a:pt x="7590" y="1124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9702"/>
                  </a:lnTo>
                  <a:cubicBezTo>
                    <a:pt x="7584" y="9773"/>
                    <a:pt x="7579" y="9836"/>
                    <a:pt x="7574" y="9894"/>
                  </a:cubicBezTo>
                  <a:lnTo>
                    <a:pt x="7574" y="9894"/>
                  </a:lnTo>
                  <a:cubicBezTo>
                    <a:pt x="7583" y="9748"/>
                    <a:pt x="7590" y="9594"/>
                    <a:pt x="7590" y="9482"/>
                  </a:cubicBezTo>
                  <a:cubicBezTo>
                    <a:pt x="7645" y="9372"/>
                    <a:pt x="7700" y="9235"/>
                    <a:pt x="7755" y="9097"/>
                  </a:cubicBezTo>
                  <a:lnTo>
                    <a:pt x="7755" y="9097"/>
                  </a:lnTo>
                  <a:cubicBezTo>
                    <a:pt x="7783" y="9070"/>
                    <a:pt x="7810" y="9042"/>
                    <a:pt x="7810" y="9042"/>
                  </a:cubicBezTo>
                  <a:lnTo>
                    <a:pt x="8030" y="8602"/>
                  </a:lnTo>
                  <a:cubicBezTo>
                    <a:pt x="8175" y="8384"/>
                    <a:pt x="8512" y="7975"/>
                    <a:pt x="8471" y="7975"/>
                  </a:cubicBezTo>
                  <a:cubicBezTo>
                    <a:pt x="8450" y="7975"/>
                    <a:pt x="8329" y="8083"/>
                    <a:pt x="8030" y="8382"/>
                  </a:cubicBezTo>
                  <a:cubicBezTo>
                    <a:pt x="8250" y="8162"/>
                    <a:pt x="8360" y="7942"/>
                    <a:pt x="8580" y="7722"/>
                  </a:cubicBezTo>
                  <a:lnTo>
                    <a:pt x="8630" y="7685"/>
                  </a:lnTo>
                  <a:lnTo>
                    <a:pt x="8630" y="7685"/>
                  </a:lnTo>
                  <a:cubicBezTo>
                    <a:pt x="8660" y="7678"/>
                    <a:pt x="8714" y="7655"/>
                    <a:pt x="8800" y="7612"/>
                  </a:cubicBezTo>
                  <a:cubicBezTo>
                    <a:pt x="9020" y="7392"/>
                    <a:pt x="9350" y="7282"/>
                    <a:pt x="9570" y="7172"/>
                  </a:cubicBezTo>
                  <a:cubicBezTo>
                    <a:pt x="9605" y="7149"/>
                    <a:pt x="9635" y="7128"/>
                    <a:pt x="9659" y="7110"/>
                  </a:cubicBezTo>
                  <a:lnTo>
                    <a:pt x="9659" y="7110"/>
                  </a:lnTo>
                  <a:lnTo>
                    <a:pt x="9900" y="7062"/>
                  </a:lnTo>
                  <a:lnTo>
                    <a:pt x="10450" y="6952"/>
                  </a:lnTo>
                  <a:lnTo>
                    <a:pt x="10670" y="6952"/>
                  </a:lnTo>
                  <a:cubicBezTo>
                    <a:pt x="10763" y="6915"/>
                    <a:pt x="10799" y="6890"/>
                    <a:pt x="10798" y="6875"/>
                  </a:cubicBezTo>
                  <a:lnTo>
                    <a:pt x="10798" y="6875"/>
                  </a:lnTo>
                  <a:cubicBezTo>
                    <a:pt x="10847" y="6872"/>
                    <a:pt x="10896" y="6870"/>
                    <a:pt x="10945" y="6870"/>
                  </a:cubicBezTo>
                  <a:cubicBezTo>
                    <a:pt x="11137" y="6870"/>
                    <a:pt x="11330" y="6897"/>
                    <a:pt x="11550" y="6952"/>
                  </a:cubicBezTo>
                  <a:lnTo>
                    <a:pt x="11880" y="6952"/>
                  </a:lnTo>
                  <a:cubicBezTo>
                    <a:pt x="12004" y="6952"/>
                    <a:pt x="12055" y="6947"/>
                    <a:pt x="12059" y="6938"/>
                  </a:cubicBezTo>
                  <a:lnTo>
                    <a:pt x="12059" y="6938"/>
                  </a:lnTo>
                  <a:cubicBezTo>
                    <a:pt x="12110" y="6947"/>
                    <a:pt x="12160" y="6952"/>
                    <a:pt x="12210" y="6952"/>
                  </a:cubicBezTo>
                  <a:cubicBezTo>
                    <a:pt x="12585" y="7053"/>
                    <a:pt x="12942" y="7100"/>
                    <a:pt x="13278" y="7100"/>
                  </a:cubicBezTo>
                  <a:cubicBezTo>
                    <a:pt x="16970" y="7100"/>
                    <a:pt x="18112" y="1462"/>
                    <a:pt x="14079" y="353"/>
                  </a:cubicBezTo>
                  <a:cubicBezTo>
                    <a:pt x="13129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7"/>
            <p:cNvSpPr/>
            <p:nvPr/>
          </p:nvSpPr>
          <p:spPr>
            <a:xfrm>
              <a:off x="6892425" y="15596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6924" y="9061"/>
                  </a:moveTo>
                  <a:cubicBezTo>
                    <a:pt x="6914" y="9142"/>
                    <a:pt x="6890" y="9323"/>
                    <a:pt x="6868" y="9474"/>
                  </a:cubicBezTo>
                  <a:lnTo>
                    <a:pt x="6868" y="9474"/>
                  </a:lnTo>
                  <a:cubicBezTo>
                    <a:pt x="6869" y="9397"/>
                    <a:pt x="6819" y="9423"/>
                    <a:pt x="6819" y="9349"/>
                  </a:cubicBezTo>
                  <a:cubicBezTo>
                    <a:pt x="6854" y="9244"/>
                    <a:pt x="6889" y="9151"/>
                    <a:pt x="6924" y="9061"/>
                  </a:cubicBezTo>
                  <a:close/>
                  <a:moveTo>
                    <a:pt x="6856" y="9553"/>
                  </a:moveTo>
                  <a:cubicBezTo>
                    <a:pt x="6842" y="9646"/>
                    <a:pt x="6829" y="9714"/>
                    <a:pt x="6823" y="9714"/>
                  </a:cubicBezTo>
                  <a:cubicBezTo>
                    <a:pt x="6821" y="9714"/>
                    <a:pt x="6819" y="9703"/>
                    <a:pt x="6819" y="9679"/>
                  </a:cubicBezTo>
                  <a:cubicBezTo>
                    <a:pt x="6837" y="9627"/>
                    <a:pt x="6849" y="9585"/>
                    <a:pt x="6856" y="9553"/>
                  </a:cubicBezTo>
                  <a:close/>
                  <a:moveTo>
                    <a:pt x="7747" y="12336"/>
                  </a:moveTo>
                  <a:lnTo>
                    <a:pt x="7747" y="12336"/>
                  </a:lnTo>
                  <a:cubicBezTo>
                    <a:pt x="7838" y="12444"/>
                    <a:pt x="7919" y="12539"/>
                    <a:pt x="7919" y="12539"/>
                  </a:cubicBezTo>
                  <a:cubicBezTo>
                    <a:pt x="7888" y="12508"/>
                    <a:pt x="7853" y="12473"/>
                    <a:pt x="7809" y="12429"/>
                  </a:cubicBezTo>
                  <a:lnTo>
                    <a:pt x="7747" y="12336"/>
                  </a:lnTo>
                  <a:close/>
                  <a:moveTo>
                    <a:pt x="7699" y="0"/>
                  </a:moveTo>
                  <a:cubicBezTo>
                    <a:pt x="7113" y="0"/>
                    <a:pt x="6526" y="147"/>
                    <a:pt x="5939" y="440"/>
                  </a:cubicBezTo>
                  <a:lnTo>
                    <a:pt x="6049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19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8" y="20383"/>
                    <a:pt x="12561" y="20260"/>
                    <a:pt x="13529" y="20018"/>
                  </a:cubicBezTo>
                  <a:cubicBezTo>
                    <a:pt x="15398" y="19578"/>
                    <a:pt x="16388" y="17598"/>
                    <a:pt x="15948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6" y="13349"/>
                    <a:pt x="11659" y="13419"/>
                  </a:cubicBezTo>
                  <a:cubicBezTo>
                    <a:pt x="11439" y="13419"/>
                    <a:pt x="11219" y="13529"/>
                    <a:pt x="10999" y="13529"/>
                  </a:cubicBezTo>
                  <a:cubicBezTo>
                    <a:pt x="10883" y="13552"/>
                    <a:pt x="10860" y="13560"/>
                    <a:pt x="10889" y="13560"/>
                  </a:cubicBezTo>
                  <a:cubicBezTo>
                    <a:pt x="10968" y="13560"/>
                    <a:pt x="11433" y="13497"/>
                    <a:pt x="11439" y="13497"/>
                  </a:cubicBezTo>
                  <a:lnTo>
                    <a:pt x="11439" y="13497"/>
                  </a:lnTo>
                  <a:cubicBezTo>
                    <a:pt x="11441" y="13497"/>
                    <a:pt x="11382" y="13505"/>
                    <a:pt x="11219" y="13529"/>
                  </a:cubicBezTo>
                  <a:cubicBezTo>
                    <a:pt x="10999" y="13584"/>
                    <a:pt x="10806" y="13611"/>
                    <a:pt x="10614" y="13611"/>
                  </a:cubicBezTo>
                  <a:cubicBezTo>
                    <a:pt x="10421" y="13611"/>
                    <a:pt x="10229" y="13584"/>
                    <a:pt x="10009" y="13529"/>
                  </a:cubicBezTo>
                  <a:lnTo>
                    <a:pt x="9789" y="13529"/>
                  </a:lnTo>
                  <a:cubicBezTo>
                    <a:pt x="9775" y="13524"/>
                    <a:pt x="9760" y="13519"/>
                    <a:pt x="9746" y="13514"/>
                  </a:cubicBezTo>
                  <a:lnTo>
                    <a:pt x="9746" y="13514"/>
                  </a:lnTo>
                  <a:cubicBezTo>
                    <a:pt x="9833" y="13522"/>
                    <a:pt x="9930" y="13529"/>
                    <a:pt x="10009" y="13529"/>
                  </a:cubicBezTo>
                  <a:lnTo>
                    <a:pt x="10229" y="13529"/>
                  </a:lnTo>
                  <a:cubicBezTo>
                    <a:pt x="9940" y="13502"/>
                    <a:pt x="9758" y="13489"/>
                    <a:pt x="9652" y="13483"/>
                  </a:cubicBezTo>
                  <a:lnTo>
                    <a:pt x="9652" y="13483"/>
                  </a:lnTo>
                  <a:cubicBezTo>
                    <a:pt x="9683" y="13493"/>
                    <a:pt x="9715" y="13504"/>
                    <a:pt x="9746" y="13514"/>
                  </a:cubicBezTo>
                  <a:lnTo>
                    <a:pt x="9746" y="13514"/>
                  </a:lnTo>
                  <a:cubicBezTo>
                    <a:pt x="9591" y="13500"/>
                    <a:pt x="9472" y="13480"/>
                    <a:pt x="9561" y="13480"/>
                  </a:cubicBezTo>
                  <a:cubicBezTo>
                    <a:pt x="9581" y="13480"/>
                    <a:pt x="9610" y="13481"/>
                    <a:pt x="9652" y="13483"/>
                  </a:cubicBezTo>
                  <a:lnTo>
                    <a:pt x="9652" y="13483"/>
                  </a:lnTo>
                  <a:cubicBezTo>
                    <a:pt x="9404" y="13400"/>
                    <a:pt x="9157" y="13318"/>
                    <a:pt x="8909" y="13235"/>
                  </a:cubicBezTo>
                  <a:lnTo>
                    <a:pt x="8909" y="13235"/>
                  </a:lnTo>
                  <a:lnTo>
                    <a:pt x="8689" y="13089"/>
                  </a:lnTo>
                  <a:cubicBezTo>
                    <a:pt x="8508" y="12998"/>
                    <a:pt x="8402" y="12982"/>
                    <a:pt x="8309" y="12918"/>
                  </a:cubicBezTo>
                  <a:lnTo>
                    <a:pt x="8309" y="12918"/>
                  </a:lnTo>
                  <a:cubicBezTo>
                    <a:pt x="8397" y="12992"/>
                    <a:pt x="8470" y="13054"/>
                    <a:pt x="8465" y="13054"/>
                  </a:cubicBezTo>
                  <a:cubicBezTo>
                    <a:pt x="8462" y="13054"/>
                    <a:pt x="8431" y="13032"/>
                    <a:pt x="8359" y="12979"/>
                  </a:cubicBezTo>
                  <a:cubicBezTo>
                    <a:pt x="8318" y="12937"/>
                    <a:pt x="8281" y="12901"/>
                    <a:pt x="8249" y="12869"/>
                  </a:cubicBezTo>
                  <a:lnTo>
                    <a:pt x="8249" y="12869"/>
                  </a:lnTo>
                  <a:cubicBezTo>
                    <a:pt x="8269" y="12888"/>
                    <a:pt x="8289" y="12904"/>
                    <a:pt x="8309" y="12918"/>
                  </a:cubicBezTo>
                  <a:lnTo>
                    <a:pt x="8309" y="12918"/>
                  </a:lnTo>
                  <a:cubicBezTo>
                    <a:pt x="8289" y="12902"/>
                    <a:pt x="8269" y="12885"/>
                    <a:pt x="8249" y="12869"/>
                  </a:cubicBezTo>
                  <a:lnTo>
                    <a:pt x="8249" y="12869"/>
                  </a:lnTo>
                  <a:cubicBezTo>
                    <a:pt x="8077" y="12696"/>
                    <a:pt x="8023" y="12642"/>
                    <a:pt x="7919" y="12539"/>
                  </a:cubicBezTo>
                  <a:cubicBezTo>
                    <a:pt x="7919" y="12429"/>
                    <a:pt x="7699" y="12319"/>
                    <a:pt x="7699" y="12209"/>
                  </a:cubicBezTo>
                  <a:cubicBezTo>
                    <a:pt x="7699" y="12209"/>
                    <a:pt x="7369" y="11769"/>
                    <a:pt x="7259" y="11549"/>
                  </a:cubicBezTo>
                  <a:cubicBezTo>
                    <a:pt x="7259" y="11361"/>
                    <a:pt x="7179" y="11253"/>
                    <a:pt x="7087" y="11157"/>
                  </a:cubicBezTo>
                  <a:lnTo>
                    <a:pt x="7087" y="11157"/>
                  </a:lnTo>
                  <a:cubicBezTo>
                    <a:pt x="7033" y="10954"/>
                    <a:pt x="7014" y="10702"/>
                    <a:pt x="6929" y="10449"/>
                  </a:cubicBezTo>
                  <a:lnTo>
                    <a:pt x="6929" y="9459"/>
                  </a:lnTo>
                  <a:lnTo>
                    <a:pt x="6929" y="9048"/>
                  </a:lnTo>
                  <a:lnTo>
                    <a:pt x="6929" y="9048"/>
                  </a:lnTo>
                  <a:cubicBezTo>
                    <a:pt x="7003" y="8860"/>
                    <a:pt x="7076" y="8689"/>
                    <a:pt x="7149" y="8469"/>
                  </a:cubicBezTo>
                  <a:lnTo>
                    <a:pt x="7149" y="8469"/>
                  </a:lnTo>
                  <a:cubicBezTo>
                    <a:pt x="7042" y="8683"/>
                    <a:pt x="7005" y="8758"/>
                    <a:pt x="7003" y="8758"/>
                  </a:cubicBezTo>
                  <a:cubicBezTo>
                    <a:pt x="6999" y="8758"/>
                    <a:pt x="7149" y="8433"/>
                    <a:pt x="7149" y="8359"/>
                  </a:cubicBezTo>
                  <a:cubicBezTo>
                    <a:pt x="7149" y="8343"/>
                    <a:pt x="7161" y="8314"/>
                    <a:pt x="7182" y="8277"/>
                  </a:cubicBezTo>
                  <a:lnTo>
                    <a:pt x="7182" y="8277"/>
                  </a:lnTo>
                  <a:cubicBezTo>
                    <a:pt x="7164" y="8341"/>
                    <a:pt x="7149" y="8412"/>
                    <a:pt x="7149" y="8469"/>
                  </a:cubicBezTo>
                  <a:cubicBezTo>
                    <a:pt x="7195" y="8333"/>
                    <a:pt x="7222" y="8243"/>
                    <a:pt x="7235" y="8189"/>
                  </a:cubicBezTo>
                  <a:lnTo>
                    <a:pt x="7235" y="8189"/>
                  </a:lnTo>
                  <a:cubicBezTo>
                    <a:pt x="7214" y="8222"/>
                    <a:pt x="7196" y="8252"/>
                    <a:pt x="7182" y="8277"/>
                  </a:cubicBezTo>
                  <a:lnTo>
                    <a:pt x="7182" y="8277"/>
                  </a:lnTo>
                  <a:cubicBezTo>
                    <a:pt x="7206" y="8191"/>
                    <a:pt x="7237" y="8121"/>
                    <a:pt x="7245" y="8121"/>
                  </a:cubicBezTo>
                  <a:lnTo>
                    <a:pt x="7245" y="8121"/>
                  </a:lnTo>
                  <a:cubicBezTo>
                    <a:pt x="7249" y="8121"/>
                    <a:pt x="7247" y="8141"/>
                    <a:pt x="7235" y="8189"/>
                  </a:cubicBezTo>
                  <a:lnTo>
                    <a:pt x="7235" y="8189"/>
                  </a:lnTo>
                  <a:cubicBezTo>
                    <a:pt x="7352" y="8006"/>
                    <a:pt x="7558" y="7725"/>
                    <a:pt x="7651" y="7527"/>
                  </a:cubicBezTo>
                  <a:lnTo>
                    <a:pt x="7651" y="7527"/>
                  </a:lnTo>
                  <a:lnTo>
                    <a:pt x="7919" y="7259"/>
                  </a:lnTo>
                  <a:lnTo>
                    <a:pt x="8139" y="7149"/>
                  </a:lnTo>
                  <a:cubicBezTo>
                    <a:pt x="8174" y="7103"/>
                    <a:pt x="8198" y="7067"/>
                    <a:pt x="8212" y="7041"/>
                  </a:cubicBezTo>
                  <a:lnTo>
                    <a:pt x="8212" y="7041"/>
                  </a:lnTo>
                  <a:cubicBezTo>
                    <a:pt x="8224" y="7040"/>
                    <a:pt x="8237" y="7039"/>
                    <a:pt x="8249" y="7039"/>
                  </a:cubicBezTo>
                  <a:cubicBezTo>
                    <a:pt x="8579" y="6819"/>
                    <a:pt x="9019" y="6599"/>
                    <a:pt x="9459" y="6379"/>
                  </a:cubicBezTo>
                  <a:cubicBezTo>
                    <a:pt x="10229" y="5939"/>
                    <a:pt x="10779" y="5169"/>
                    <a:pt x="10999" y="4400"/>
                  </a:cubicBezTo>
                  <a:cubicBezTo>
                    <a:pt x="11549" y="2530"/>
                    <a:pt x="10449" y="660"/>
                    <a:pt x="8579" y="110"/>
                  </a:cubicBezTo>
                  <a:cubicBezTo>
                    <a:pt x="8286" y="37"/>
                    <a:pt x="7993" y="0"/>
                    <a:pt x="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7"/>
            <p:cNvSpPr/>
            <p:nvPr/>
          </p:nvSpPr>
          <p:spPr>
            <a:xfrm>
              <a:off x="6551450" y="2043350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8864" y="8323"/>
                  </a:moveTo>
                  <a:lnTo>
                    <a:pt x="8910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5" y="10309"/>
                  </a:moveTo>
                  <a:cubicBezTo>
                    <a:pt x="9568" y="10333"/>
                    <a:pt x="9569" y="10348"/>
                    <a:pt x="9569" y="10348"/>
                  </a:cubicBezTo>
                  <a:cubicBezTo>
                    <a:pt x="9569" y="10335"/>
                    <a:pt x="9568" y="10322"/>
                    <a:pt x="9565" y="10309"/>
                  </a:cubicBezTo>
                  <a:close/>
                  <a:moveTo>
                    <a:pt x="9676" y="10753"/>
                  </a:moveTo>
                  <a:cubicBezTo>
                    <a:pt x="9678" y="10753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5" y="11222"/>
                    <a:pt x="9610" y="11316"/>
                    <a:pt x="9575" y="11406"/>
                  </a:cubicBezTo>
                  <a:lnTo>
                    <a:pt x="9575" y="11406"/>
                  </a:lnTo>
                  <a:cubicBezTo>
                    <a:pt x="9594" y="11255"/>
                    <a:pt x="9659" y="10753"/>
                    <a:pt x="9676" y="10753"/>
                  </a:cubicBezTo>
                  <a:close/>
                  <a:moveTo>
                    <a:pt x="8690" y="13098"/>
                  </a:moveTo>
                  <a:cubicBezTo>
                    <a:pt x="8647" y="13119"/>
                    <a:pt x="8608" y="13140"/>
                    <a:pt x="8572" y="13162"/>
                  </a:cubicBezTo>
                  <a:lnTo>
                    <a:pt x="8572" y="13162"/>
                  </a:lnTo>
                  <a:cubicBezTo>
                    <a:pt x="8624" y="13124"/>
                    <a:pt x="8668" y="13098"/>
                    <a:pt x="8690" y="13098"/>
                  </a:cubicBezTo>
                  <a:close/>
                  <a:moveTo>
                    <a:pt x="5627" y="0"/>
                  </a:moveTo>
                  <a:cubicBezTo>
                    <a:pt x="4704" y="0"/>
                    <a:pt x="3775" y="110"/>
                    <a:pt x="2860" y="339"/>
                  </a:cubicBezTo>
                  <a:cubicBezTo>
                    <a:pt x="990" y="889"/>
                    <a:pt x="0" y="2759"/>
                    <a:pt x="440" y="4628"/>
                  </a:cubicBezTo>
                  <a:cubicBezTo>
                    <a:pt x="908" y="6126"/>
                    <a:pt x="2332" y="7145"/>
                    <a:pt x="3830" y="7145"/>
                  </a:cubicBezTo>
                  <a:cubicBezTo>
                    <a:pt x="4092" y="7145"/>
                    <a:pt x="4357" y="7114"/>
                    <a:pt x="4620" y="7048"/>
                  </a:cubicBezTo>
                  <a:lnTo>
                    <a:pt x="5172" y="6864"/>
                  </a:lnTo>
                  <a:lnTo>
                    <a:pt x="5172" y="6864"/>
                  </a:lnTo>
                  <a:cubicBezTo>
                    <a:pt x="5079" y="6872"/>
                    <a:pt x="4981" y="6877"/>
                    <a:pt x="4930" y="6877"/>
                  </a:cubicBezTo>
                  <a:cubicBezTo>
                    <a:pt x="4852" y="6877"/>
                    <a:pt x="4877" y="6865"/>
                    <a:pt x="5170" y="6828"/>
                  </a:cubicBezTo>
                  <a:lnTo>
                    <a:pt x="5280" y="6828"/>
                  </a:lnTo>
                  <a:lnTo>
                    <a:pt x="5172" y="6864"/>
                  </a:lnTo>
                  <a:lnTo>
                    <a:pt x="5172" y="6864"/>
                  </a:lnTo>
                  <a:cubicBezTo>
                    <a:pt x="5356" y="6850"/>
                    <a:pt x="5524" y="6828"/>
                    <a:pt x="5280" y="6828"/>
                  </a:cubicBezTo>
                  <a:lnTo>
                    <a:pt x="6270" y="6828"/>
                  </a:lnTo>
                  <a:cubicBezTo>
                    <a:pt x="6563" y="6828"/>
                    <a:pt x="6905" y="6926"/>
                    <a:pt x="6742" y="6926"/>
                  </a:cubicBezTo>
                  <a:cubicBezTo>
                    <a:pt x="6661" y="6926"/>
                    <a:pt x="6453" y="6902"/>
                    <a:pt x="6050" y="6828"/>
                  </a:cubicBezTo>
                  <a:lnTo>
                    <a:pt x="605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8030" y="7598"/>
                  </a:lnTo>
                  <a:lnTo>
                    <a:pt x="8138" y="7652"/>
                  </a:lnTo>
                  <a:lnTo>
                    <a:pt x="8138" y="7652"/>
                  </a:lnTo>
                  <a:cubicBezTo>
                    <a:pt x="8369" y="7827"/>
                    <a:pt x="8404" y="7863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690" y="8258"/>
                    <a:pt x="9020" y="8698"/>
                    <a:pt x="9130" y="8918"/>
                  </a:cubicBezTo>
                  <a:cubicBezTo>
                    <a:pt x="9216" y="9005"/>
                    <a:pt x="9235" y="9160"/>
                    <a:pt x="9292" y="9275"/>
                  </a:cubicBezTo>
                  <a:lnTo>
                    <a:pt x="9292" y="9275"/>
                  </a:lnTo>
                  <a:cubicBezTo>
                    <a:pt x="9354" y="9480"/>
                    <a:pt x="9371" y="9730"/>
                    <a:pt x="9460" y="9908"/>
                  </a:cubicBezTo>
                  <a:cubicBezTo>
                    <a:pt x="9460" y="10102"/>
                    <a:pt x="9545" y="10210"/>
                    <a:pt x="9565" y="10309"/>
                  </a:cubicBezTo>
                  <a:lnTo>
                    <a:pt x="9565" y="10309"/>
                  </a:lnTo>
                  <a:cubicBezTo>
                    <a:pt x="9550" y="10166"/>
                    <a:pt x="9501" y="9685"/>
                    <a:pt x="9529" y="9685"/>
                  </a:cubicBezTo>
                  <a:lnTo>
                    <a:pt x="9529" y="9685"/>
                  </a:lnTo>
                  <a:cubicBezTo>
                    <a:pt x="9537" y="9685"/>
                    <a:pt x="9550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13"/>
                    <a:pt x="9569" y="11218"/>
                    <a:pt x="9569" y="11419"/>
                  </a:cubicBezTo>
                  <a:lnTo>
                    <a:pt x="9569" y="11419"/>
                  </a:lnTo>
                  <a:cubicBezTo>
                    <a:pt x="9496" y="11607"/>
                    <a:pt x="9423" y="11778"/>
                    <a:pt x="9350" y="11998"/>
                  </a:cubicBezTo>
                  <a:cubicBezTo>
                    <a:pt x="9457" y="11783"/>
                    <a:pt x="9494" y="11708"/>
                    <a:pt x="9496" y="11708"/>
                  </a:cubicBezTo>
                  <a:lnTo>
                    <a:pt x="9496" y="11708"/>
                  </a:lnTo>
                  <a:cubicBezTo>
                    <a:pt x="9500" y="11708"/>
                    <a:pt x="9350" y="12033"/>
                    <a:pt x="9350" y="12108"/>
                  </a:cubicBezTo>
                  <a:cubicBezTo>
                    <a:pt x="9341" y="12116"/>
                    <a:pt x="9331" y="12127"/>
                    <a:pt x="9318" y="12140"/>
                  </a:cubicBezTo>
                  <a:lnTo>
                    <a:pt x="9318" y="12140"/>
                  </a:lnTo>
                  <a:cubicBezTo>
                    <a:pt x="9335" y="12082"/>
                    <a:pt x="9350" y="12026"/>
                    <a:pt x="9350" y="11998"/>
                  </a:cubicBezTo>
                  <a:lnTo>
                    <a:pt x="9350" y="11998"/>
                  </a:lnTo>
                  <a:cubicBezTo>
                    <a:pt x="9327" y="12064"/>
                    <a:pt x="9310" y="12118"/>
                    <a:pt x="9296" y="12162"/>
                  </a:cubicBezTo>
                  <a:lnTo>
                    <a:pt x="9296" y="12162"/>
                  </a:lnTo>
                  <a:cubicBezTo>
                    <a:pt x="9304" y="12154"/>
                    <a:pt x="9311" y="12146"/>
                    <a:pt x="9318" y="12140"/>
                  </a:cubicBezTo>
                  <a:lnTo>
                    <a:pt x="9318" y="12140"/>
                  </a:lnTo>
                  <a:cubicBezTo>
                    <a:pt x="9291" y="12227"/>
                    <a:pt x="9257" y="12317"/>
                    <a:pt x="9252" y="12317"/>
                  </a:cubicBezTo>
                  <a:cubicBezTo>
                    <a:pt x="9249" y="12317"/>
                    <a:pt x="9260" y="12275"/>
                    <a:pt x="9296" y="12162"/>
                  </a:cubicBezTo>
                  <a:lnTo>
                    <a:pt x="9296" y="12162"/>
                  </a:lnTo>
                  <a:cubicBezTo>
                    <a:pt x="9147" y="12314"/>
                    <a:pt x="8817" y="12669"/>
                    <a:pt x="8787" y="12890"/>
                  </a:cubicBezTo>
                  <a:lnTo>
                    <a:pt x="8787" y="12890"/>
                  </a:lnTo>
                  <a:lnTo>
                    <a:pt x="8470" y="13208"/>
                  </a:lnTo>
                  <a:lnTo>
                    <a:pt x="8415" y="13263"/>
                  </a:lnTo>
                  <a:lnTo>
                    <a:pt x="8415" y="13263"/>
                  </a:lnTo>
                  <a:cubicBezTo>
                    <a:pt x="8332" y="13318"/>
                    <a:pt x="8250" y="13373"/>
                    <a:pt x="8140" y="13428"/>
                  </a:cubicBezTo>
                  <a:cubicBezTo>
                    <a:pt x="7810" y="13648"/>
                    <a:pt x="7370" y="13867"/>
                    <a:pt x="7040" y="14087"/>
                  </a:cubicBezTo>
                  <a:cubicBezTo>
                    <a:pt x="6270" y="1452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30" y="20384"/>
                    <a:pt x="8257" y="20398"/>
                    <a:pt x="8485" y="20398"/>
                  </a:cubicBezTo>
                  <a:cubicBezTo>
                    <a:pt x="9171" y="20398"/>
                    <a:pt x="9872" y="20274"/>
                    <a:pt x="10449" y="20027"/>
                  </a:cubicBezTo>
                  <a:lnTo>
                    <a:pt x="10339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69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7"/>
            <p:cNvSpPr/>
            <p:nvPr/>
          </p:nvSpPr>
          <p:spPr>
            <a:xfrm>
              <a:off x="5859450" y="2043550"/>
              <a:ext cx="455550" cy="510200"/>
            </a:xfrm>
            <a:custGeom>
              <a:avLst/>
              <a:gdLst/>
              <a:ahLst/>
              <a:cxnLst/>
              <a:rect l="l" t="t" r="r" b="b"/>
              <a:pathLst>
                <a:path w="18222" h="20408" extrusionOk="0">
                  <a:moveTo>
                    <a:pt x="10037" y="7897"/>
                  </a:moveTo>
                  <a:lnTo>
                    <a:pt x="10082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6" y="7988"/>
                    <a:pt x="10082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lnTo>
                    <a:pt x="10528" y="9394"/>
                  </a:lnTo>
                  <a:cubicBezTo>
                    <a:pt x="10554" y="9537"/>
                    <a:pt x="10581" y="9687"/>
                    <a:pt x="10632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4" y="12533"/>
                    <a:pt x="9666" y="12533"/>
                  </a:cubicBezTo>
                  <a:cubicBezTo>
                    <a:pt x="9667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2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2" y="6820"/>
                    <a:pt x="8982" y="6930"/>
                  </a:cubicBezTo>
                  <a:lnTo>
                    <a:pt x="9312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5" y="7487"/>
                    <a:pt x="9673" y="7526"/>
                    <a:pt x="9862" y="7810"/>
                  </a:cubicBezTo>
                  <a:lnTo>
                    <a:pt x="9972" y="8030"/>
                  </a:lnTo>
                  <a:cubicBezTo>
                    <a:pt x="10126" y="8183"/>
                    <a:pt x="10225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2" y="8833"/>
                    <a:pt x="10412" y="9020"/>
                  </a:cubicBezTo>
                  <a:cubicBezTo>
                    <a:pt x="10433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6" y="9045"/>
                    <a:pt x="10462" y="9045"/>
                  </a:cubicBezTo>
                  <a:lnTo>
                    <a:pt x="10462" y="9045"/>
                  </a:lnTo>
                  <a:cubicBezTo>
                    <a:pt x="10483" y="9045"/>
                    <a:pt x="10574" y="9284"/>
                    <a:pt x="10632" y="9460"/>
                  </a:cubicBezTo>
                  <a:cubicBezTo>
                    <a:pt x="10742" y="9790"/>
                    <a:pt x="10632" y="9790"/>
                    <a:pt x="10632" y="10010"/>
                  </a:cubicBezTo>
                  <a:lnTo>
                    <a:pt x="10632" y="10402"/>
                  </a:lnTo>
                  <a:lnTo>
                    <a:pt x="10632" y="10402"/>
                  </a:lnTo>
                  <a:cubicBezTo>
                    <a:pt x="10603" y="10589"/>
                    <a:pt x="10563" y="10839"/>
                    <a:pt x="10522" y="11000"/>
                  </a:cubicBezTo>
                  <a:cubicBezTo>
                    <a:pt x="10412" y="11220"/>
                    <a:pt x="10302" y="11550"/>
                    <a:pt x="10192" y="11770"/>
                  </a:cubicBezTo>
                  <a:cubicBezTo>
                    <a:pt x="10192" y="11770"/>
                    <a:pt x="10329" y="11495"/>
                    <a:pt x="10412" y="11330"/>
                  </a:cubicBezTo>
                  <a:lnTo>
                    <a:pt x="10412" y="11330"/>
                  </a:lnTo>
                  <a:lnTo>
                    <a:pt x="10412" y="11550"/>
                  </a:lnTo>
                  <a:cubicBezTo>
                    <a:pt x="10302" y="11660"/>
                    <a:pt x="10192" y="11770"/>
                    <a:pt x="10082" y="11880"/>
                  </a:cubicBezTo>
                  <a:cubicBezTo>
                    <a:pt x="10033" y="12077"/>
                    <a:pt x="9851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2" y="12100"/>
                  </a:cubicBezTo>
                  <a:lnTo>
                    <a:pt x="10082" y="12100"/>
                  </a:lnTo>
                  <a:cubicBezTo>
                    <a:pt x="9972" y="12320"/>
                    <a:pt x="9752" y="12540"/>
                    <a:pt x="9532" y="12760"/>
                  </a:cubicBezTo>
                  <a:lnTo>
                    <a:pt x="9422" y="12870"/>
                  </a:lnTo>
                  <a:lnTo>
                    <a:pt x="9422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5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802" y="15949"/>
                  </a:cubicBezTo>
                  <a:cubicBezTo>
                    <a:pt x="18002" y="12650"/>
                    <a:pt x="18221" y="8470"/>
                    <a:pt x="16352" y="4950"/>
                  </a:cubicBezTo>
                  <a:cubicBezTo>
                    <a:pt x="15362" y="2861"/>
                    <a:pt x="13602" y="132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7"/>
            <p:cNvSpPr/>
            <p:nvPr/>
          </p:nvSpPr>
          <p:spPr>
            <a:xfrm>
              <a:off x="5220600" y="2043350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8864" y="8323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7" y="8396"/>
                    <a:pt x="8864" y="8323"/>
                  </a:cubicBezTo>
                  <a:close/>
                  <a:moveTo>
                    <a:pt x="9565" y="10309"/>
                  </a:moveTo>
                  <a:cubicBezTo>
                    <a:pt x="9567" y="10333"/>
                    <a:pt x="9569" y="10348"/>
                    <a:pt x="9569" y="10348"/>
                  </a:cubicBezTo>
                  <a:cubicBezTo>
                    <a:pt x="9569" y="10335"/>
                    <a:pt x="9568" y="10322"/>
                    <a:pt x="9565" y="10309"/>
                  </a:cubicBezTo>
                  <a:close/>
                  <a:moveTo>
                    <a:pt x="9675" y="10753"/>
                  </a:moveTo>
                  <a:cubicBezTo>
                    <a:pt x="9678" y="10753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2" y="11229"/>
                    <a:pt x="9605" y="11327"/>
                    <a:pt x="9572" y="11421"/>
                  </a:cubicBezTo>
                  <a:lnTo>
                    <a:pt x="9572" y="11421"/>
                  </a:lnTo>
                  <a:cubicBezTo>
                    <a:pt x="9589" y="11294"/>
                    <a:pt x="9658" y="10753"/>
                    <a:pt x="9675" y="10753"/>
                  </a:cubicBezTo>
                  <a:close/>
                  <a:moveTo>
                    <a:pt x="9459" y="11998"/>
                  </a:moveTo>
                  <a:lnTo>
                    <a:pt x="9459" y="11998"/>
                  </a:lnTo>
                  <a:cubicBezTo>
                    <a:pt x="9459" y="12068"/>
                    <a:pt x="9325" y="12317"/>
                    <a:pt x="9313" y="12317"/>
                  </a:cubicBezTo>
                  <a:cubicBezTo>
                    <a:pt x="9307" y="12317"/>
                    <a:pt x="9340" y="12237"/>
                    <a:pt x="9459" y="11998"/>
                  </a:cubicBezTo>
                  <a:close/>
                  <a:moveTo>
                    <a:pt x="5627" y="0"/>
                  </a:moveTo>
                  <a:cubicBezTo>
                    <a:pt x="4703" y="0"/>
                    <a:pt x="3775" y="110"/>
                    <a:pt x="2860" y="339"/>
                  </a:cubicBezTo>
                  <a:cubicBezTo>
                    <a:pt x="990" y="889"/>
                    <a:pt x="0" y="2759"/>
                    <a:pt x="440" y="4628"/>
                  </a:cubicBezTo>
                  <a:cubicBezTo>
                    <a:pt x="908" y="6126"/>
                    <a:pt x="2331" y="7145"/>
                    <a:pt x="3897" y="7145"/>
                  </a:cubicBezTo>
                  <a:cubicBezTo>
                    <a:pt x="4172" y="7145"/>
                    <a:pt x="4451" y="7114"/>
                    <a:pt x="4730" y="7048"/>
                  </a:cubicBezTo>
                  <a:lnTo>
                    <a:pt x="5184" y="6866"/>
                  </a:lnTo>
                  <a:lnTo>
                    <a:pt x="5184" y="6866"/>
                  </a:lnTo>
                  <a:cubicBezTo>
                    <a:pt x="5106" y="6873"/>
                    <a:pt x="5025" y="6877"/>
                    <a:pt x="4978" y="6877"/>
                  </a:cubicBezTo>
                  <a:cubicBezTo>
                    <a:pt x="4901" y="6877"/>
                    <a:pt x="4913" y="6865"/>
                    <a:pt x="5170" y="6828"/>
                  </a:cubicBezTo>
                  <a:lnTo>
                    <a:pt x="5280" y="6828"/>
                  </a:lnTo>
                  <a:lnTo>
                    <a:pt x="5184" y="6866"/>
                  </a:lnTo>
                  <a:lnTo>
                    <a:pt x="5184" y="6866"/>
                  </a:lnTo>
                  <a:cubicBezTo>
                    <a:pt x="5364" y="6852"/>
                    <a:pt x="5534" y="6828"/>
                    <a:pt x="5280" y="6828"/>
                  </a:cubicBezTo>
                  <a:lnTo>
                    <a:pt x="6379" y="6828"/>
                  </a:lnTo>
                  <a:cubicBezTo>
                    <a:pt x="6599" y="6828"/>
                    <a:pt x="6917" y="6926"/>
                    <a:pt x="6779" y="6926"/>
                  </a:cubicBezTo>
                  <a:cubicBezTo>
                    <a:pt x="6709" y="6926"/>
                    <a:pt x="6526" y="6902"/>
                    <a:pt x="6159" y="6828"/>
                  </a:cubicBezTo>
                  <a:lnTo>
                    <a:pt x="6159" y="6828"/>
                  </a:lnTo>
                  <a:lnTo>
                    <a:pt x="6599" y="6938"/>
                  </a:lnTo>
                  <a:cubicBezTo>
                    <a:pt x="6819" y="7012"/>
                    <a:pt x="7039" y="7085"/>
                    <a:pt x="7259" y="7158"/>
                  </a:cubicBezTo>
                  <a:lnTo>
                    <a:pt x="7259" y="7158"/>
                  </a:lnTo>
                  <a:lnTo>
                    <a:pt x="7699" y="7378"/>
                  </a:lnTo>
                  <a:lnTo>
                    <a:pt x="7919" y="7488"/>
                  </a:lnTo>
                  <a:lnTo>
                    <a:pt x="7919" y="7488"/>
                  </a:lnTo>
                  <a:cubicBezTo>
                    <a:pt x="8359" y="7818"/>
                    <a:pt x="8359" y="7818"/>
                    <a:pt x="8579" y="8038"/>
                  </a:cubicBezTo>
                  <a:lnTo>
                    <a:pt x="8689" y="8148"/>
                  </a:lnTo>
                  <a:lnTo>
                    <a:pt x="8689" y="8148"/>
                  </a:lnTo>
                  <a:cubicBezTo>
                    <a:pt x="8799" y="8258"/>
                    <a:pt x="9019" y="8698"/>
                    <a:pt x="9129" y="8918"/>
                  </a:cubicBezTo>
                  <a:cubicBezTo>
                    <a:pt x="9229" y="9018"/>
                    <a:pt x="9238" y="9210"/>
                    <a:pt x="9322" y="9326"/>
                  </a:cubicBezTo>
                  <a:lnTo>
                    <a:pt x="9322" y="9326"/>
                  </a:lnTo>
                  <a:cubicBezTo>
                    <a:pt x="9399" y="9521"/>
                    <a:pt x="9459" y="9745"/>
                    <a:pt x="9459" y="9908"/>
                  </a:cubicBezTo>
                  <a:cubicBezTo>
                    <a:pt x="9459" y="10102"/>
                    <a:pt x="9545" y="10210"/>
                    <a:pt x="9565" y="10309"/>
                  </a:cubicBezTo>
                  <a:lnTo>
                    <a:pt x="9565" y="10309"/>
                  </a:lnTo>
                  <a:cubicBezTo>
                    <a:pt x="9550" y="10166"/>
                    <a:pt x="9500" y="9685"/>
                    <a:pt x="9529" y="9685"/>
                  </a:cubicBezTo>
                  <a:lnTo>
                    <a:pt x="9529" y="9685"/>
                  </a:lnTo>
                  <a:cubicBezTo>
                    <a:pt x="9536" y="9685"/>
                    <a:pt x="9549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15"/>
                    <a:pt x="9569" y="11222"/>
                    <a:pt x="9569" y="11431"/>
                  </a:cubicBezTo>
                  <a:lnTo>
                    <a:pt x="9569" y="11431"/>
                  </a:lnTo>
                  <a:cubicBezTo>
                    <a:pt x="9514" y="11589"/>
                    <a:pt x="9472" y="11737"/>
                    <a:pt x="9462" y="11914"/>
                  </a:cubicBezTo>
                  <a:lnTo>
                    <a:pt x="9462" y="11914"/>
                  </a:lnTo>
                  <a:cubicBezTo>
                    <a:pt x="9424" y="11994"/>
                    <a:pt x="9382" y="12075"/>
                    <a:pt x="9349" y="12108"/>
                  </a:cubicBezTo>
                  <a:cubicBezTo>
                    <a:pt x="9259" y="12197"/>
                    <a:pt x="8950" y="12581"/>
                    <a:pt x="8839" y="12838"/>
                  </a:cubicBezTo>
                  <a:lnTo>
                    <a:pt x="8839" y="12838"/>
                  </a:lnTo>
                  <a:lnTo>
                    <a:pt x="8469" y="13208"/>
                  </a:lnTo>
                  <a:lnTo>
                    <a:pt x="8414" y="13263"/>
                  </a:lnTo>
                  <a:lnTo>
                    <a:pt x="8414" y="13263"/>
                  </a:lnTo>
                  <a:cubicBezTo>
                    <a:pt x="8332" y="13318"/>
                    <a:pt x="8249" y="13373"/>
                    <a:pt x="8139" y="13428"/>
                  </a:cubicBezTo>
                  <a:cubicBezTo>
                    <a:pt x="7809" y="13648"/>
                    <a:pt x="7369" y="13867"/>
                    <a:pt x="7039" y="14087"/>
                  </a:cubicBezTo>
                  <a:cubicBezTo>
                    <a:pt x="6269" y="14527"/>
                    <a:pt x="5609" y="15187"/>
                    <a:pt x="5390" y="16067"/>
                  </a:cubicBezTo>
                  <a:cubicBezTo>
                    <a:pt x="5170" y="16947"/>
                    <a:pt x="5280" y="17937"/>
                    <a:pt x="5829" y="18707"/>
                  </a:cubicBezTo>
                  <a:cubicBezTo>
                    <a:pt x="6269" y="19477"/>
                    <a:pt x="6929" y="20027"/>
                    <a:pt x="7809" y="20357"/>
                  </a:cubicBezTo>
                  <a:cubicBezTo>
                    <a:pt x="8029" y="20384"/>
                    <a:pt x="8256" y="20398"/>
                    <a:pt x="8485" y="20398"/>
                  </a:cubicBezTo>
                  <a:cubicBezTo>
                    <a:pt x="9170" y="20398"/>
                    <a:pt x="9872" y="20274"/>
                    <a:pt x="10449" y="20027"/>
                  </a:cubicBezTo>
                  <a:lnTo>
                    <a:pt x="10339" y="19917"/>
                  </a:lnTo>
                  <a:cubicBezTo>
                    <a:pt x="14079" y="18267"/>
                    <a:pt x="16388" y="14527"/>
                    <a:pt x="16388" y="10458"/>
                  </a:cubicBezTo>
                  <a:cubicBezTo>
                    <a:pt x="16388" y="6498"/>
                    <a:pt x="14189" y="2979"/>
                    <a:pt x="10669" y="1109"/>
                  </a:cubicBezTo>
                  <a:cubicBezTo>
                    <a:pt x="9088" y="390"/>
                    <a:pt x="7366" y="0"/>
                    <a:pt x="5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7"/>
            <p:cNvSpPr/>
            <p:nvPr/>
          </p:nvSpPr>
          <p:spPr>
            <a:xfrm>
              <a:off x="4528575" y="2043550"/>
              <a:ext cx="455575" cy="510200"/>
            </a:xfrm>
            <a:custGeom>
              <a:avLst/>
              <a:gdLst/>
              <a:ahLst/>
              <a:cxnLst/>
              <a:rect l="l" t="t" r="r" b="b"/>
              <a:pathLst>
                <a:path w="18223" h="20408" extrusionOk="0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7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lnTo>
                    <a:pt x="10528" y="9394"/>
                  </a:lnTo>
                  <a:cubicBezTo>
                    <a:pt x="10554" y="9537"/>
                    <a:pt x="10582" y="9687"/>
                    <a:pt x="10633" y="9790"/>
                  </a:cubicBezTo>
                  <a:cubicBezTo>
                    <a:pt x="10589" y="9628"/>
                    <a:pt x="10554" y="9498"/>
                    <a:pt x="10528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9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5" y="12533"/>
                    <a:pt x="9666" y="12533"/>
                  </a:cubicBezTo>
                  <a:cubicBezTo>
                    <a:pt x="9668" y="12533"/>
                    <a:pt x="9700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9" y="7264"/>
                    <a:pt x="9324" y="7268"/>
                    <a:pt x="9330" y="7271"/>
                  </a:cubicBezTo>
                  <a:lnTo>
                    <a:pt x="9330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863" y="7810"/>
                  </a:lnTo>
                  <a:lnTo>
                    <a:pt x="9973" y="8030"/>
                  </a:lnTo>
                  <a:cubicBezTo>
                    <a:pt x="10126" y="8183"/>
                    <a:pt x="10226" y="8336"/>
                    <a:pt x="10310" y="8527"/>
                  </a:cubicBezTo>
                  <a:lnTo>
                    <a:pt x="10310" y="8527"/>
                  </a:lnTo>
                  <a:cubicBezTo>
                    <a:pt x="10334" y="8646"/>
                    <a:pt x="10413" y="8833"/>
                    <a:pt x="10413" y="9020"/>
                  </a:cubicBezTo>
                  <a:cubicBezTo>
                    <a:pt x="10434" y="9041"/>
                    <a:pt x="10451" y="9074"/>
                    <a:pt x="10465" y="9114"/>
                  </a:cubicBezTo>
                  <a:lnTo>
                    <a:pt x="10465" y="9114"/>
                  </a:lnTo>
                  <a:cubicBezTo>
                    <a:pt x="10457" y="9065"/>
                    <a:pt x="10457" y="9045"/>
                    <a:pt x="10463" y="9045"/>
                  </a:cubicBezTo>
                  <a:lnTo>
                    <a:pt x="10463" y="9045"/>
                  </a:ln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3" y="10589"/>
                    <a:pt x="10563" y="10839"/>
                    <a:pt x="10523" y="11000"/>
                  </a:cubicBezTo>
                  <a:cubicBezTo>
                    <a:pt x="10415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4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7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4" y="13327"/>
                    <a:pt x="8414" y="13420"/>
                    <a:pt x="8213" y="13420"/>
                  </a:cubicBezTo>
                  <a:cubicBezTo>
                    <a:pt x="7995" y="13529"/>
                    <a:pt x="7885" y="13530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40"/>
                  </a:cubicBezTo>
                  <a:lnTo>
                    <a:pt x="7663" y="13640"/>
                  </a:lnTo>
                  <a:cubicBezTo>
                    <a:pt x="7665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7" y="13319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3" y="1321"/>
                    <a:pt x="11513" y="441"/>
                  </a:cubicBezTo>
                  <a:cubicBezTo>
                    <a:pt x="11000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7"/>
            <p:cNvSpPr/>
            <p:nvPr/>
          </p:nvSpPr>
          <p:spPr>
            <a:xfrm>
              <a:off x="3889725" y="2043350"/>
              <a:ext cx="409725" cy="509925"/>
            </a:xfrm>
            <a:custGeom>
              <a:avLst/>
              <a:gdLst/>
              <a:ahLst/>
              <a:cxnLst/>
              <a:rect l="l" t="t" r="r" b="b"/>
              <a:pathLst>
                <a:path w="16389" h="20397" extrusionOk="0">
                  <a:moveTo>
                    <a:pt x="8864" y="8323"/>
                  </a:moveTo>
                  <a:lnTo>
                    <a:pt x="8910" y="8368"/>
                  </a:lnTo>
                  <a:cubicBezTo>
                    <a:pt x="8949" y="8426"/>
                    <a:pt x="8963" y="8450"/>
                    <a:pt x="8962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5" y="10307"/>
                  </a:moveTo>
                  <a:cubicBezTo>
                    <a:pt x="9568" y="10321"/>
                    <a:pt x="9570" y="10334"/>
                    <a:pt x="9570" y="10348"/>
                  </a:cubicBezTo>
                  <a:cubicBezTo>
                    <a:pt x="9570" y="10348"/>
                    <a:pt x="9568" y="10333"/>
                    <a:pt x="9565" y="10307"/>
                  </a:cubicBezTo>
                  <a:close/>
                  <a:moveTo>
                    <a:pt x="9350" y="11998"/>
                  </a:moveTo>
                  <a:cubicBezTo>
                    <a:pt x="9350" y="12068"/>
                    <a:pt x="9215" y="12317"/>
                    <a:pt x="9204" y="12317"/>
                  </a:cubicBezTo>
                  <a:cubicBezTo>
                    <a:pt x="9197" y="12317"/>
                    <a:pt x="9230" y="12237"/>
                    <a:pt x="9350" y="11998"/>
                  </a:cubicBezTo>
                  <a:close/>
                  <a:moveTo>
                    <a:pt x="8580" y="13098"/>
                  </a:moveTo>
                  <a:cubicBezTo>
                    <a:pt x="8557" y="13120"/>
                    <a:pt x="8530" y="13142"/>
                    <a:pt x="8501" y="13165"/>
                  </a:cubicBezTo>
                  <a:lnTo>
                    <a:pt x="8501" y="13165"/>
                  </a:lnTo>
                  <a:cubicBezTo>
                    <a:pt x="8548" y="13125"/>
                    <a:pt x="8580" y="13098"/>
                    <a:pt x="8580" y="13098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0" y="339"/>
                  </a:cubicBezTo>
                  <a:cubicBezTo>
                    <a:pt x="991" y="889"/>
                    <a:pt x="1" y="2759"/>
                    <a:pt x="441" y="4628"/>
                  </a:cubicBezTo>
                  <a:cubicBezTo>
                    <a:pt x="909" y="6126"/>
                    <a:pt x="2332" y="7145"/>
                    <a:pt x="3830" y="7145"/>
                  </a:cubicBezTo>
                  <a:cubicBezTo>
                    <a:pt x="4093" y="7145"/>
                    <a:pt x="4358" y="7114"/>
                    <a:pt x="4620" y="7048"/>
                  </a:cubicBezTo>
                  <a:lnTo>
                    <a:pt x="5172" y="6864"/>
                  </a:lnTo>
                  <a:lnTo>
                    <a:pt x="5172" y="6864"/>
                  </a:lnTo>
                  <a:cubicBezTo>
                    <a:pt x="5079" y="6872"/>
                    <a:pt x="4982" y="6877"/>
                    <a:pt x="4930" y="6877"/>
                  </a:cubicBezTo>
                  <a:cubicBezTo>
                    <a:pt x="4852" y="6877"/>
                    <a:pt x="4877" y="6865"/>
                    <a:pt x="5170" y="6828"/>
                  </a:cubicBezTo>
                  <a:lnTo>
                    <a:pt x="5280" y="6828"/>
                  </a:lnTo>
                  <a:lnTo>
                    <a:pt x="5172" y="6864"/>
                  </a:lnTo>
                  <a:lnTo>
                    <a:pt x="5172" y="6864"/>
                  </a:lnTo>
                  <a:cubicBezTo>
                    <a:pt x="5357" y="6850"/>
                    <a:pt x="5524" y="6828"/>
                    <a:pt x="5280" y="6828"/>
                  </a:cubicBez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5"/>
                    <a:pt x="9460" y="9908"/>
                  </a:cubicBezTo>
                  <a:lnTo>
                    <a:pt x="9460" y="10018"/>
                  </a:lnTo>
                  <a:cubicBezTo>
                    <a:pt x="9460" y="10348"/>
                    <a:pt x="9460" y="10678"/>
                    <a:pt x="9460" y="11008"/>
                  </a:cubicBezTo>
                  <a:cubicBezTo>
                    <a:pt x="9460" y="11118"/>
                    <a:pt x="9460" y="11228"/>
                    <a:pt x="9460" y="11448"/>
                  </a:cubicBezTo>
                  <a:cubicBezTo>
                    <a:pt x="9460" y="11448"/>
                    <a:pt x="9547" y="10753"/>
                    <a:pt x="9566" y="10753"/>
                  </a:cubicBezTo>
                  <a:cubicBezTo>
                    <a:pt x="9568" y="10753"/>
                    <a:pt x="9570" y="10763"/>
                    <a:pt x="9570" y="10788"/>
                  </a:cubicBezTo>
                  <a:cubicBezTo>
                    <a:pt x="9570" y="10898"/>
                    <a:pt x="9570" y="11008"/>
                    <a:pt x="9570" y="11118"/>
                  </a:cubicBezTo>
                  <a:cubicBezTo>
                    <a:pt x="9486" y="11369"/>
                    <a:pt x="9466" y="11557"/>
                    <a:pt x="9413" y="11778"/>
                  </a:cubicBezTo>
                  <a:lnTo>
                    <a:pt x="9413" y="11778"/>
                  </a:lnTo>
                  <a:cubicBezTo>
                    <a:pt x="9370" y="11878"/>
                    <a:pt x="9292" y="12055"/>
                    <a:pt x="9240" y="12108"/>
                  </a:cubicBezTo>
                  <a:cubicBezTo>
                    <a:pt x="9150" y="12197"/>
                    <a:pt x="8840" y="12581"/>
                    <a:pt x="8729" y="12838"/>
                  </a:cubicBezTo>
                  <a:lnTo>
                    <a:pt x="8729" y="12838"/>
                  </a:lnTo>
                  <a:lnTo>
                    <a:pt x="8360" y="13208"/>
                  </a:lnTo>
                  <a:lnTo>
                    <a:pt x="8250" y="13318"/>
                  </a:lnTo>
                  <a:cubicBezTo>
                    <a:pt x="8215" y="13352"/>
                    <a:pt x="8188" y="13380"/>
                    <a:pt x="8168" y="13402"/>
                  </a:cubicBezTo>
                  <a:lnTo>
                    <a:pt x="8168" y="13402"/>
                  </a:lnTo>
                  <a:cubicBezTo>
                    <a:pt x="8158" y="13410"/>
                    <a:pt x="8148" y="13419"/>
                    <a:pt x="8140" y="13428"/>
                  </a:cubicBezTo>
                  <a:cubicBezTo>
                    <a:pt x="7700" y="13648"/>
                    <a:pt x="7370" y="13867"/>
                    <a:pt x="6930" y="14087"/>
                  </a:cubicBezTo>
                  <a:cubicBezTo>
                    <a:pt x="6160" y="14417"/>
                    <a:pt x="5500" y="15187"/>
                    <a:pt x="5280" y="16067"/>
                  </a:cubicBezTo>
                  <a:cubicBezTo>
                    <a:pt x="5060" y="16947"/>
                    <a:pt x="5170" y="17937"/>
                    <a:pt x="5610" y="18707"/>
                  </a:cubicBezTo>
                  <a:cubicBezTo>
                    <a:pt x="6050" y="19477"/>
                    <a:pt x="6820" y="20027"/>
                    <a:pt x="7700" y="20357"/>
                  </a:cubicBezTo>
                  <a:cubicBezTo>
                    <a:pt x="7908" y="20383"/>
                    <a:pt x="8121" y="20396"/>
                    <a:pt x="8337" y="20396"/>
                  </a:cubicBezTo>
                  <a:cubicBezTo>
                    <a:pt x="9035" y="20396"/>
                    <a:pt x="9751" y="20253"/>
                    <a:pt x="10340" y="19917"/>
                  </a:cubicBez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7"/>
            <p:cNvSpPr/>
            <p:nvPr/>
          </p:nvSpPr>
          <p:spPr>
            <a:xfrm>
              <a:off x="3197725" y="2043550"/>
              <a:ext cx="455550" cy="510200"/>
            </a:xfrm>
            <a:custGeom>
              <a:avLst/>
              <a:gdLst/>
              <a:ahLst/>
              <a:cxnLst/>
              <a:rect l="l" t="t" r="r" b="b"/>
              <a:pathLst>
                <a:path w="18222" h="20408" extrusionOk="0"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cubicBezTo>
                    <a:pt x="10554" y="9537"/>
                    <a:pt x="10581" y="9687"/>
                    <a:pt x="10632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10302" y="11550"/>
                  </a:moveTo>
                  <a:cubicBezTo>
                    <a:pt x="10302" y="11619"/>
                    <a:pt x="10258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2" y="11550"/>
                  </a:cubicBezTo>
                  <a:close/>
                  <a:moveTo>
                    <a:pt x="9745" y="12445"/>
                  </a:moveTo>
                  <a:lnTo>
                    <a:pt x="9745" y="12445"/>
                  </a:lnTo>
                  <a:cubicBezTo>
                    <a:pt x="9687" y="12507"/>
                    <a:pt x="9665" y="12533"/>
                    <a:pt x="9666" y="12533"/>
                  </a:cubicBezTo>
                  <a:cubicBezTo>
                    <a:pt x="9667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6" y="7487"/>
                    <a:pt x="9673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2" y="8833"/>
                    <a:pt x="10412" y="9020"/>
                  </a:cubicBezTo>
                  <a:cubicBezTo>
                    <a:pt x="10433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6" y="9045"/>
                    <a:pt x="10463" y="9045"/>
                  </a:cubicBezTo>
                  <a:cubicBezTo>
                    <a:pt x="10484" y="9045"/>
                    <a:pt x="10574" y="9284"/>
                    <a:pt x="10632" y="9460"/>
                  </a:cubicBezTo>
                  <a:cubicBezTo>
                    <a:pt x="10742" y="9790"/>
                    <a:pt x="10632" y="9790"/>
                    <a:pt x="10632" y="10010"/>
                  </a:cubicBezTo>
                  <a:lnTo>
                    <a:pt x="10632" y="10402"/>
                  </a:lnTo>
                  <a:lnTo>
                    <a:pt x="10632" y="10402"/>
                  </a:lnTo>
                  <a:cubicBezTo>
                    <a:pt x="10603" y="10589"/>
                    <a:pt x="10563" y="10839"/>
                    <a:pt x="10522" y="11000"/>
                  </a:cubicBezTo>
                  <a:cubicBezTo>
                    <a:pt x="10414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3" y="12077"/>
                    <a:pt x="9851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2" y="132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7"/>
            <p:cNvSpPr/>
            <p:nvPr/>
          </p:nvSpPr>
          <p:spPr>
            <a:xfrm>
              <a:off x="2558875" y="2043350"/>
              <a:ext cx="412475" cy="509975"/>
            </a:xfrm>
            <a:custGeom>
              <a:avLst/>
              <a:gdLst/>
              <a:ahLst/>
              <a:cxnLst/>
              <a:rect l="l" t="t" r="r" b="b"/>
              <a:pathLst>
                <a:path w="16499" h="20399" extrusionOk="0">
                  <a:moveTo>
                    <a:pt x="8757" y="8138"/>
                  </a:moveTo>
                  <a:cubicBezTo>
                    <a:pt x="8771" y="8144"/>
                    <a:pt x="8785" y="8148"/>
                    <a:pt x="8799" y="8148"/>
                  </a:cubicBezTo>
                  <a:cubicBezTo>
                    <a:pt x="8799" y="8163"/>
                    <a:pt x="8805" y="8183"/>
                    <a:pt x="8815" y="8208"/>
                  </a:cubicBezTo>
                  <a:lnTo>
                    <a:pt x="8815" y="8208"/>
                  </a:lnTo>
                  <a:cubicBezTo>
                    <a:pt x="8796" y="8185"/>
                    <a:pt x="8776" y="8161"/>
                    <a:pt x="8757" y="8138"/>
                  </a:cubicBezTo>
                  <a:close/>
                  <a:moveTo>
                    <a:pt x="9178" y="8695"/>
                  </a:moveTo>
                  <a:cubicBezTo>
                    <a:pt x="9181" y="8695"/>
                    <a:pt x="9199" y="8728"/>
                    <a:pt x="9239" y="8808"/>
                  </a:cubicBezTo>
                  <a:lnTo>
                    <a:pt x="9307" y="9012"/>
                  </a:lnTo>
                  <a:lnTo>
                    <a:pt x="9307" y="9012"/>
                  </a:lnTo>
                  <a:cubicBezTo>
                    <a:pt x="9238" y="8851"/>
                    <a:pt x="9172" y="8695"/>
                    <a:pt x="9178" y="8695"/>
                  </a:cubicBezTo>
                  <a:close/>
                  <a:moveTo>
                    <a:pt x="9459" y="11998"/>
                  </a:moveTo>
                  <a:cubicBezTo>
                    <a:pt x="9459" y="12068"/>
                    <a:pt x="9370" y="12317"/>
                    <a:pt x="9362" y="12317"/>
                  </a:cubicBezTo>
                  <a:cubicBezTo>
                    <a:pt x="9358" y="12317"/>
                    <a:pt x="9380" y="12237"/>
                    <a:pt x="9459" y="11998"/>
                  </a:cubicBezTo>
                  <a:close/>
                  <a:moveTo>
                    <a:pt x="5657" y="0"/>
                  </a:moveTo>
                  <a:cubicBezTo>
                    <a:pt x="4717" y="0"/>
                    <a:pt x="3775" y="110"/>
                    <a:pt x="2860" y="339"/>
                  </a:cubicBezTo>
                  <a:cubicBezTo>
                    <a:pt x="1100" y="889"/>
                    <a:pt x="0" y="2759"/>
                    <a:pt x="550" y="4628"/>
                  </a:cubicBezTo>
                  <a:cubicBezTo>
                    <a:pt x="1018" y="6126"/>
                    <a:pt x="2441" y="7145"/>
                    <a:pt x="3939" y="7145"/>
                  </a:cubicBezTo>
                  <a:cubicBezTo>
                    <a:pt x="4202" y="7145"/>
                    <a:pt x="4467" y="7114"/>
                    <a:pt x="4730" y="7048"/>
                  </a:cubicBezTo>
                  <a:lnTo>
                    <a:pt x="5281" y="6864"/>
                  </a:lnTo>
                  <a:lnTo>
                    <a:pt x="5281" y="6864"/>
                  </a:lnTo>
                  <a:cubicBezTo>
                    <a:pt x="5188" y="6872"/>
                    <a:pt x="5091" y="6877"/>
                    <a:pt x="5039" y="6877"/>
                  </a:cubicBezTo>
                  <a:cubicBezTo>
                    <a:pt x="4962" y="6877"/>
                    <a:pt x="4986" y="6865"/>
                    <a:pt x="5280" y="6828"/>
                  </a:cubicBezTo>
                  <a:lnTo>
                    <a:pt x="5390" y="6828"/>
                  </a:lnTo>
                  <a:lnTo>
                    <a:pt x="5281" y="6864"/>
                  </a:lnTo>
                  <a:lnTo>
                    <a:pt x="5281" y="6864"/>
                  </a:lnTo>
                  <a:cubicBezTo>
                    <a:pt x="5466" y="6850"/>
                    <a:pt x="5634" y="6828"/>
                    <a:pt x="5390" y="6828"/>
                  </a:cubicBezTo>
                  <a:lnTo>
                    <a:pt x="6380" y="6828"/>
                  </a:lnTo>
                  <a:cubicBezTo>
                    <a:pt x="6600" y="6828"/>
                    <a:pt x="6966" y="6926"/>
                    <a:pt x="6828" y="6926"/>
                  </a:cubicBezTo>
                  <a:cubicBezTo>
                    <a:pt x="6758" y="6926"/>
                    <a:pt x="6563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98" y="7013"/>
                    <a:pt x="7145" y="7087"/>
                    <a:pt x="7377" y="7162"/>
                  </a:cubicBezTo>
                  <a:lnTo>
                    <a:pt x="7377" y="7162"/>
                  </a:lnTo>
                  <a:lnTo>
                    <a:pt x="7809" y="7378"/>
                  </a:lnTo>
                  <a:lnTo>
                    <a:pt x="8139" y="7598"/>
                  </a:lnTo>
                  <a:lnTo>
                    <a:pt x="8149" y="7603"/>
                  </a:lnTo>
                  <a:lnTo>
                    <a:pt x="8149" y="7603"/>
                  </a:lnTo>
                  <a:cubicBezTo>
                    <a:pt x="8389" y="7822"/>
                    <a:pt x="8484" y="7847"/>
                    <a:pt x="8579" y="8038"/>
                  </a:cubicBezTo>
                  <a:lnTo>
                    <a:pt x="8889" y="8348"/>
                  </a:lnTo>
                  <a:lnTo>
                    <a:pt x="8889" y="8348"/>
                  </a:lnTo>
                  <a:cubicBezTo>
                    <a:pt x="8995" y="8527"/>
                    <a:pt x="9166" y="8771"/>
                    <a:pt x="9239" y="8918"/>
                  </a:cubicBezTo>
                  <a:cubicBezTo>
                    <a:pt x="9239" y="8991"/>
                    <a:pt x="9288" y="9114"/>
                    <a:pt x="9354" y="9220"/>
                  </a:cubicBezTo>
                  <a:lnTo>
                    <a:pt x="9354" y="9220"/>
                  </a:lnTo>
                  <a:cubicBezTo>
                    <a:pt x="9375" y="9434"/>
                    <a:pt x="9472" y="9714"/>
                    <a:pt x="9569" y="9908"/>
                  </a:cubicBezTo>
                  <a:cubicBezTo>
                    <a:pt x="9569" y="9943"/>
                    <a:pt x="9569" y="9981"/>
                    <a:pt x="9569" y="10018"/>
                  </a:cubicBezTo>
                  <a:cubicBezTo>
                    <a:pt x="9679" y="10348"/>
                    <a:pt x="9679" y="10678"/>
                    <a:pt x="9569" y="11008"/>
                  </a:cubicBezTo>
                  <a:cubicBezTo>
                    <a:pt x="9569" y="11118"/>
                    <a:pt x="9569" y="11228"/>
                    <a:pt x="9569" y="11448"/>
                  </a:cubicBezTo>
                  <a:cubicBezTo>
                    <a:pt x="9569" y="11448"/>
                    <a:pt x="9638" y="11174"/>
                    <a:pt x="9679" y="10970"/>
                  </a:cubicBezTo>
                  <a:lnTo>
                    <a:pt x="9679" y="10970"/>
                  </a:lnTo>
                  <a:cubicBezTo>
                    <a:pt x="9679" y="11019"/>
                    <a:pt x="9679" y="11068"/>
                    <a:pt x="9679" y="11118"/>
                  </a:cubicBezTo>
                  <a:cubicBezTo>
                    <a:pt x="9679" y="11410"/>
                    <a:pt x="9593" y="11617"/>
                    <a:pt x="9496" y="11890"/>
                  </a:cubicBezTo>
                  <a:lnTo>
                    <a:pt x="9496" y="11890"/>
                  </a:lnTo>
                  <a:cubicBezTo>
                    <a:pt x="9444" y="11978"/>
                    <a:pt x="9385" y="12072"/>
                    <a:pt x="9349" y="12108"/>
                  </a:cubicBezTo>
                  <a:cubicBezTo>
                    <a:pt x="9349" y="12218"/>
                    <a:pt x="8799" y="12768"/>
                    <a:pt x="8799" y="12988"/>
                  </a:cubicBezTo>
                  <a:cubicBezTo>
                    <a:pt x="8758" y="13028"/>
                    <a:pt x="8723" y="13064"/>
                    <a:pt x="8689" y="13098"/>
                  </a:cubicBezTo>
                  <a:lnTo>
                    <a:pt x="8689" y="13098"/>
                  </a:lnTo>
                  <a:cubicBezTo>
                    <a:pt x="8688" y="13099"/>
                    <a:pt x="8661" y="13126"/>
                    <a:pt x="8621" y="13165"/>
                  </a:cubicBezTo>
                  <a:lnTo>
                    <a:pt x="8621" y="13165"/>
                  </a:lnTo>
                  <a:cubicBezTo>
                    <a:pt x="8644" y="13143"/>
                    <a:pt x="8666" y="13121"/>
                    <a:pt x="8688" y="13099"/>
                  </a:cubicBezTo>
                  <a:lnTo>
                    <a:pt x="8688" y="13099"/>
                  </a:lnTo>
                  <a:cubicBezTo>
                    <a:pt x="8649" y="13138"/>
                    <a:pt x="8614" y="13173"/>
                    <a:pt x="8579" y="13208"/>
                  </a:cubicBezTo>
                  <a:lnTo>
                    <a:pt x="8575" y="13210"/>
                  </a:lnTo>
                  <a:lnTo>
                    <a:pt x="8575" y="13210"/>
                  </a:lnTo>
                  <a:cubicBezTo>
                    <a:pt x="8592" y="13194"/>
                    <a:pt x="8607" y="13178"/>
                    <a:pt x="8621" y="13165"/>
                  </a:cubicBezTo>
                  <a:lnTo>
                    <a:pt x="8621" y="13165"/>
                  </a:lnTo>
                  <a:cubicBezTo>
                    <a:pt x="8605" y="13181"/>
                    <a:pt x="8588" y="13196"/>
                    <a:pt x="8570" y="13212"/>
                  </a:cubicBezTo>
                  <a:lnTo>
                    <a:pt x="8570" y="13212"/>
                  </a:lnTo>
                  <a:lnTo>
                    <a:pt x="8359" y="13318"/>
                  </a:lnTo>
                  <a:cubicBezTo>
                    <a:pt x="8333" y="13352"/>
                    <a:pt x="8314" y="13380"/>
                    <a:pt x="8299" y="13402"/>
                  </a:cubicBezTo>
                  <a:lnTo>
                    <a:pt x="8299" y="13402"/>
                  </a:lnTo>
                  <a:cubicBezTo>
                    <a:pt x="8283" y="13410"/>
                    <a:pt x="8267" y="13419"/>
                    <a:pt x="8249" y="13428"/>
                  </a:cubicBezTo>
                  <a:cubicBezTo>
                    <a:pt x="7919" y="13648"/>
                    <a:pt x="7479" y="13867"/>
                    <a:pt x="7040" y="14087"/>
                  </a:cubicBezTo>
                  <a:cubicBezTo>
                    <a:pt x="6270" y="14527"/>
                    <a:pt x="5720" y="15187"/>
                    <a:pt x="5500" y="16067"/>
                  </a:cubicBezTo>
                  <a:cubicBezTo>
                    <a:pt x="5280" y="16947"/>
                    <a:pt x="5390" y="17937"/>
                    <a:pt x="5830" y="18707"/>
                  </a:cubicBezTo>
                  <a:cubicBezTo>
                    <a:pt x="6270" y="19477"/>
                    <a:pt x="7040" y="20027"/>
                    <a:pt x="7919" y="20357"/>
                  </a:cubicBezTo>
                  <a:cubicBezTo>
                    <a:pt x="8139" y="20384"/>
                    <a:pt x="8359" y="20398"/>
                    <a:pt x="8579" y="20398"/>
                  </a:cubicBezTo>
                  <a:cubicBezTo>
                    <a:pt x="9239" y="20398"/>
                    <a:pt x="9899" y="20274"/>
                    <a:pt x="10559" y="20027"/>
                  </a:cubicBezTo>
                  <a:lnTo>
                    <a:pt x="10449" y="19917"/>
                  </a:lnTo>
                  <a:cubicBezTo>
                    <a:pt x="14079" y="18267"/>
                    <a:pt x="16499" y="14527"/>
                    <a:pt x="16499" y="10458"/>
                  </a:cubicBezTo>
                  <a:cubicBezTo>
                    <a:pt x="16389" y="6498"/>
                    <a:pt x="14299" y="2979"/>
                    <a:pt x="10779" y="1109"/>
                  </a:cubicBezTo>
                  <a:cubicBezTo>
                    <a:pt x="9198" y="390"/>
                    <a:pt x="743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7"/>
            <p:cNvSpPr/>
            <p:nvPr/>
          </p:nvSpPr>
          <p:spPr>
            <a:xfrm>
              <a:off x="1866850" y="2043550"/>
              <a:ext cx="455575" cy="510200"/>
            </a:xfrm>
            <a:custGeom>
              <a:avLst/>
              <a:gdLst/>
              <a:ahLst/>
              <a:cxnLst/>
              <a:rect l="l" t="t" r="r" b="b"/>
              <a:pathLst>
                <a:path w="18223" h="20408" extrusionOk="0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7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5" y="9169"/>
                    <a:pt x="10495" y="9259"/>
                    <a:pt x="10529" y="9394"/>
                  </a:cubicBezTo>
                  <a:lnTo>
                    <a:pt x="10529" y="9394"/>
                  </a:lnTo>
                  <a:cubicBezTo>
                    <a:pt x="10510" y="9289"/>
                    <a:pt x="10491" y="9188"/>
                    <a:pt x="10465" y="9114"/>
                  </a:cubicBezTo>
                  <a:close/>
                  <a:moveTo>
                    <a:pt x="10529" y="9394"/>
                  </a:moveTo>
                  <a:cubicBezTo>
                    <a:pt x="10554" y="9537"/>
                    <a:pt x="10582" y="9687"/>
                    <a:pt x="10633" y="9790"/>
                  </a:cubicBezTo>
                  <a:cubicBezTo>
                    <a:pt x="10589" y="9628"/>
                    <a:pt x="10555" y="9498"/>
                    <a:pt x="10529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9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6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8" y="12507"/>
                    <a:pt x="9665" y="12533"/>
                    <a:pt x="9666" y="12533"/>
                  </a:cubicBezTo>
                  <a:cubicBezTo>
                    <a:pt x="9668" y="12533"/>
                    <a:pt x="9700" y="12500"/>
                    <a:pt x="9745" y="12445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4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9" y="7264"/>
                    <a:pt x="9324" y="7268"/>
                    <a:pt x="9330" y="7271"/>
                  </a:cubicBezTo>
                  <a:lnTo>
                    <a:pt x="9330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10" y="8527"/>
                  </a:cubicBezTo>
                  <a:lnTo>
                    <a:pt x="10310" y="8527"/>
                  </a:lnTo>
                  <a:cubicBezTo>
                    <a:pt x="10334" y="8646"/>
                    <a:pt x="10413" y="8833"/>
                    <a:pt x="10413" y="9020"/>
                  </a:cubicBezTo>
                  <a:cubicBezTo>
                    <a:pt x="10434" y="9041"/>
                    <a:pt x="10451" y="9074"/>
                    <a:pt x="10465" y="9114"/>
                  </a:cubicBezTo>
                  <a:lnTo>
                    <a:pt x="10465" y="9114"/>
                  </a:lnTo>
                  <a:cubicBezTo>
                    <a:pt x="10457" y="9065"/>
                    <a:pt x="10457" y="9045"/>
                    <a:pt x="10463" y="9045"/>
                  </a:cubicBez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4" y="10589"/>
                    <a:pt x="10563" y="10839"/>
                    <a:pt x="10523" y="11000"/>
                  </a:cubicBezTo>
                  <a:cubicBezTo>
                    <a:pt x="10415" y="11216"/>
                    <a:pt x="10307" y="11539"/>
                    <a:pt x="10198" y="11759"/>
                  </a:cubicBezTo>
                  <a:lnTo>
                    <a:pt x="10198" y="11759"/>
                  </a:lnTo>
                  <a:cubicBezTo>
                    <a:pt x="10164" y="11799"/>
                    <a:pt x="10123" y="11839"/>
                    <a:pt x="10083" y="11880"/>
                  </a:cubicBezTo>
                  <a:cubicBezTo>
                    <a:pt x="10034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10" y="12377"/>
                    <a:pt x="9917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2" y="13051"/>
                    <a:pt x="8955" y="13157"/>
                    <a:pt x="8709" y="13312"/>
                  </a:cubicBezTo>
                  <a:lnTo>
                    <a:pt x="8709" y="13312"/>
                  </a:lnTo>
                  <a:cubicBezTo>
                    <a:pt x="8524" y="13327"/>
                    <a:pt x="8415" y="13420"/>
                    <a:pt x="8213" y="13420"/>
                  </a:cubicBezTo>
                  <a:cubicBezTo>
                    <a:pt x="7995" y="13529"/>
                    <a:pt x="7885" y="13530"/>
                    <a:pt x="7668" y="13637"/>
                  </a:cubicBezTo>
                  <a:lnTo>
                    <a:pt x="7668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40"/>
                  </a:cubicBezTo>
                  <a:lnTo>
                    <a:pt x="7663" y="13640"/>
                  </a:lnTo>
                  <a:cubicBezTo>
                    <a:pt x="7665" y="13639"/>
                    <a:pt x="7666" y="13638"/>
                    <a:pt x="7668" y="13637"/>
                  </a:cubicBezTo>
                  <a:lnTo>
                    <a:pt x="7668" y="13637"/>
                  </a:lnTo>
                  <a:cubicBezTo>
                    <a:pt x="7662" y="13638"/>
                    <a:pt x="7656" y="13639"/>
                    <a:pt x="7650" y="13640"/>
                  </a:cubicBezTo>
                  <a:lnTo>
                    <a:pt x="6673" y="13640"/>
                  </a:lnTo>
                  <a:cubicBezTo>
                    <a:pt x="6673" y="13640"/>
                    <a:pt x="6014" y="13420"/>
                    <a:pt x="5904" y="13420"/>
                  </a:cubicBezTo>
                  <a:cubicBezTo>
                    <a:pt x="5537" y="13319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3" y="17709"/>
                    <a:pt x="15693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3" y="2861"/>
                    <a:pt x="13603" y="1321"/>
                    <a:pt x="11513" y="441"/>
                  </a:cubicBezTo>
                  <a:cubicBezTo>
                    <a:pt x="11000" y="148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7"/>
            <p:cNvSpPr/>
            <p:nvPr/>
          </p:nvSpPr>
          <p:spPr>
            <a:xfrm>
              <a:off x="1228000" y="2043350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8864" y="8323"/>
                  </a:moveTo>
                  <a:lnTo>
                    <a:pt x="8910" y="8368"/>
                  </a:lnTo>
                  <a:cubicBezTo>
                    <a:pt x="8949" y="8426"/>
                    <a:pt x="8964" y="8450"/>
                    <a:pt x="8962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6" y="10309"/>
                  </a:moveTo>
                  <a:cubicBezTo>
                    <a:pt x="9568" y="10333"/>
                    <a:pt x="9570" y="10348"/>
                    <a:pt x="9570" y="10348"/>
                  </a:cubicBezTo>
                  <a:cubicBezTo>
                    <a:pt x="9570" y="10335"/>
                    <a:pt x="9568" y="10322"/>
                    <a:pt x="9566" y="10309"/>
                  </a:cubicBezTo>
                  <a:close/>
                  <a:moveTo>
                    <a:pt x="9676" y="10753"/>
                  </a:moveTo>
                  <a:cubicBezTo>
                    <a:pt x="9678" y="10753"/>
                    <a:pt x="9680" y="10763"/>
                    <a:pt x="9680" y="10788"/>
                  </a:cubicBezTo>
                  <a:cubicBezTo>
                    <a:pt x="9680" y="10898"/>
                    <a:pt x="9680" y="11008"/>
                    <a:pt x="9680" y="11118"/>
                  </a:cubicBezTo>
                  <a:cubicBezTo>
                    <a:pt x="9643" y="11229"/>
                    <a:pt x="9606" y="11327"/>
                    <a:pt x="9573" y="11421"/>
                  </a:cubicBezTo>
                  <a:lnTo>
                    <a:pt x="9573" y="11421"/>
                  </a:lnTo>
                  <a:cubicBezTo>
                    <a:pt x="9589" y="11294"/>
                    <a:pt x="9659" y="10753"/>
                    <a:pt x="9676" y="10753"/>
                  </a:cubicBezTo>
                  <a:close/>
                  <a:moveTo>
                    <a:pt x="9460" y="11998"/>
                  </a:moveTo>
                  <a:cubicBezTo>
                    <a:pt x="9460" y="12068"/>
                    <a:pt x="9326" y="12317"/>
                    <a:pt x="9314" y="12317"/>
                  </a:cubicBezTo>
                  <a:cubicBezTo>
                    <a:pt x="9307" y="12317"/>
                    <a:pt x="9340" y="12237"/>
                    <a:pt x="9460" y="11998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1" y="339"/>
                  </a:cubicBezTo>
                  <a:cubicBezTo>
                    <a:pt x="991" y="889"/>
                    <a:pt x="1" y="2759"/>
                    <a:pt x="441" y="4628"/>
                  </a:cubicBezTo>
                  <a:cubicBezTo>
                    <a:pt x="909" y="6126"/>
                    <a:pt x="2332" y="7145"/>
                    <a:pt x="3898" y="7145"/>
                  </a:cubicBezTo>
                  <a:cubicBezTo>
                    <a:pt x="4172" y="7145"/>
                    <a:pt x="4451" y="7114"/>
                    <a:pt x="4730" y="7048"/>
                  </a:cubicBezTo>
                  <a:lnTo>
                    <a:pt x="5185" y="6866"/>
                  </a:lnTo>
                  <a:lnTo>
                    <a:pt x="5185" y="6866"/>
                  </a:lnTo>
                  <a:cubicBezTo>
                    <a:pt x="5106" y="6873"/>
                    <a:pt x="5026" y="6877"/>
                    <a:pt x="4979" y="6877"/>
                  </a:cubicBezTo>
                  <a:cubicBezTo>
                    <a:pt x="4901" y="6877"/>
                    <a:pt x="4914" y="6865"/>
                    <a:pt x="5170" y="6828"/>
                  </a:cubicBezTo>
                  <a:lnTo>
                    <a:pt x="5280" y="6828"/>
                  </a:lnTo>
                  <a:lnTo>
                    <a:pt x="5185" y="6866"/>
                  </a:lnTo>
                  <a:lnTo>
                    <a:pt x="5185" y="6866"/>
                  </a:lnTo>
                  <a:cubicBezTo>
                    <a:pt x="5365" y="6852"/>
                    <a:pt x="5535" y="6828"/>
                    <a:pt x="5280" y="6828"/>
                  </a:cubicBez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5"/>
                    <a:pt x="9460" y="9908"/>
                  </a:cubicBezTo>
                  <a:cubicBezTo>
                    <a:pt x="9460" y="10102"/>
                    <a:pt x="9545" y="10210"/>
                    <a:pt x="9566" y="10309"/>
                  </a:cubicBezTo>
                  <a:lnTo>
                    <a:pt x="9566" y="10309"/>
                  </a:lnTo>
                  <a:cubicBezTo>
                    <a:pt x="9550" y="10166"/>
                    <a:pt x="9501" y="9685"/>
                    <a:pt x="9530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10018"/>
                  </a:lnTo>
                  <a:cubicBezTo>
                    <a:pt x="9570" y="10348"/>
                    <a:pt x="9570" y="10678"/>
                    <a:pt x="9570" y="11008"/>
                  </a:cubicBezTo>
                  <a:cubicBezTo>
                    <a:pt x="9570" y="11115"/>
                    <a:pt x="9570" y="11222"/>
                    <a:pt x="9570" y="11431"/>
                  </a:cubicBezTo>
                  <a:lnTo>
                    <a:pt x="9570" y="11431"/>
                  </a:lnTo>
                  <a:cubicBezTo>
                    <a:pt x="9515" y="11589"/>
                    <a:pt x="9473" y="11737"/>
                    <a:pt x="9462" y="11914"/>
                  </a:cubicBezTo>
                  <a:lnTo>
                    <a:pt x="9462" y="11914"/>
                  </a:lnTo>
                  <a:cubicBezTo>
                    <a:pt x="9425" y="11994"/>
                    <a:pt x="9382" y="12075"/>
                    <a:pt x="9350" y="12108"/>
                  </a:cubicBezTo>
                  <a:cubicBezTo>
                    <a:pt x="9260" y="12197"/>
                    <a:pt x="8950" y="12581"/>
                    <a:pt x="8840" y="12838"/>
                  </a:cubicBezTo>
                  <a:lnTo>
                    <a:pt x="8840" y="12838"/>
                  </a:lnTo>
                  <a:lnTo>
                    <a:pt x="8470" y="13208"/>
                  </a:lnTo>
                  <a:lnTo>
                    <a:pt x="8415" y="13263"/>
                  </a:lnTo>
                  <a:lnTo>
                    <a:pt x="8415" y="13263"/>
                  </a:lnTo>
                  <a:cubicBezTo>
                    <a:pt x="8332" y="13318"/>
                    <a:pt x="8250" y="13373"/>
                    <a:pt x="8140" y="13428"/>
                  </a:cubicBezTo>
                  <a:cubicBezTo>
                    <a:pt x="7810" y="13648"/>
                    <a:pt x="7370" y="13867"/>
                    <a:pt x="7040" y="14087"/>
                  </a:cubicBezTo>
                  <a:cubicBezTo>
                    <a:pt x="6270" y="1452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83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30" y="20384"/>
                    <a:pt x="8257" y="20398"/>
                    <a:pt x="8485" y="20398"/>
                  </a:cubicBezTo>
                  <a:cubicBezTo>
                    <a:pt x="9171" y="20398"/>
                    <a:pt x="9872" y="20274"/>
                    <a:pt x="10450" y="20027"/>
                  </a:cubicBezTo>
                  <a:lnTo>
                    <a:pt x="10340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7"/>
            <p:cNvSpPr/>
            <p:nvPr/>
          </p:nvSpPr>
          <p:spPr>
            <a:xfrm>
              <a:off x="536000" y="2043550"/>
              <a:ext cx="455550" cy="510200"/>
            </a:xfrm>
            <a:custGeom>
              <a:avLst/>
              <a:gdLst/>
              <a:ahLst/>
              <a:cxnLst/>
              <a:rect l="l" t="t" r="r" b="b"/>
              <a:pathLst>
                <a:path w="18222" h="20408" extrusionOk="0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6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lnTo>
                    <a:pt x="10465" y="9114"/>
                  </a:ln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cubicBezTo>
                    <a:pt x="10554" y="9537"/>
                    <a:pt x="10581" y="9687"/>
                    <a:pt x="10633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8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5" y="12533"/>
                    <a:pt x="9666" y="12533"/>
                  </a:cubicBezTo>
                  <a:cubicBezTo>
                    <a:pt x="9668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3" y="8833"/>
                    <a:pt x="10413" y="9020"/>
                  </a:cubicBezTo>
                  <a:cubicBezTo>
                    <a:pt x="10434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7" y="9045"/>
                    <a:pt x="10463" y="9045"/>
                  </a:cubicBez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3" y="10589"/>
                    <a:pt x="10563" y="10839"/>
                    <a:pt x="10523" y="11000"/>
                  </a:cubicBezTo>
                  <a:cubicBezTo>
                    <a:pt x="10414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3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7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2" y="1321"/>
                    <a:pt x="11513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7"/>
            <p:cNvSpPr/>
            <p:nvPr/>
          </p:nvSpPr>
          <p:spPr>
            <a:xfrm>
              <a:off x="238125" y="25275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184" y="8074"/>
                  </a:moveTo>
                  <a:cubicBezTo>
                    <a:pt x="7165" y="8074"/>
                    <a:pt x="7039" y="8334"/>
                    <a:pt x="7039" y="8470"/>
                  </a:cubicBezTo>
                  <a:cubicBezTo>
                    <a:pt x="7166" y="8175"/>
                    <a:pt x="7195" y="8074"/>
                    <a:pt x="7184" y="8074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227" y="12825"/>
                  </a:moveTo>
                  <a:lnTo>
                    <a:pt x="8227" y="12825"/>
                  </a:lnTo>
                  <a:cubicBezTo>
                    <a:pt x="8259" y="12853"/>
                    <a:pt x="8293" y="12881"/>
                    <a:pt x="8325" y="12908"/>
                  </a:cubicBezTo>
                  <a:lnTo>
                    <a:pt x="8325" y="12908"/>
                  </a:lnTo>
                  <a:lnTo>
                    <a:pt x="8249" y="12870"/>
                  </a:lnTo>
                  <a:lnTo>
                    <a:pt x="8227" y="12825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10" y="13481"/>
                  </a:moveTo>
                  <a:cubicBezTo>
                    <a:pt x="9679" y="13481"/>
                    <a:pt x="9862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10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5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469" y="12980"/>
                  </a:lnTo>
                  <a:cubicBezTo>
                    <a:pt x="8317" y="12828"/>
                    <a:pt x="8218" y="12728"/>
                    <a:pt x="8144" y="12659"/>
                  </a:cubicBezTo>
                  <a:lnTo>
                    <a:pt x="8144" y="12659"/>
                  </a:lnTo>
                  <a:lnTo>
                    <a:pt x="8139" y="12650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cubicBezTo>
                    <a:pt x="6929" y="10010"/>
                    <a:pt x="6929" y="9790"/>
                    <a:pt x="6929" y="9460"/>
                  </a:cubicBezTo>
                  <a:lnTo>
                    <a:pt x="6929" y="9020"/>
                  </a:lnTo>
                  <a:cubicBezTo>
                    <a:pt x="6929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38"/>
                    <a:pt x="6943" y="8756"/>
                    <a:pt x="6942" y="8756"/>
                  </a:cubicBezTo>
                  <a:cubicBezTo>
                    <a:pt x="6937" y="8756"/>
                    <a:pt x="7039" y="8400"/>
                    <a:pt x="7039" y="8250"/>
                  </a:cubicBezTo>
                  <a:cubicBezTo>
                    <a:pt x="7039" y="8158"/>
                    <a:pt x="7504" y="7755"/>
                    <a:pt x="7589" y="7498"/>
                  </a:cubicBezTo>
                  <a:lnTo>
                    <a:pt x="7589" y="7498"/>
                  </a:lnTo>
                  <a:cubicBezTo>
                    <a:pt x="7700" y="7412"/>
                    <a:pt x="7839" y="7310"/>
                    <a:pt x="7919" y="7150"/>
                  </a:cubicBezTo>
                  <a:lnTo>
                    <a:pt x="7960" y="7109"/>
                  </a:lnTo>
                  <a:lnTo>
                    <a:pt x="7960" y="7109"/>
                  </a:lnTo>
                  <a:cubicBezTo>
                    <a:pt x="7853" y="7186"/>
                    <a:pt x="7739" y="7260"/>
                    <a:pt x="7699" y="7260"/>
                  </a:cubicBezTo>
                  <a:cubicBezTo>
                    <a:pt x="7809" y="7205"/>
                    <a:pt x="7892" y="7150"/>
                    <a:pt x="7974" y="7095"/>
                  </a:cubicBezTo>
                  <a:lnTo>
                    <a:pt x="7974" y="7095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982" y="7094"/>
                    <a:pt x="8003" y="7078"/>
                    <a:pt x="8023" y="7063"/>
                  </a:cubicBezTo>
                  <a:lnTo>
                    <a:pt x="8023" y="7063"/>
                  </a:lnTo>
                  <a:cubicBezTo>
                    <a:pt x="8006" y="7074"/>
                    <a:pt x="7990" y="7084"/>
                    <a:pt x="7974" y="7095"/>
                  </a:cubicBezTo>
                  <a:lnTo>
                    <a:pt x="7974" y="7095"/>
                  </a:lnTo>
                  <a:lnTo>
                    <a:pt x="8029" y="7040"/>
                  </a:lnTo>
                  <a:cubicBezTo>
                    <a:pt x="8131" y="6964"/>
                    <a:pt x="8174" y="6935"/>
                    <a:pt x="8178" y="6935"/>
                  </a:cubicBezTo>
                  <a:cubicBezTo>
                    <a:pt x="8185" y="6935"/>
                    <a:pt x="8113" y="6995"/>
                    <a:pt x="8023" y="7063"/>
                  </a:cubicBezTo>
                  <a:lnTo>
                    <a:pt x="8023" y="7063"/>
                  </a:lnTo>
                  <a:cubicBezTo>
                    <a:pt x="8090" y="7019"/>
                    <a:pt x="8161" y="6974"/>
                    <a:pt x="8249" y="6930"/>
                  </a:cubicBezTo>
                  <a:cubicBezTo>
                    <a:pt x="8579" y="6710"/>
                    <a:pt x="9019" y="649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8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7"/>
            <p:cNvSpPr/>
            <p:nvPr/>
          </p:nvSpPr>
          <p:spPr>
            <a:xfrm>
              <a:off x="884300" y="2528800"/>
              <a:ext cx="455550" cy="510175"/>
            </a:xfrm>
            <a:custGeom>
              <a:avLst/>
              <a:gdLst/>
              <a:ahLst/>
              <a:cxnLst/>
              <a:rect l="l" t="t" r="r" b="b"/>
              <a:pathLst>
                <a:path w="18222" h="20407" extrusionOk="0">
                  <a:moveTo>
                    <a:pt x="7749" y="9068"/>
                  </a:moveTo>
                  <a:cubicBezTo>
                    <a:pt x="7716" y="9145"/>
                    <a:pt x="7689" y="9201"/>
                    <a:pt x="7680" y="9201"/>
                  </a:cubicBezTo>
                  <a:cubicBezTo>
                    <a:pt x="7673" y="9201"/>
                    <a:pt x="7677" y="9166"/>
                    <a:pt x="7699" y="9078"/>
                  </a:cubicBezTo>
                  <a:cubicBezTo>
                    <a:pt x="7719" y="9078"/>
                    <a:pt x="7736" y="9074"/>
                    <a:pt x="7749" y="9068"/>
                  </a:cubicBezTo>
                  <a:close/>
                  <a:moveTo>
                    <a:pt x="7589" y="10618"/>
                  </a:moveTo>
                  <a:cubicBezTo>
                    <a:pt x="7615" y="10711"/>
                    <a:pt x="7637" y="10795"/>
                    <a:pt x="7657" y="10870"/>
                  </a:cubicBezTo>
                  <a:lnTo>
                    <a:pt x="7657" y="10870"/>
                  </a:lnTo>
                  <a:cubicBezTo>
                    <a:pt x="7639" y="10788"/>
                    <a:pt x="7618" y="10703"/>
                    <a:pt x="7589" y="10618"/>
                  </a:cubicBezTo>
                  <a:close/>
                  <a:moveTo>
                    <a:pt x="7657" y="10870"/>
                  </a:moveTo>
                  <a:cubicBezTo>
                    <a:pt x="7693" y="11039"/>
                    <a:pt x="7714" y="11192"/>
                    <a:pt x="7754" y="11295"/>
                  </a:cubicBezTo>
                  <a:lnTo>
                    <a:pt x="7754" y="11295"/>
                  </a:lnTo>
                  <a:cubicBezTo>
                    <a:pt x="7740" y="11211"/>
                    <a:pt x="7709" y="11075"/>
                    <a:pt x="7657" y="10870"/>
                  </a:cubicBezTo>
                  <a:close/>
                  <a:moveTo>
                    <a:pt x="8429" y="12826"/>
                  </a:moveTo>
                  <a:cubicBezTo>
                    <a:pt x="8481" y="12903"/>
                    <a:pt x="8518" y="12960"/>
                    <a:pt x="8508" y="12960"/>
                  </a:cubicBezTo>
                  <a:cubicBezTo>
                    <a:pt x="8504" y="12960"/>
                    <a:pt x="8492" y="12950"/>
                    <a:pt x="8469" y="12928"/>
                  </a:cubicBezTo>
                  <a:lnTo>
                    <a:pt x="8429" y="12826"/>
                  </a:lnTo>
                  <a:close/>
                  <a:moveTo>
                    <a:pt x="11129" y="0"/>
                  </a:moveTo>
                  <a:cubicBezTo>
                    <a:pt x="9919" y="0"/>
                    <a:pt x="8722" y="192"/>
                    <a:pt x="7589" y="609"/>
                  </a:cubicBezTo>
                  <a:cubicBezTo>
                    <a:pt x="5500" y="1379"/>
                    <a:pt x="3740" y="2699"/>
                    <a:pt x="2420" y="456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620" y="1908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19" y="20370"/>
                    <a:pt x="9349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339" y="13917"/>
                  </a:lnTo>
                  <a:cubicBezTo>
                    <a:pt x="9899" y="13807"/>
                    <a:pt x="9569" y="13697"/>
                    <a:pt x="9239" y="13477"/>
                  </a:cubicBezTo>
                  <a:lnTo>
                    <a:pt x="8909" y="13148"/>
                  </a:lnTo>
                  <a:cubicBezTo>
                    <a:pt x="8792" y="13069"/>
                    <a:pt x="8730" y="13033"/>
                    <a:pt x="8706" y="13024"/>
                  </a:cubicBezTo>
                  <a:lnTo>
                    <a:pt x="8706" y="13024"/>
                  </a:lnTo>
                  <a:cubicBezTo>
                    <a:pt x="8583" y="12913"/>
                    <a:pt x="8491" y="12795"/>
                    <a:pt x="8359" y="12598"/>
                  </a:cubicBezTo>
                  <a:lnTo>
                    <a:pt x="8323" y="12561"/>
                  </a:lnTo>
                  <a:lnTo>
                    <a:pt x="8323" y="12561"/>
                  </a:lnTo>
                  <a:lnTo>
                    <a:pt x="8249" y="12378"/>
                  </a:lnTo>
                  <a:cubicBezTo>
                    <a:pt x="8096" y="12224"/>
                    <a:pt x="7996" y="12071"/>
                    <a:pt x="7913" y="11881"/>
                  </a:cubicBezTo>
                  <a:lnTo>
                    <a:pt x="7913" y="11881"/>
                  </a:lnTo>
                  <a:cubicBezTo>
                    <a:pt x="7889" y="11761"/>
                    <a:pt x="7809" y="11575"/>
                    <a:pt x="7809" y="11388"/>
                  </a:cubicBezTo>
                  <a:cubicBezTo>
                    <a:pt x="7787" y="11365"/>
                    <a:pt x="7769" y="11334"/>
                    <a:pt x="7754" y="11295"/>
                  </a:cubicBezTo>
                  <a:lnTo>
                    <a:pt x="7754" y="11295"/>
                  </a:lnTo>
                  <a:cubicBezTo>
                    <a:pt x="7767" y="11370"/>
                    <a:pt x="7766" y="11402"/>
                    <a:pt x="7757" y="11402"/>
                  </a:cubicBezTo>
                  <a:cubicBezTo>
                    <a:pt x="7732" y="11402"/>
                    <a:pt x="7646" y="11175"/>
                    <a:pt x="7589" y="10948"/>
                  </a:cubicBezTo>
                  <a:cubicBezTo>
                    <a:pt x="7480" y="10618"/>
                    <a:pt x="7589" y="10618"/>
                    <a:pt x="7589" y="10508"/>
                  </a:cubicBezTo>
                  <a:lnTo>
                    <a:pt x="7589" y="10005"/>
                  </a:lnTo>
                  <a:lnTo>
                    <a:pt x="7589" y="10005"/>
                  </a:lnTo>
                  <a:cubicBezTo>
                    <a:pt x="7619" y="9818"/>
                    <a:pt x="7659" y="9569"/>
                    <a:pt x="7699" y="9408"/>
                  </a:cubicBezTo>
                  <a:cubicBezTo>
                    <a:pt x="7789" y="9228"/>
                    <a:pt x="7879" y="8975"/>
                    <a:pt x="7909" y="8769"/>
                  </a:cubicBezTo>
                  <a:lnTo>
                    <a:pt x="7909" y="8769"/>
                  </a:lnTo>
                  <a:lnTo>
                    <a:pt x="8029" y="8528"/>
                  </a:lnTo>
                  <a:cubicBezTo>
                    <a:pt x="8175" y="8310"/>
                    <a:pt x="8560" y="7901"/>
                    <a:pt x="8520" y="7901"/>
                  </a:cubicBezTo>
                  <a:cubicBezTo>
                    <a:pt x="8499" y="7901"/>
                    <a:pt x="8366" y="8009"/>
                    <a:pt x="8029" y="8308"/>
                  </a:cubicBezTo>
                  <a:cubicBezTo>
                    <a:pt x="8249" y="8088"/>
                    <a:pt x="8469" y="7868"/>
                    <a:pt x="8689" y="7648"/>
                  </a:cubicBezTo>
                  <a:lnTo>
                    <a:pt x="8799" y="7538"/>
                  </a:lnTo>
                  <a:lnTo>
                    <a:pt x="8799" y="7538"/>
                  </a:lnTo>
                  <a:cubicBezTo>
                    <a:pt x="9129" y="7318"/>
                    <a:pt x="9349" y="7208"/>
                    <a:pt x="9679" y="7098"/>
                  </a:cubicBezTo>
                  <a:cubicBezTo>
                    <a:pt x="9715" y="7074"/>
                    <a:pt x="9744" y="7054"/>
                    <a:pt x="9768" y="7036"/>
                  </a:cubicBezTo>
                  <a:lnTo>
                    <a:pt x="9768" y="7036"/>
                  </a:lnTo>
                  <a:lnTo>
                    <a:pt x="10009" y="6988"/>
                  </a:lnTo>
                  <a:lnTo>
                    <a:pt x="10449" y="6878"/>
                  </a:lnTo>
                  <a:lnTo>
                    <a:pt x="10779" y="6878"/>
                  </a:lnTo>
                  <a:cubicBezTo>
                    <a:pt x="10880" y="6838"/>
                    <a:pt x="10911" y="6812"/>
                    <a:pt x="10897" y="6797"/>
                  </a:cubicBezTo>
                  <a:lnTo>
                    <a:pt x="10897" y="6797"/>
                  </a:lnTo>
                  <a:cubicBezTo>
                    <a:pt x="10926" y="6796"/>
                    <a:pt x="10956" y="6796"/>
                    <a:pt x="10985" y="6796"/>
                  </a:cubicBezTo>
                  <a:cubicBezTo>
                    <a:pt x="11192" y="6796"/>
                    <a:pt x="11384" y="6823"/>
                    <a:pt x="11549" y="6878"/>
                  </a:cubicBezTo>
                  <a:cubicBezTo>
                    <a:pt x="11769" y="6878"/>
                    <a:pt x="12099" y="6878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1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7"/>
            <p:cNvSpPr/>
            <p:nvPr/>
          </p:nvSpPr>
          <p:spPr>
            <a:xfrm>
              <a:off x="1566225" y="2529225"/>
              <a:ext cx="412475" cy="507900"/>
            </a:xfrm>
            <a:custGeom>
              <a:avLst/>
              <a:gdLst/>
              <a:ahLst/>
              <a:cxnLst/>
              <a:rect l="l" t="t" r="r" b="b"/>
              <a:pathLst>
                <a:path w="16499" h="20316" extrusionOk="0">
                  <a:moveTo>
                    <a:pt x="7296" y="8082"/>
                  </a:moveTo>
                  <a:cubicBezTo>
                    <a:pt x="7302" y="8082"/>
                    <a:pt x="7269" y="8162"/>
                    <a:pt x="7150" y="8401"/>
                  </a:cubicBezTo>
                  <a:cubicBezTo>
                    <a:pt x="7150" y="8331"/>
                    <a:pt x="7284" y="8082"/>
                    <a:pt x="7296" y="8082"/>
                  </a:cubicBezTo>
                  <a:close/>
                  <a:moveTo>
                    <a:pt x="7538" y="11948"/>
                  </a:moveTo>
                  <a:cubicBezTo>
                    <a:pt x="7541" y="11948"/>
                    <a:pt x="7581" y="12003"/>
                    <a:pt x="7635" y="12076"/>
                  </a:cubicBezTo>
                  <a:lnTo>
                    <a:pt x="7635" y="12076"/>
                  </a:lnTo>
                  <a:lnTo>
                    <a:pt x="7590" y="12031"/>
                  </a:lnTo>
                  <a:cubicBezTo>
                    <a:pt x="7551" y="11972"/>
                    <a:pt x="7536" y="11948"/>
                    <a:pt x="7538" y="11948"/>
                  </a:cubicBezTo>
                  <a:close/>
                  <a:moveTo>
                    <a:pt x="9671" y="13412"/>
                  </a:moveTo>
                  <a:cubicBezTo>
                    <a:pt x="9741" y="13412"/>
                    <a:pt x="9936" y="13424"/>
                    <a:pt x="10339" y="13460"/>
                  </a:cubicBezTo>
                  <a:lnTo>
                    <a:pt x="10119" y="13460"/>
                  </a:lnTo>
                  <a:cubicBezTo>
                    <a:pt x="9899" y="13460"/>
                    <a:pt x="9533" y="13412"/>
                    <a:pt x="9671" y="13412"/>
                  </a:cubicBezTo>
                  <a:close/>
                  <a:moveTo>
                    <a:pt x="11549" y="13429"/>
                  </a:moveTo>
                  <a:cubicBezTo>
                    <a:pt x="11551" y="13429"/>
                    <a:pt x="11492" y="13437"/>
                    <a:pt x="11329" y="13460"/>
                  </a:cubicBezTo>
                  <a:lnTo>
                    <a:pt x="11302" y="13460"/>
                  </a:lnTo>
                  <a:cubicBezTo>
                    <a:pt x="11429" y="13445"/>
                    <a:pt x="11547" y="13429"/>
                    <a:pt x="11549" y="13429"/>
                  </a:cubicBezTo>
                  <a:close/>
                  <a:moveTo>
                    <a:pt x="8030" y="1"/>
                  </a:moveTo>
                  <a:cubicBezTo>
                    <a:pt x="7370" y="1"/>
                    <a:pt x="6710" y="124"/>
                    <a:pt x="6050" y="372"/>
                  </a:cubicBezTo>
                  <a:lnTo>
                    <a:pt x="6160" y="372"/>
                  </a:lnTo>
                  <a:cubicBezTo>
                    <a:pt x="2420" y="2022"/>
                    <a:pt x="0" y="5761"/>
                    <a:pt x="110" y="9831"/>
                  </a:cubicBezTo>
                  <a:cubicBezTo>
                    <a:pt x="110" y="13790"/>
                    <a:pt x="2310" y="17420"/>
                    <a:pt x="5720" y="19180"/>
                  </a:cubicBezTo>
                  <a:cubicBezTo>
                    <a:pt x="7322" y="19946"/>
                    <a:pt x="9013" y="20315"/>
                    <a:pt x="10708" y="20315"/>
                  </a:cubicBezTo>
                  <a:cubicBezTo>
                    <a:pt x="11689" y="20315"/>
                    <a:pt x="12671" y="20192"/>
                    <a:pt x="13639" y="19950"/>
                  </a:cubicBezTo>
                  <a:cubicBezTo>
                    <a:pt x="15399" y="19510"/>
                    <a:pt x="16499" y="17530"/>
                    <a:pt x="16059" y="15770"/>
                  </a:cubicBezTo>
                  <a:cubicBezTo>
                    <a:pt x="15596" y="14197"/>
                    <a:pt x="14199" y="13247"/>
                    <a:pt x="12654" y="13247"/>
                  </a:cubicBezTo>
                  <a:cubicBezTo>
                    <a:pt x="12363" y="13247"/>
                    <a:pt x="12066" y="13281"/>
                    <a:pt x="11769" y="13350"/>
                  </a:cubicBezTo>
                  <a:lnTo>
                    <a:pt x="11109" y="13460"/>
                  </a:lnTo>
                  <a:lnTo>
                    <a:pt x="10339" y="13460"/>
                  </a:lnTo>
                  <a:lnTo>
                    <a:pt x="9899" y="13350"/>
                  </a:lnTo>
                  <a:cubicBezTo>
                    <a:pt x="9606" y="13350"/>
                    <a:pt x="9312" y="13263"/>
                    <a:pt x="9019" y="13167"/>
                  </a:cubicBezTo>
                  <a:lnTo>
                    <a:pt x="9019" y="13167"/>
                  </a:lnTo>
                  <a:lnTo>
                    <a:pt x="8800" y="13021"/>
                  </a:lnTo>
                  <a:lnTo>
                    <a:pt x="8360" y="12801"/>
                  </a:lnTo>
                  <a:lnTo>
                    <a:pt x="8360" y="12801"/>
                  </a:lnTo>
                  <a:cubicBezTo>
                    <a:pt x="8136" y="12577"/>
                    <a:pt x="8112" y="12553"/>
                    <a:pt x="7920" y="12361"/>
                  </a:cubicBezTo>
                  <a:lnTo>
                    <a:pt x="7810" y="12251"/>
                  </a:lnTo>
                  <a:lnTo>
                    <a:pt x="7810" y="12251"/>
                  </a:lnTo>
                  <a:cubicBezTo>
                    <a:pt x="7810" y="12251"/>
                    <a:pt x="7810" y="12251"/>
                    <a:pt x="7810" y="12251"/>
                  </a:cubicBezTo>
                  <a:cubicBezTo>
                    <a:pt x="7700" y="12141"/>
                    <a:pt x="7480" y="11701"/>
                    <a:pt x="7370" y="11481"/>
                  </a:cubicBezTo>
                  <a:cubicBezTo>
                    <a:pt x="7368" y="11479"/>
                    <a:pt x="7367" y="11478"/>
                    <a:pt x="7365" y="11476"/>
                  </a:cubicBezTo>
                  <a:lnTo>
                    <a:pt x="7365" y="11476"/>
                  </a:lnTo>
                  <a:cubicBezTo>
                    <a:pt x="7356" y="11404"/>
                    <a:pt x="7331" y="11332"/>
                    <a:pt x="7260" y="11261"/>
                  </a:cubicBezTo>
                  <a:cubicBezTo>
                    <a:pt x="7150" y="11041"/>
                    <a:pt x="7040" y="10711"/>
                    <a:pt x="7040" y="10491"/>
                  </a:cubicBezTo>
                  <a:cubicBezTo>
                    <a:pt x="7040" y="10463"/>
                    <a:pt x="7040" y="10436"/>
                    <a:pt x="7040" y="10381"/>
                  </a:cubicBezTo>
                  <a:lnTo>
                    <a:pt x="7040" y="9501"/>
                  </a:lnTo>
                  <a:lnTo>
                    <a:pt x="7040" y="8951"/>
                  </a:lnTo>
                  <a:cubicBezTo>
                    <a:pt x="7040" y="8951"/>
                    <a:pt x="6971" y="9225"/>
                    <a:pt x="6930" y="9429"/>
                  </a:cubicBezTo>
                  <a:lnTo>
                    <a:pt x="6930" y="9429"/>
                  </a:lnTo>
                  <a:cubicBezTo>
                    <a:pt x="6930" y="9391"/>
                    <a:pt x="6930" y="9391"/>
                    <a:pt x="6930" y="9391"/>
                  </a:cubicBezTo>
                  <a:cubicBezTo>
                    <a:pt x="6930" y="9095"/>
                    <a:pt x="7018" y="8800"/>
                    <a:pt x="7115" y="8504"/>
                  </a:cubicBezTo>
                  <a:lnTo>
                    <a:pt x="7115" y="8504"/>
                  </a:lnTo>
                  <a:cubicBezTo>
                    <a:pt x="7167" y="8418"/>
                    <a:pt x="7224" y="8326"/>
                    <a:pt x="7260" y="8291"/>
                  </a:cubicBezTo>
                  <a:cubicBezTo>
                    <a:pt x="7260" y="8181"/>
                    <a:pt x="7810" y="7631"/>
                    <a:pt x="7810" y="7411"/>
                  </a:cubicBezTo>
                  <a:lnTo>
                    <a:pt x="7810" y="7411"/>
                  </a:lnTo>
                  <a:lnTo>
                    <a:pt x="8030" y="7191"/>
                  </a:lnTo>
                  <a:lnTo>
                    <a:pt x="8034" y="7189"/>
                  </a:lnTo>
                  <a:lnTo>
                    <a:pt x="8034" y="7189"/>
                  </a:lnTo>
                  <a:cubicBezTo>
                    <a:pt x="7969" y="7252"/>
                    <a:pt x="7920" y="7301"/>
                    <a:pt x="7920" y="7301"/>
                  </a:cubicBezTo>
                  <a:cubicBezTo>
                    <a:pt x="7975" y="7246"/>
                    <a:pt x="8057" y="7191"/>
                    <a:pt x="8140" y="7136"/>
                  </a:cubicBezTo>
                  <a:lnTo>
                    <a:pt x="8140" y="7136"/>
                  </a:lnTo>
                  <a:lnTo>
                    <a:pt x="8250" y="7081"/>
                  </a:lnTo>
                  <a:cubicBezTo>
                    <a:pt x="8262" y="7065"/>
                    <a:pt x="8272" y="7051"/>
                    <a:pt x="8282" y="7037"/>
                  </a:cubicBezTo>
                  <a:lnTo>
                    <a:pt x="8282" y="7037"/>
                  </a:lnTo>
                  <a:cubicBezTo>
                    <a:pt x="8311" y="7015"/>
                    <a:pt x="8337" y="6993"/>
                    <a:pt x="8360" y="6971"/>
                  </a:cubicBezTo>
                  <a:cubicBezTo>
                    <a:pt x="8800" y="6751"/>
                    <a:pt x="9129" y="6531"/>
                    <a:pt x="9569" y="6311"/>
                  </a:cubicBezTo>
                  <a:cubicBezTo>
                    <a:pt x="10339" y="5871"/>
                    <a:pt x="10889" y="5211"/>
                    <a:pt x="11109" y="4331"/>
                  </a:cubicBezTo>
                  <a:cubicBezTo>
                    <a:pt x="11659" y="2462"/>
                    <a:pt x="10559" y="592"/>
                    <a:pt x="8690" y="42"/>
                  </a:cubicBezTo>
                  <a:cubicBezTo>
                    <a:pt x="8470" y="14"/>
                    <a:pt x="8250" y="1"/>
                    <a:pt x="80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7"/>
            <p:cNvSpPr/>
            <p:nvPr/>
          </p:nvSpPr>
          <p:spPr>
            <a:xfrm>
              <a:off x="2215150" y="2528800"/>
              <a:ext cx="455575" cy="510175"/>
            </a:xfrm>
            <a:custGeom>
              <a:avLst/>
              <a:gdLst/>
              <a:ahLst/>
              <a:cxnLst/>
              <a:rect l="l" t="t" r="r" b="b"/>
              <a:pathLst>
                <a:path w="18223" h="20407" extrusionOk="0">
                  <a:moveTo>
                    <a:pt x="7749" y="9068"/>
                  </a:moveTo>
                  <a:lnTo>
                    <a:pt x="7749" y="9068"/>
                  </a:lnTo>
                  <a:cubicBezTo>
                    <a:pt x="7716" y="9145"/>
                    <a:pt x="7689" y="9201"/>
                    <a:pt x="7681" y="9201"/>
                  </a:cubicBezTo>
                  <a:cubicBezTo>
                    <a:pt x="7673" y="9201"/>
                    <a:pt x="7678" y="9166"/>
                    <a:pt x="7700" y="9078"/>
                  </a:cubicBezTo>
                  <a:cubicBezTo>
                    <a:pt x="7720" y="9078"/>
                    <a:pt x="7736" y="9074"/>
                    <a:pt x="7749" y="9068"/>
                  </a:cubicBezTo>
                  <a:close/>
                  <a:moveTo>
                    <a:pt x="7590" y="10618"/>
                  </a:moveTo>
                  <a:cubicBezTo>
                    <a:pt x="7615" y="10711"/>
                    <a:pt x="7638" y="10795"/>
                    <a:pt x="7657" y="10870"/>
                  </a:cubicBezTo>
                  <a:lnTo>
                    <a:pt x="7657" y="10870"/>
                  </a:lnTo>
                  <a:cubicBezTo>
                    <a:pt x="7639" y="10788"/>
                    <a:pt x="7618" y="10703"/>
                    <a:pt x="7590" y="10618"/>
                  </a:cubicBezTo>
                  <a:close/>
                  <a:moveTo>
                    <a:pt x="7657" y="10870"/>
                  </a:moveTo>
                  <a:cubicBezTo>
                    <a:pt x="7693" y="11039"/>
                    <a:pt x="7714" y="11192"/>
                    <a:pt x="7754" y="11295"/>
                  </a:cubicBezTo>
                  <a:lnTo>
                    <a:pt x="7754" y="11295"/>
                  </a:lnTo>
                  <a:cubicBezTo>
                    <a:pt x="7740" y="11211"/>
                    <a:pt x="7710" y="11075"/>
                    <a:pt x="7657" y="10870"/>
                  </a:cubicBezTo>
                  <a:close/>
                  <a:moveTo>
                    <a:pt x="8429" y="12826"/>
                  </a:moveTo>
                  <a:cubicBezTo>
                    <a:pt x="8482" y="12903"/>
                    <a:pt x="8518" y="12960"/>
                    <a:pt x="8508" y="12960"/>
                  </a:cubicBezTo>
                  <a:cubicBezTo>
                    <a:pt x="8504" y="12960"/>
                    <a:pt x="8492" y="12950"/>
                    <a:pt x="8470" y="12928"/>
                  </a:cubicBezTo>
                  <a:lnTo>
                    <a:pt x="8429" y="12826"/>
                  </a:lnTo>
                  <a:close/>
                  <a:moveTo>
                    <a:pt x="11129" y="0"/>
                  </a:moveTo>
                  <a:cubicBezTo>
                    <a:pt x="9920" y="0"/>
                    <a:pt x="8722" y="192"/>
                    <a:pt x="7590" y="609"/>
                  </a:cubicBezTo>
                  <a:cubicBezTo>
                    <a:pt x="5500" y="1379"/>
                    <a:pt x="3740" y="2699"/>
                    <a:pt x="2420" y="456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0" y="17437"/>
                    <a:pt x="4620" y="1908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527"/>
                    <a:pt x="11330" y="18757"/>
                  </a:cubicBezTo>
                  <a:cubicBezTo>
                    <a:pt x="12099" y="17217"/>
                    <a:pt x="11879" y="14797"/>
                    <a:pt x="10120" y="14027"/>
                  </a:cubicBezTo>
                  <a:lnTo>
                    <a:pt x="10340" y="13917"/>
                  </a:lnTo>
                  <a:cubicBezTo>
                    <a:pt x="9900" y="13807"/>
                    <a:pt x="9570" y="13697"/>
                    <a:pt x="9240" y="13477"/>
                  </a:cubicBezTo>
                  <a:lnTo>
                    <a:pt x="8910" y="13148"/>
                  </a:lnTo>
                  <a:cubicBezTo>
                    <a:pt x="8792" y="13069"/>
                    <a:pt x="8731" y="13033"/>
                    <a:pt x="8707" y="13024"/>
                  </a:cubicBezTo>
                  <a:lnTo>
                    <a:pt x="8707" y="13024"/>
                  </a:lnTo>
                  <a:cubicBezTo>
                    <a:pt x="8583" y="12913"/>
                    <a:pt x="8491" y="12795"/>
                    <a:pt x="8360" y="12598"/>
                  </a:cubicBezTo>
                  <a:lnTo>
                    <a:pt x="8323" y="12561"/>
                  </a:lnTo>
                  <a:lnTo>
                    <a:pt x="8250" y="12378"/>
                  </a:lnTo>
                  <a:cubicBezTo>
                    <a:pt x="8097" y="12224"/>
                    <a:pt x="7997" y="12071"/>
                    <a:pt x="7913" y="11881"/>
                  </a:cubicBezTo>
                  <a:lnTo>
                    <a:pt x="7913" y="11881"/>
                  </a:lnTo>
                  <a:cubicBezTo>
                    <a:pt x="7889" y="11761"/>
                    <a:pt x="7810" y="11575"/>
                    <a:pt x="7810" y="11388"/>
                  </a:cubicBezTo>
                  <a:cubicBezTo>
                    <a:pt x="7787" y="11365"/>
                    <a:pt x="7770" y="11334"/>
                    <a:pt x="7754" y="11295"/>
                  </a:cubicBezTo>
                  <a:lnTo>
                    <a:pt x="7754" y="11295"/>
                  </a:lnTo>
                  <a:cubicBezTo>
                    <a:pt x="7767" y="11370"/>
                    <a:pt x="7767" y="11402"/>
                    <a:pt x="7757" y="11402"/>
                  </a:cubicBezTo>
                  <a:cubicBezTo>
                    <a:pt x="7733" y="11402"/>
                    <a:pt x="7647" y="1117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10005"/>
                  </a:lnTo>
                  <a:lnTo>
                    <a:pt x="7590" y="10005"/>
                  </a:lnTo>
                  <a:cubicBezTo>
                    <a:pt x="7619" y="9818"/>
                    <a:pt x="7660" y="9569"/>
                    <a:pt x="7700" y="9408"/>
                  </a:cubicBezTo>
                  <a:cubicBezTo>
                    <a:pt x="7790" y="9228"/>
                    <a:pt x="7880" y="8975"/>
                    <a:pt x="7909" y="8769"/>
                  </a:cubicBezTo>
                  <a:lnTo>
                    <a:pt x="7909" y="8769"/>
                  </a:lnTo>
                  <a:lnTo>
                    <a:pt x="8030" y="8528"/>
                  </a:lnTo>
                  <a:cubicBezTo>
                    <a:pt x="8175" y="8310"/>
                    <a:pt x="8560" y="7901"/>
                    <a:pt x="8520" y="7901"/>
                  </a:cubicBezTo>
                  <a:cubicBezTo>
                    <a:pt x="8499" y="7901"/>
                    <a:pt x="8366" y="8009"/>
                    <a:pt x="8030" y="8308"/>
                  </a:cubicBezTo>
                  <a:cubicBezTo>
                    <a:pt x="8250" y="8088"/>
                    <a:pt x="8470" y="7868"/>
                    <a:pt x="8690" y="7648"/>
                  </a:cubicBezTo>
                  <a:lnTo>
                    <a:pt x="8800" y="7538"/>
                  </a:lnTo>
                  <a:cubicBezTo>
                    <a:pt x="9130" y="7318"/>
                    <a:pt x="9350" y="7208"/>
                    <a:pt x="9680" y="7098"/>
                  </a:cubicBezTo>
                  <a:cubicBezTo>
                    <a:pt x="9715" y="7074"/>
                    <a:pt x="9745" y="7054"/>
                    <a:pt x="9769" y="7036"/>
                  </a:cubicBezTo>
                  <a:lnTo>
                    <a:pt x="9769" y="7036"/>
                  </a:lnTo>
                  <a:lnTo>
                    <a:pt x="10010" y="6988"/>
                  </a:lnTo>
                  <a:lnTo>
                    <a:pt x="10450" y="6878"/>
                  </a:lnTo>
                  <a:lnTo>
                    <a:pt x="10780" y="6878"/>
                  </a:lnTo>
                  <a:cubicBezTo>
                    <a:pt x="10881" y="6838"/>
                    <a:pt x="10911" y="6812"/>
                    <a:pt x="10897" y="6797"/>
                  </a:cubicBezTo>
                  <a:lnTo>
                    <a:pt x="10897" y="6797"/>
                  </a:lnTo>
                  <a:cubicBezTo>
                    <a:pt x="10927" y="6796"/>
                    <a:pt x="10956" y="6796"/>
                    <a:pt x="10986" y="6796"/>
                  </a:cubicBezTo>
                  <a:cubicBezTo>
                    <a:pt x="11192" y="6796"/>
                    <a:pt x="11385" y="6823"/>
                    <a:pt x="11549" y="6878"/>
                  </a:cubicBezTo>
                  <a:cubicBezTo>
                    <a:pt x="11769" y="6878"/>
                    <a:pt x="12099" y="6878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2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7"/>
            <p:cNvSpPr/>
            <p:nvPr/>
          </p:nvSpPr>
          <p:spPr>
            <a:xfrm>
              <a:off x="2899825" y="2527500"/>
              <a:ext cx="409750" cy="509625"/>
            </a:xfrm>
            <a:custGeom>
              <a:avLst/>
              <a:gdLst/>
              <a:ahLst/>
              <a:cxnLst/>
              <a:rect l="l" t="t" r="r" b="b"/>
              <a:pathLst>
                <a:path w="16390" h="20385" extrusionOk="0">
                  <a:moveTo>
                    <a:pt x="7184" y="8074"/>
                  </a:moveTo>
                  <a:cubicBezTo>
                    <a:pt x="7196" y="8074"/>
                    <a:pt x="7167" y="8175"/>
                    <a:pt x="7040" y="8470"/>
                  </a:cubicBezTo>
                  <a:cubicBezTo>
                    <a:pt x="7040" y="8334"/>
                    <a:pt x="7165" y="8074"/>
                    <a:pt x="7184" y="8074"/>
                  </a:cubicBezTo>
                  <a:close/>
                  <a:moveTo>
                    <a:pt x="7040" y="8470"/>
                  </a:moveTo>
                  <a:cubicBezTo>
                    <a:pt x="7003" y="8581"/>
                    <a:pt x="6978" y="8655"/>
                    <a:pt x="6964" y="8700"/>
                  </a:cubicBezTo>
                  <a:lnTo>
                    <a:pt x="6964" y="8700"/>
                  </a:lnTo>
                  <a:cubicBezTo>
                    <a:pt x="6983" y="8615"/>
                    <a:pt x="7006" y="8537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6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2" y="13217"/>
                    <a:pt x="8800" y="13200"/>
                  </a:cubicBezTo>
                  <a:cubicBezTo>
                    <a:pt x="8705" y="13162"/>
                    <a:pt x="8669" y="13146"/>
                    <a:pt x="8672" y="13146"/>
                  </a:cubicBezTo>
                  <a:close/>
                  <a:moveTo>
                    <a:pt x="9611" y="13481"/>
                  </a:moveTo>
                  <a:cubicBezTo>
                    <a:pt x="9680" y="13481"/>
                    <a:pt x="9863" y="13493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1"/>
                    <a:pt x="9611" y="13481"/>
                  </a:cubicBezTo>
                  <a:close/>
                  <a:moveTo>
                    <a:pt x="7700" y="1"/>
                  </a:moveTo>
                  <a:cubicBezTo>
                    <a:pt x="7113" y="1"/>
                    <a:pt x="6527" y="148"/>
                    <a:pt x="5940" y="441"/>
                  </a:cubicBezTo>
                  <a:lnTo>
                    <a:pt x="6050" y="441"/>
                  </a:lnTo>
                  <a:cubicBezTo>
                    <a:pt x="2311" y="2091"/>
                    <a:pt x="1" y="5830"/>
                    <a:pt x="1" y="9900"/>
                  </a:cubicBezTo>
                  <a:cubicBezTo>
                    <a:pt x="1" y="13859"/>
                    <a:pt x="2201" y="17489"/>
                    <a:pt x="5720" y="19249"/>
                  </a:cubicBezTo>
                  <a:cubicBezTo>
                    <a:pt x="7253" y="20015"/>
                    <a:pt x="8918" y="20384"/>
                    <a:pt x="10604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90" y="13316"/>
                    <a:pt x="12544" y="13316"/>
                  </a:cubicBezTo>
                  <a:cubicBezTo>
                    <a:pt x="12253" y="13316"/>
                    <a:pt x="11956" y="13350"/>
                    <a:pt x="11660" y="13419"/>
                  </a:cubicBezTo>
                  <a:lnTo>
                    <a:pt x="11110" y="13529"/>
                  </a:lnTo>
                  <a:lnTo>
                    <a:pt x="10230" y="13529"/>
                  </a:lnTo>
                  <a:lnTo>
                    <a:pt x="9790" y="13419"/>
                  </a:lnTo>
                  <a:cubicBezTo>
                    <a:pt x="9563" y="13419"/>
                    <a:pt x="9336" y="13368"/>
                    <a:pt x="9110" y="13299"/>
                  </a:cubicBezTo>
                  <a:lnTo>
                    <a:pt x="9110" y="13299"/>
                  </a:lnTo>
                  <a:lnTo>
                    <a:pt x="8690" y="13090"/>
                  </a:lnTo>
                  <a:lnTo>
                    <a:pt x="8360" y="12870"/>
                  </a:lnTo>
                  <a:lnTo>
                    <a:pt x="8140" y="12650"/>
                  </a:lnTo>
                  <a:cubicBezTo>
                    <a:pt x="8136" y="12648"/>
                    <a:pt x="8133" y="12646"/>
                    <a:pt x="8129" y="12644"/>
                  </a:cubicBezTo>
                  <a:lnTo>
                    <a:pt x="8129" y="12644"/>
                  </a:lnTo>
                  <a:cubicBezTo>
                    <a:pt x="8000" y="12525"/>
                    <a:pt x="7949" y="12499"/>
                    <a:pt x="7810" y="12430"/>
                  </a:cubicBezTo>
                  <a:lnTo>
                    <a:pt x="7739" y="12335"/>
                  </a:lnTo>
                  <a:lnTo>
                    <a:pt x="7739" y="12335"/>
                  </a:lnTo>
                  <a:cubicBezTo>
                    <a:pt x="7718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4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3" y="9131"/>
                    <a:pt x="6918" y="8912"/>
                    <a:pt x="6958" y="8726"/>
                  </a:cubicBezTo>
                  <a:lnTo>
                    <a:pt x="6958" y="8726"/>
                  </a:lnTo>
                  <a:cubicBezTo>
                    <a:pt x="6992" y="8637"/>
                    <a:pt x="7088" y="8374"/>
                    <a:pt x="7150" y="8250"/>
                  </a:cubicBezTo>
                  <a:cubicBezTo>
                    <a:pt x="7150" y="8162"/>
                    <a:pt x="7498" y="7796"/>
                    <a:pt x="7641" y="7539"/>
                  </a:cubicBezTo>
                  <a:lnTo>
                    <a:pt x="7641" y="7539"/>
                  </a:lnTo>
                  <a:lnTo>
                    <a:pt x="8030" y="7150"/>
                  </a:lnTo>
                  <a:lnTo>
                    <a:pt x="8140" y="7040"/>
                  </a:lnTo>
                  <a:cubicBezTo>
                    <a:pt x="8241" y="6964"/>
                    <a:pt x="8279" y="6935"/>
                    <a:pt x="8276" y="6935"/>
                  </a:cubicBezTo>
                  <a:lnTo>
                    <a:pt x="8276" y="6935"/>
                  </a:lnTo>
                  <a:cubicBezTo>
                    <a:pt x="8266" y="6935"/>
                    <a:pt x="7810" y="7260"/>
                    <a:pt x="7810" y="7260"/>
                  </a:cubicBezTo>
                  <a:cubicBezTo>
                    <a:pt x="7920" y="7150"/>
                    <a:pt x="8140" y="7040"/>
                    <a:pt x="8250" y="6930"/>
                  </a:cubicBezTo>
                  <a:cubicBezTo>
                    <a:pt x="8690" y="6710"/>
                    <a:pt x="9020" y="6490"/>
                    <a:pt x="9460" y="6380"/>
                  </a:cubicBezTo>
                  <a:cubicBezTo>
                    <a:pt x="10230" y="5940"/>
                    <a:pt x="10780" y="5170"/>
                    <a:pt x="11000" y="4290"/>
                  </a:cubicBezTo>
                  <a:cubicBezTo>
                    <a:pt x="11550" y="2531"/>
                    <a:pt x="10450" y="551"/>
                    <a:pt x="8580" y="111"/>
                  </a:cubicBezTo>
                  <a:cubicBezTo>
                    <a:pt x="8287" y="38"/>
                    <a:pt x="7993" y="1"/>
                    <a:pt x="7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7"/>
            <p:cNvSpPr/>
            <p:nvPr/>
          </p:nvSpPr>
          <p:spPr>
            <a:xfrm>
              <a:off x="3548775" y="2528800"/>
              <a:ext cx="452800" cy="510175"/>
            </a:xfrm>
            <a:custGeom>
              <a:avLst/>
              <a:gdLst/>
              <a:ahLst/>
              <a:cxnLst/>
              <a:rect l="l" t="t" r="r" b="b"/>
              <a:pathLst>
                <a:path w="18112" h="20407" extrusionOk="0">
                  <a:moveTo>
                    <a:pt x="8319" y="12826"/>
                  </a:moveTo>
                  <a:lnTo>
                    <a:pt x="8319" y="12826"/>
                  </a:lnTo>
                  <a:cubicBezTo>
                    <a:pt x="8371" y="12903"/>
                    <a:pt x="8408" y="12960"/>
                    <a:pt x="8398" y="12960"/>
                  </a:cubicBezTo>
                  <a:cubicBezTo>
                    <a:pt x="8394" y="12960"/>
                    <a:pt x="8382" y="12950"/>
                    <a:pt x="8359" y="12928"/>
                  </a:cubicBezTo>
                  <a:lnTo>
                    <a:pt x="8319" y="12826"/>
                  </a:ln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79" y="609"/>
                  </a:cubicBezTo>
                  <a:cubicBezTo>
                    <a:pt x="5500" y="1379"/>
                    <a:pt x="3630" y="2699"/>
                    <a:pt x="2420" y="456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510" y="19087"/>
                    <a:pt x="6599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0" y="20407"/>
                    <a:pt x="8946" y="20370"/>
                    <a:pt x="9239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3917"/>
                  </a:lnTo>
                  <a:cubicBezTo>
                    <a:pt x="9789" y="13807"/>
                    <a:pt x="9459" y="13697"/>
                    <a:pt x="9129" y="13477"/>
                  </a:cubicBezTo>
                  <a:lnTo>
                    <a:pt x="8799" y="13148"/>
                  </a:lnTo>
                  <a:cubicBezTo>
                    <a:pt x="8682" y="13069"/>
                    <a:pt x="8620" y="13033"/>
                    <a:pt x="8596" y="13024"/>
                  </a:cubicBezTo>
                  <a:lnTo>
                    <a:pt x="8596" y="13024"/>
                  </a:lnTo>
                  <a:cubicBezTo>
                    <a:pt x="8473" y="12913"/>
                    <a:pt x="8381" y="12795"/>
                    <a:pt x="8249" y="12598"/>
                  </a:cubicBezTo>
                  <a:lnTo>
                    <a:pt x="8213" y="12561"/>
                  </a:lnTo>
                  <a:lnTo>
                    <a:pt x="8139" y="12378"/>
                  </a:lnTo>
                  <a:cubicBezTo>
                    <a:pt x="7986" y="12224"/>
                    <a:pt x="7886" y="12071"/>
                    <a:pt x="7803" y="11881"/>
                  </a:cubicBezTo>
                  <a:lnTo>
                    <a:pt x="7803" y="11881"/>
                  </a:lnTo>
                  <a:cubicBezTo>
                    <a:pt x="7779" y="11761"/>
                    <a:pt x="7699" y="11575"/>
                    <a:pt x="7699" y="11388"/>
                  </a:cubicBezTo>
                  <a:cubicBezTo>
                    <a:pt x="7679" y="11368"/>
                    <a:pt x="7663" y="11340"/>
                    <a:pt x="7649" y="11307"/>
                  </a:cubicBezTo>
                  <a:lnTo>
                    <a:pt x="7649" y="11307"/>
                  </a:lnTo>
                  <a:cubicBezTo>
                    <a:pt x="7661" y="11374"/>
                    <a:pt x="7663" y="11402"/>
                    <a:pt x="7659" y="11402"/>
                  </a:cubicBezTo>
                  <a:cubicBezTo>
                    <a:pt x="7651" y="11402"/>
                    <a:pt x="7621" y="11292"/>
                    <a:pt x="7603" y="11149"/>
                  </a:cubicBezTo>
                  <a:lnTo>
                    <a:pt x="7603" y="11149"/>
                  </a:lnTo>
                  <a:cubicBezTo>
                    <a:pt x="7616" y="11210"/>
                    <a:pt x="7630" y="11264"/>
                    <a:pt x="7649" y="11307"/>
                  </a:cubicBezTo>
                  <a:lnTo>
                    <a:pt x="7649" y="11307"/>
                  </a:lnTo>
                  <a:cubicBezTo>
                    <a:pt x="7639" y="11252"/>
                    <a:pt x="7621" y="11171"/>
                    <a:pt x="7593" y="11057"/>
                  </a:cubicBezTo>
                  <a:lnTo>
                    <a:pt x="7593" y="11057"/>
                  </a:lnTo>
                  <a:cubicBezTo>
                    <a:pt x="7596" y="11089"/>
                    <a:pt x="7599" y="11120"/>
                    <a:pt x="7603" y="11149"/>
                  </a:cubicBezTo>
                  <a:lnTo>
                    <a:pt x="7603" y="11149"/>
                  </a:lnTo>
                  <a:cubicBezTo>
                    <a:pt x="7584" y="11067"/>
                    <a:pt x="7568" y="10971"/>
                    <a:pt x="7546" y="10869"/>
                  </a:cubicBezTo>
                  <a:lnTo>
                    <a:pt x="7546" y="10869"/>
                  </a:lnTo>
                  <a:cubicBezTo>
                    <a:pt x="7564" y="10939"/>
                    <a:pt x="7580" y="11002"/>
                    <a:pt x="7593" y="11057"/>
                  </a:cubicBezTo>
                  <a:lnTo>
                    <a:pt x="7593" y="11057"/>
                  </a:lnTo>
                  <a:cubicBezTo>
                    <a:pt x="7591" y="11021"/>
                    <a:pt x="7589" y="10985"/>
                    <a:pt x="7589" y="10948"/>
                  </a:cubicBezTo>
                  <a:cubicBezTo>
                    <a:pt x="7479" y="10618"/>
                    <a:pt x="7589" y="10618"/>
                    <a:pt x="7589" y="10508"/>
                  </a:cubicBezTo>
                  <a:lnTo>
                    <a:pt x="7589" y="9628"/>
                  </a:lnTo>
                  <a:cubicBezTo>
                    <a:pt x="7583" y="9699"/>
                    <a:pt x="7578" y="9762"/>
                    <a:pt x="7573" y="9820"/>
                  </a:cubicBezTo>
                  <a:lnTo>
                    <a:pt x="7573" y="9820"/>
                  </a:lnTo>
                  <a:cubicBezTo>
                    <a:pt x="7582" y="9673"/>
                    <a:pt x="7589" y="9519"/>
                    <a:pt x="7589" y="9408"/>
                  </a:cubicBezTo>
                  <a:cubicBezTo>
                    <a:pt x="7644" y="9298"/>
                    <a:pt x="7699" y="9160"/>
                    <a:pt x="7754" y="9023"/>
                  </a:cubicBezTo>
                  <a:lnTo>
                    <a:pt x="7754" y="9023"/>
                  </a:lnTo>
                  <a:cubicBezTo>
                    <a:pt x="7782" y="8995"/>
                    <a:pt x="7809" y="8968"/>
                    <a:pt x="7809" y="8968"/>
                  </a:cubicBezTo>
                  <a:lnTo>
                    <a:pt x="8029" y="8528"/>
                  </a:lnTo>
                  <a:cubicBezTo>
                    <a:pt x="8174" y="8310"/>
                    <a:pt x="8511" y="7901"/>
                    <a:pt x="8471" y="7901"/>
                  </a:cubicBezTo>
                  <a:cubicBezTo>
                    <a:pt x="8449" y="7901"/>
                    <a:pt x="8328" y="8009"/>
                    <a:pt x="8029" y="8308"/>
                  </a:cubicBezTo>
                  <a:cubicBezTo>
                    <a:pt x="8249" y="8088"/>
                    <a:pt x="8469" y="7868"/>
                    <a:pt x="8689" y="7648"/>
                  </a:cubicBezTo>
                  <a:lnTo>
                    <a:pt x="8799" y="7538"/>
                  </a:lnTo>
                  <a:cubicBezTo>
                    <a:pt x="9019" y="7318"/>
                    <a:pt x="9349" y="7208"/>
                    <a:pt x="9569" y="7098"/>
                  </a:cubicBezTo>
                  <a:cubicBezTo>
                    <a:pt x="9593" y="7082"/>
                    <a:pt x="9614" y="7068"/>
                    <a:pt x="9632" y="7055"/>
                  </a:cubicBezTo>
                  <a:lnTo>
                    <a:pt x="9632" y="7055"/>
                  </a:lnTo>
                  <a:lnTo>
                    <a:pt x="9899" y="6988"/>
                  </a:lnTo>
                  <a:lnTo>
                    <a:pt x="10449" y="6878"/>
                  </a:lnTo>
                  <a:lnTo>
                    <a:pt x="10669" y="6878"/>
                  </a:lnTo>
                  <a:cubicBezTo>
                    <a:pt x="10787" y="6839"/>
                    <a:pt x="10835" y="6813"/>
                    <a:pt x="10837" y="6799"/>
                  </a:cubicBezTo>
                  <a:lnTo>
                    <a:pt x="10837" y="6799"/>
                  </a:lnTo>
                  <a:cubicBezTo>
                    <a:pt x="10872" y="6797"/>
                    <a:pt x="10908" y="6796"/>
                    <a:pt x="10944" y="6796"/>
                  </a:cubicBezTo>
                  <a:cubicBezTo>
                    <a:pt x="11113" y="6796"/>
                    <a:pt x="11283" y="6817"/>
                    <a:pt x="11471" y="6860"/>
                  </a:cubicBezTo>
                  <a:lnTo>
                    <a:pt x="11471" y="6860"/>
                  </a:lnTo>
                  <a:cubicBezTo>
                    <a:pt x="11457" y="6865"/>
                    <a:pt x="11446" y="6871"/>
                    <a:pt x="11439" y="6878"/>
                  </a:cubicBezTo>
                  <a:cubicBezTo>
                    <a:pt x="11769" y="6878"/>
                    <a:pt x="11989" y="6878"/>
                    <a:pt x="12319" y="6988"/>
                  </a:cubicBezTo>
                  <a:cubicBezTo>
                    <a:pt x="12685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3" y="0"/>
                    <a:pt x="11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7"/>
            <p:cNvSpPr/>
            <p:nvPr/>
          </p:nvSpPr>
          <p:spPr>
            <a:xfrm>
              <a:off x="4230700" y="25275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184" y="8074"/>
                  </a:moveTo>
                  <a:lnTo>
                    <a:pt x="7184" y="8074"/>
                  </a:lnTo>
                  <a:cubicBezTo>
                    <a:pt x="7165" y="8074"/>
                    <a:pt x="7040" y="8334"/>
                    <a:pt x="7040" y="8470"/>
                  </a:cubicBezTo>
                  <a:cubicBezTo>
                    <a:pt x="7166" y="8175"/>
                    <a:pt x="7196" y="8074"/>
                    <a:pt x="7184" y="8074"/>
                  </a:cubicBezTo>
                  <a:close/>
                  <a:moveTo>
                    <a:pt x="7040" y="8470"/>
                  </a:move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80" y="8650"/>
                    <a:pt x="7004" y="8577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20" y="9597"/>
                    <a:pt x="6820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4" y="13198"/>
                    <a:pt x="8954" y="13251"/>
                  </a:cubicBezTo>
                  <a:lnTo>
                    <a:pt x="8954" y="13251"/>
                  </a:lnTo>
                  <a:cubicBezTo>
                    <a:pt x="8903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10" y="13481"/>
                  </a:moveTo>
                  <a:cubicBezTo>
                    <a:pt x="9679" y="13481"/>
                    <a:pt x="9863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10" y="13481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8"/>
                    <a:pt x="6050" y="441"/>
                  </a:cubicBez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20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9" y="20384"/>
                    <a:pt x="12561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359" y="12870"/>
                  </a:lnTo>
                  <a:lnTo>
                    <a:pt x="8139" y="12650"/>
                  </a:lnTo>
                  <a:cubicBezTo>
                    <a:pt x="8136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4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6" y="9119"/>
                    <a:pt x="6920" y="8888"/>
                    <a:pt x="6964" y="8695"/>
                  </a:cubicBezTo>
                  <a:lnTo>
                    <a:pt x="6964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40" y="8400"/>
                    <a:pt x="7040" y="8250"/>
                  </a:cubicBezTo>
                  <a:cubicBezTo>
                    <a:pt x="7040" y="8155"/>
                    <a:pt x="7535" y="7729"/>
                    <a:pt x="7596" y="7474"/>
                  </a:cubicBezTo>
                  <a:lnTo>
                    <a:pt x="7596" y="7474"/>
                  </a:lnTo>
                  <a:lnTo>
                    <a:pt x="7919" y="7150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854" y="7186"/>
                    <a:pt x="7740" y="7260"/>
                    <a:pt x="7699" y="7260"/>
                  </a:cubicBezTo>
                  <a:cubicBezTo>
                    <a:pt x="7809" y="7205"/>
                    <a:pt x="7892" y="7150"/>
                    <a:pt x="7974" y="7095"/>
                  </a:cubicBezTo>
                  <a:lnTo>
                    <a:pt x="7974" y="7095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982" y="7094"/>
                    <a:pt x="8003" y="7078"/>
                    <a:pt x="8023" y="7063"/>
                  </a:cubicBezTo>
                  <a:lnTo>
                    <a:pt x="8023" y="7063"/>
                  </a:lnTo>
                  <a:cubicBezTo>
                    <a:pt x="8007" y="7074"/>
                    <a:pt x="7991" y="7084"/>
                    <a:pt x="7974" y="7095"/>
                  </a:cubicBezTo>
                  <a:lnTo>
                    <a:pt x="7974" y="7095"/>
                  </a:lnTo>
                  <a:lnTo>
                    <a:pt x="8029" y="7040"/>
                  </a:lnTo>
                  <a:cubicBezTo>
                    <a:pt x="8131" y="6964"/>
                    <a:pt x="8174" y="6935"/>
                    <a:pt x="8179" y="6935"/>
                  </a:cubicBezTo>
                  <a:lnTo>
                    <a:pt x="8179" y="6935"/>
                  </a:lnTo>
                  <a:cubicBezTo>
                    <a:pt x="8185" y="6935"/>
                    <a:pt x="8114" y="6995"/>
                    <a:pt x="8023" y="7063"/>
                  </a:cubicBezTo>
                  <a:lnTo>
                    <a:pt x="8023" y="7063"/>
                  </a:lnTo>
                  <a:cubicBezTo>
                    <a:pt x="8090" y="7019"/>
                    <a:pt x="8161" y="6974"/>
                    <a:pt x="8249" y="6930"/>
                  </a:cubicBezTo>
                  <a:cubicBezTo>
                    <a:pt x="8689" y="6710"/>
                    <a:pt x="9129" y="649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421"/>
                    <a:pt x="10559" y="551"/>
                    <a:pt x="8689" y="111"/>
                  </a:cubicBezTo>
                  <a:cubicBezTo>
                    <a:pt x="8396" y="38"/>
                    <a:pt x="8103" y="1"/>
                    <a:pt x="7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7"/>
            <p:cNvSpPr/>
            <p:nvPr/>
          </p:nvSpPr>
          <p:spPr>
            <a:xfrm>
              <a:off x="4879625" y="2528800"/>
              <a:ext cx="452800" cy="510175"/>
            </a:xfrm>
            <a:custGeom>
              <a:avLst/>
              <a:gdLst/>
              <a:ahLst/>
              <a:cxnLst/>
              <a:rect l="l" t="t" r="r" b="b"/>
              <a:pathLst>
                <a:path w="18112" h="20407" extrusionOk="0">
                  <a:moveTo>
                    <a:pt x="8319" y="12826"/>
                  </a:moveTo>
                  <a:cubicBezTo>
                    <a:pt x="8372" y="12903"/>
                    <a:pt x="8408" y="12960"/>
                    <a:pt x="8398" y="12960"/>
                  </a:cubicBezTo>
                  <a:cubicBezTo>
                    <a:pt x="8394" y="12960"/>
                    <a:pt x="8382" y="12950"/>
                    <a:pt x="8360" y="12928"/>
                  </a:cubicBezTo>
                  <a:lnTo>
                    <a:pt x="8319" y="12826"/>
                  </a:ln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379"/>
                    <a:pt x="3630" y="2699"/>
                    <a:pt x="2420" y="4568"/>
                  </a:cubicBezTo>
                  <a:cubicBezTo>
                    <a:pt x="220" y="7758"/>
                    <a:pt x="1" y="11938"/>
                    <a:pt x="1760" y="15457"/>
                  </a:cubicBezTo>
                  <a:cubicBezTo>
                    <a:pt x="2860" y="17437"/>
                    <a:pt x="4510" y="1908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1" y="20407"/>
                    <a:pt x="8946" y="20370"/>
                    <a:pt x="9240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3917"/>
                  </a:lnTo>
                  <a:cubicBezTo>
                    <a:pt x="9789" y="13807"/>
                    <a:pt x="9460" y="13697"/>
                    <a:pt x="9130" y="13477"/>
                  </a:cubicBezTo>
                  <a:lnTo>
                    <a:pt x="8800" y="13148"/>
                  </a:lnTo>
                  <a:cubicBezTo>
                    <a:pt x="8682" y="13069"/>
                    <a:pt x="8620" y="13033"/>
                    <a:pt x="8596" y="13024"/>
                  </a:cubicBezTo>
                  <a:lnTo>
                    <a:pt x="8596" y="13024"/>
                  </a:lnTo>
                  <a:cubicBezTo>
                    <a:pt x="8473" y="12913"/>
                    <a:pt x="8381" y="12795"/>
                    <a:pt x="8250" y="12598"/>
                  </a:cubicBezTo>
                  <a:lnTo>
                    <a:pt x="8213" y="12561"/>
                  </a:lnTo>
                  <a:lnTo>
                    <a:pt x="8140" y="12378"/>
                  </a:lnTo>
                  <a:cubicBezTo>
                    <a:pt x="7986" y="12224"/>
                    <a:pt x="7887" y="12071"/>
                    <a:pt x="7803" y="11881"/>
                  </a:cubicBezTo>
                  <a:lnTo>
                    <a:pt x="7803" y="11881"/>
                  </a:lnTo>
                  <a:cubicBezTo>
                    <a:pt x="7779" y="11761"/>
                    <a:pt x="7700" y="11575"/>
                    <a:pt x="7700" y="11388"/>
                  </a:cubicBezTo>
                  <a:cubicBezTo>
                    <a:pt x="7680" y="11368"/>
                    <a:pt x="7663" y="11340"/>
                    <a:pt x="7649" y="11307"/>
                  </a:cubicBezTo>
                  <a:lnTo>
                    <a:pt x="7649" y="11307"/>
                  </a:lnTo>
                  <a:cubicBezTo>
                    <a:pt x="7662" y="11374"/>
                    <a:pt x="7664" y="11402"/>
                    <a:pt x="7660" y="11402"/>
                  </a:cubicBezTo>
                  <a:cubicBezTo>
                    <a:pt x="7652" y="11402"/>
                    <a:pt x="7621" y="11292"/>
                    <a:pt x="7603" y="11149"/>
                  </a:cubicBezTo>
                  <a:lnTo>
                    <a:pt x="7603" y="11149"/>
                  </a:lnTo>
                  <a:cubicBezTo>
                    <a:pt x="7617" y="11210"/>
                    <a:pt x="7631" y="11264"/>
                    <a:pt x="7649" y="11307"/>
                  </a:cubicBezTo>
                  <a:lnTo>
                    <a:pt x="7649" y="11307"/>
                  </a:lnTo>
                  <a:cubicBezTo>
                    <a:pt x="7639" y="11252"/>
                    <a:pt x="7621" y="11171"/>
                    <a:pt x="7594" y="11057"/>
                  </a:cubicBezTo>
                  <a:lnTo>
                    <a:pt x="7594" y="11057"/>
                  </a:lnTo>
                  <a:cubicBezTo>
                    <a:pt x="7596" y="11089"/>
                    <a:pt x="7599" y="11120"/>
                    <a:pt x="7603" y="11149"/>
                  </a:cubicBezTo>
                  <a:lnTo>
                    <a:pt x="7603" y="11149"/>
                  </a:lnTo>
                  <a:cubicBezTo>
                    <a:pt x="7585" y="11067"/>
                    <a:pt x="7568" y="10971"/>
                    <a:pt x="7547" y="10869"/>
                  </a:cubicBezTo>
                  <a:lnTo>
                    <a:pt x="7547" y="10869"/>
                  </a:lnTo>
                  <a:cubicBezTo>
                    <a:pt x="7565" y="10939"/>
                    <a:pt x="7581" y="11002"/>
                    <a:pt x="7594" y="11057"/>
                  </a:cubicBezTo>
                  <a:lnTo>
                    <a:pt x="7594" y="11057"/>
                  </a:lnTo>
                  <a:cubicBezTo>
                    <a:pt x="7591" y="11021"/>
                    <a:pt x="7590" y="1098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9628"/>
                  </a:lnTo>
                  <a:cubicBezTo>
                    <a:pt x="7584" y="9699"/>
                    <a:pt x="7579" y="9762"/>
                    <a:pt x="7574" y="9820"/>
                  </a:cubicBezTo>
                  <a:lnTo>
                    <a:pt x="7574" y="9820"/>
                  </a:lnTo>
                  <a:cubicBezTo>
                    <a:pt x="7583" y="9673"/>
                    <a:pt x="7590" y="9519"/>
                    <a:pt x="7590" y="9408"/>
                  </a:cubicBezTo>
                  <a:cubicBezTo>
                    <a:pt x="7645" y="9298"/>
                    <a:pt x="7700" y="9160"/>
                    <a:pt x="7755" y="9023"/>
                  </a:cubicBezTo>
                  <a:lnTo>
                    <a:pt x="7755" y="9023"/>
                  </a:lnTo>
                  <a:cubicBezTo>
                    <a:pt x="7782" y="8995"/>
                    <a:pt x="7810" y="8968"/>
                    <a:pt x="7810" y="8968"/>
                  </a:cubicBezTo>
                  <a:lnTo>
                    <a:pt x="8030" y="8528"/>
                  </a:lnTo>
                  <a:cubicBezTo>
                    <a:pt x="8175" y="8310"/>
                    <a:pt x="8512" y="7901"/>
                    <a:pt x="8471" y="7901"/>
                  </a:cubicBezTo>
                  <a:cubicBezTo>
                    <a:pt x="8450" y="7901"/>
                    <a:pt x="8329" y="8009"/>
                    <a:pt x="8030" y="8308"/>
                  </a:cubicBezTo>
                  <a:cubicBezTo>
                    <a:pt x="8250" y="8088"/>
                    <a:pt x="8470" y="7868"/>
                    <a:pt x="8690" y="7648"/>
                  </a:cubicBezTo>
                  <a:lnTo>
                    <a:pt x="8800" y="7538"/>
                  </a:lnTo>
                  <a:cubicBezTo>
                    <a:pt x="9020" y="7318"/>
                    <a:pt x="9350" y="7208"/>
                    <a:pt x="9570" y="7098"/>
                  </a:cubicBezTo>
                  <a:cubicBezTo>
                    <a:pt x="9593" y="7082"/>
                    <a:pt x="9614" y="7068"/>
                    <a:pt x="9633" y="7055"/>
                  </a:cubicBezTo>
                  <a:lnTo>
                    <a:pt x="9633" y="7055"/>
                  </a:lnTo>
                  <a:lnTo>
                    <a:pt x="9899" y="6988"/>
                  </a:lnTo>
                  <a:lnTo>
                    <a:pt x="10449" y="6878"/>
                  </a:lnTo>
                  <a:lnTo>
                    <a:pt x="10669" y="6878"/>
                  </a:lnTo>
                  <a:cubicBezTo>
                    <a:pt x="10788" y="6839"/>
                    <a:pt x="10835" y="6813"/>
                    <a:pt x="10837" y="6799"/>
                  </a:cubicBezTo>
                  <a:lnTo>
                    <a:pt x="10837" y="6799"/>
                  </a:lnTo>
                  <a:cubicBezTo>
                    <a:pt x="10873" y="6797"/>
                    <a:pt x="10909" y="6796"/>
                    <a:pt x="10944" y="6796"/>
                  </a:cubicBezTo>
                  <a:cubicBezTo>
                    <a:pt x="11114" y="6796"/>
                    <a:pt x="11283" y="6817"/>
                    <a:pt x="11471" y="6860"/>
                  </a:cubicBezTo>
                  <a:lnTo>
                    <a:pt x="11471" y="6860"/>
                  </a:lnTo>
                  <a:cubicBezTo>
                    <a:pt x="11457" y="6865"/>
                    <a:pt x="11446" y="6871"/>
                    <a:pt x="11439" y="6878"/>
                  </a:cubicBezTo>
                  <a:cubicBezTo>
                    <a:pt x="11769" y="6878"/>
                    <a:pt x="11989" y="6878"/>
                    <a:pt x="12319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7"/>
            <p:cNvSpPr/>
            <p:nvPr/>
          </p:nvSpPr>
          <p:spPr>
            <a:xfrm>
              <a:off x="5561550" y="25275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8122" y="7001"/>
                  </a:moveTo>
                  <a:cubicBezTo>
                    <a:pt x="7985" y="7096"/>
                    <a:pt x="7760" y="7260"/>
                    <a:pt x="7700" y="7260"/>
                  </a:cubicBezTo>
                  <a:cubicBezTo>
                    <a:pt x="7873" y="7174"/>
                    <a:pt x="7978" y="7087"/>
                    <a:pt x="8122" y="7001"/>
                  </a:cubicBezTo>
                  <a:close/>
                  <a:moveTo>
                    <a:pt x="7184" y="8074"/>
                  </a:moveTo>
                  <a:cubicBezTo>
                    <a:pt x="7165" y="8074"/>
                    <a:pt x="7040" y="8334"/>
                    <a:pt x="7040" y="8470"/>
                  </a:cubicBezTo>
                  <a:cubicBezTo>
                    <a:pt x="7167" y="8175"/>
                    <a:pt x="7196" y="8074"/>
                    <a:pt x="7184" y="8074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7" y="8536"/>
                    <a:pt x="6984" y="8612"/>
                    <a:pt x="6965" y="8695"/>
                  </a:cubicBezTo>
                  <a:lnTo>
                    <a:pt x="6965" y="8695"/>
                  </a:lnTo>
                  <a:cubicBezTo>
                    <a:pt x="6980" y="8650"/>
                    <a:pt x="7004" y="8577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5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1" y="13217"/>
                    <a:pt x="8800" y="13200"/>
                  </a:cubicBezTo>
                  <a:cubicBezTo>
                    <a:pt x="8705" y="13162"/>
                    <a:pt x="8669" y="13146"/>
                    <a:pt x="8672" y="13146"/>
                  </a:cubicBezTo>
                  <a:close/>
                  <a:moveTo>
                    <a:pt x="9643" y="13481"/>
                  </a:moveTo>
                  <a:cubicBezTo>
                    <a:pt x="9729" y="13481"/>
                    <a:pt x="9936" y="13493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1"/>
                    <a:pt x="9643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1" y="5830"/>
                    <a:pt x="1" y="9900"/>
                  </a:cubicBezTo>
                  <a:cubicBezTo>
                    <a:pt x="1" y="13859"/>
                    <a:pt x="2200" y="17489"/>
                    <a:pt x="5720" y="19249"/>
                  </a:cubicBezTo>
                  <a:cubicBezTo>
                    <a:pt x="7253" y="20015"/>
                    <a:pt x="8918" y="20384"/>
                    <a:pt x="10603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3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40" y="13529"/>
                  </a:lnTo>
                  <a:lnTo>
                    <a:pt x="9790" y="13419"/>
                  </a:lnTo>
                  <a:cubicBezTo>
                    <a:pt x="9563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90" y="13090"/>
                  </a:lnTo>
                  <a:lnTo>
                    <a:pt x="8360" y="12870"/>
                  </a:lnTo>
                  <a:lnTo>
                    <a:pt x="8140" y="12650"/>
                  </a:lnTo>
                  <a:cubicBezTo>
                    <a:pt x="8136" y="12648"/>
                    <a:pt x="8132" y="12646"/>
                    <a:pt x="8129" y="12644"/>
                  </a:cubicBezTo>
                  <a:lnTo>
                    <a:pt x="8129" y="12644"/>
                  </a:lnTo>
                  <a:cubicBezTo>
                    <a:pt x="8000" y="12525"/>
                    <a:pt x="7948" y="12499"/>
                    <a:pt x="7810" y="12430"/>
                  </a:cubicBezTo>
                  <a:lnTo>
                    <a:pt x="7739" y="12335"/>
                  </a:lnTo>
                  <a:lnTo>
                    <a:pt x="7739" y="12335"/>
                  </a:lnTo>
                  <a:cubicBezTo>
                    <a:pt x="7717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4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7" y="9119"/>
                    <a:pt x="6920" y="8888"/>
                    <a:pt x="6965" y="8695"/>
                  </a:cubicBezTo>
                  <a:lnTo>
                    <a:pt x="6965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40" y="8400"/>
                    <a:pt x="7040" y="8250"/>
                  </a:cubicBezTo>
                  <a:cubicBezTo>
                    <a:pt x="7040" y="8158"/>
                    <a:pt x="7505" y="7755"/>
                    <a:pt x="7589" y="7498"/>
                  </a:cubicBezTo>
                  <a:lnTo>
                    <a:pt x="7589" y="7498"/>
                  </a:lnTo>
                  <a:cubicBezTo>
                    <a:pt x="7701" y="7412"/>
                    <a:pt x="7840" y="7310"/>
                    <a:pt x="7920" y="7150"/>
                  </a:cubicBezTo>
                  <a:lnTo>
                    <a:pt x="8140" y="7040"/>
                  </a:lnTo>
                  <a:cubicBezTo>
                    <a:pt x="8198" y="6982"/>
                    <a:pt x="8225" y="6951"/>
                    <a:pt x="8230" y="6940"/>
                  </a:cubicBezTo>
                  <a:lnTo>
                    <a:pt x="8230" y="6940"/>
                  </a:lnTo>
                  <a:cubicBezTo>
                    <a:pt x="8237" y="6937"/>
                    <a:pt x="8243" y="6933"/>
                    <a:pt x="8250" y="6930"/>
                  </a:cubicBezTo>
                  <a:cubicBezTo>
                    <a:pt x="8580" y="6710"/>
                    <a:pt x="9020" y="6490"/>
                    <a:pt x="9350" y="6380"/>
                  </a:cubicBezTo>
                  <a:cubicBezTo>
                    <a:pt x="10120" y="5940"/>
                    <a:pt x="10780" y="5170"/>
                    <a:pt x="10999" y="4290"/>
                  </a:cubicBezTo>
                  <a:cubicBezTo>
                    <a:pt x="11439" y="2531"/>
                    <a:pt x="10450" y="551"/>
                    <a:pt x="8580" y="111"/>
                  </a:cubicBezTo>
                  <a:cubicBezTo>
                    <a:pt x="8286" y="38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7"/>
            <p:cNvSpPr/>
            <p:nvPr/>
          </p:nvSpPr>
          <p:spPr>
            <a:xfrm>
              <a:off x="6210475" y="2528800"/>
              <a:ext cx="452825" cy="510175"/>
            </a:xfrm>
            <a:custGeom>
              <a:avLst/>
              <a:gdLst/>
              <a:ahLst/>
              <a:cxnLst/>
              <a:rect l="l" t="t" r="r" b="b"/>
              <a:pathLst>
                <a:path w="18113" h="20407" extrusionOk="0">
                  <a:moveTo>
                    <a:pt x="8320" y="12826"/>
                  </a:moveTo>
                  <a:cubicBezTo>
                    <a:pt x="8372" y="12903"/>
                    <a:pt x="8408" y="12960"/>
                    <a:pt x="8399" y="12960"/>
                  </a:cubicBezTo>
                  <a:cubicBezTo>
                    <a:pt x="8395" y="12960"/>
                    <a:pt x="8382" y="12950"/>
                    <a:pt x="8360" y="12928"/>
                  </a:cubicBezTo>
                  <a:lnTo>
                    <a:pt x="8320" y="12826"/>
                  </a:lnTo>
                  <a:close/>
                  <a:moveTo>
                    <a:pt x="11057" y="0"/>
                  </a:moveTo>
                  <a:cubicBezTo>
                    <a:pt x="9865" y="0"/>
                    <a:pt x="8672" y="192"/>
                    <a:pt x="7480" y="609"/>
                  </a:cubicBezTo>
                  <a:cubicBezTo>
                    <a:pt x="5500" y="1379"/>
                    <a:pt x="3631" y="2699"/>
                    <a:pt x="2421" y="456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510" y="19087"/>
                    <a:pt x="6600" y="19967"/>
                  </a:cubicBezTo>
                  <a:cubicBezTo>
                    <a:pt x="7114" y="20260"/>
                    <a:pt x="7725" y="20407"/>
                    <a:pt x="8336" y="20407"/>
                  </a:cubicBezTo>
                  <a:cubicBezTo>
                    <a:pt x="8641" y="20407"/>
                    <a:pt x="8947" y="20370"/>
                    <a:pt x="9240" y="20297"/>
                  </a:cubicBezTo>
                  <a:cubicBezTo>
                    <a:pt x="10120" y="20077"/>
                    <a:pt x="11000" y="19527"/>
                    <a:pt x="11440" y="18647"/>
                  </a:cubicBezTo>
                  <a:cubicBezTo>
                    <a:pt x="12210" y="17217"/>
                    <a:pt x="11990" y="14687"/>
                    <a:pt x="10230" y="14027"/>
                  </a:cubicBezTo>
                  <a:lnTo>
                    <a:pt x="10120" y="13917"/>
                  </a:lnTo>
                  <a:cubicBezTo>
                    <a:pt x="9790" y="13807"/>
                    <a:pt x="9460" y="13697"/>
                    <a:pt x="9130" y="13477"/>
                  </a:cubicBezTo>
                  <a:lnTo>
                    <a:pt x="8800" y="13148"/>
                  </a:lnTo>
                  <a:cubicBezTo>
                    <a:pt x="8683" y="13069"/>
                    <a:pt x="8621" y="13033"/>
                    <a:pt x="8597" y="13024"/>
                  </a:cubicBezTo>
                  <a:lnTo>
                    <a:pt x="8597" y="13024"/>
                  </a:lnTo>
                  <a:cubicBezTo>
                    <a:pt x="8474" y="12913"/>
                    <a:pt x="8381" y="12795"/>
                    <a:pt x="8250" y="12598"/>
                  </a:cubicBezTo>
                  <a:lnTo>
                    <a:pt x="8213" y="12561"/>
                  </a:lnTo>
                  <a:lnTo>
                    <a:pt x="8140" y="12378"/>
                  </a:lnTo>
                  <a:cubicBezTo>
                    <a:pt x="7986" y="12224"/>
                    <a:pt x="7886" y="12070"/>
                    <a:pt x="7803" y="11879"/>
                  </a:cubicBezTo>
                  <a:lnTo>
                    <a:pt x="7803" y="11879"/>
                  </a:lnTo>
                  <a:cubicBezTo>
                    <a:pt x="7788" y="11811"/>
                    <a:pt x="7751" y="11722"/>
                    <a:pt x="7706" y="11624"/>
                  </a:cubicBezTo>
                  <a:lnTo>
                    <a:pt x="7706" y="11624"/>
                  </a:lnTo>
                  <a:cubicBezTo>
                    <a:pt x="7704" y="11619"/>
                    <a:pt x="7702" y="11613"/>
                    <a:pt x="7700" y="11608"/>
                  </a:cubicBezTo>
                  <a:cubicBezTo>
                    <a:pt x="7694" y="11595"/>
                    <a:pt x="7689" y="11587"/>
                    <a:pt x="7687" y="11583"/>
                  </a:cubicBezTo>
                  <a:lnTo>
                    <a:pt x="7687" y="11583"/>
                  </a:lnTo>
                  <a:cubicBezTo>
                    <a:pt x="7656" y="11520"/>
                    <a:pt x="7623" y="11454"/>
                    <a:pt x="7590" y="11388"/>
                  </a:cubicBezTo>
                  <a:cubicBezTo>
                    <a:pt x="7590" y="11352"/>
                    <a:pt x="7590" y="11294"/>
                    <a:pt x="7586" y="11220"/>
                  </a:cubicBezTo>
                  <a:lnTo>
                    <a:pt x="7586" y="11220"/>
                  </a:lnTo>
                  <a:cubicBezTo>
                    <a:pt x="7608" y="11350"/>
                    <a:pt x="7617" y="11402"/>
                    <a:pt x="7618" y="11402"/>
                  </a:cubicBezTo>
                  <a:cubicBezTo>
                    <a:pt x="7619" y="11402"/>
                    <a:pt x="7590" y="1117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9628"/>
                  </a:lnTo>
                  <a:cubicBezTo>
                    <a:pt x="7584" y="9699"/>
                    <a:pt x="7579" y="9762"/>
                    <a:pt x="7574" y="9820"/>
                  </a:cubicBezTo>
                  <a:lnTo>
                    <a:pt x="7574" y="9820"/>
                  </a:lnTo>
                  <a:cubicBezTo>
                    <a:pt x="7583" y="9673"/>
                    <a:pt x="7590" y="9519"/>
                    <a:pt x="7590" y="9408"/>
                  </a:cubicBezTo>
                  <a:cubicBezTo>
                    <a:pt x="7645" y="9298"/>
                    <a:pt x="7700" y="9160"/>
                    <a:pt x="7755" y="9023"/>
                  </a:cubicBezTo>
                  <a:lnTo>
                    <a:pt x="7755" y="9023"/>
                  </a:lnTo>
                  <a:cubicBezTo>
                    <a:pt x="7783" y="8995"/>
                    <a:pt x="7810" y="8968"/>
                    <a:pt x="7810" y="8968"/>
                  </a:cubicBezTo>
                  <a:lnTo>
                    <a:pt x="8030" y="8528"/>
                  </a:lnTo>
                  <a:cubicBezTo>
                    <a:pt x="8175" y="8310"/>
                    <a:pt x="8512" y="7901"/>
                    <a:pt x="8471" y="7901"/>
                  </a:cubicBezTo>
                  <a:cubicBezTo>
                    <a:pt x="8450" y="7901"/>
                    <a:pt x="8329" y="8009"/>
                    <a:pt x="8030" y="8308"/>
                  </a:cubicBezTo>
                  <a:cubicBezTo>
                    <a:pt x="8250" y="8088"/>
                    <a:pt x="8360" y="7868"/>
                    <a:pt x="8580" y="7648"/>
                  </a:cubicBezTo>
                  <a:lnTo>
                    <a:pt x="8630" y="7611"/>
                  </a:lnTo>
                  <a:lnTo>
                    <a:pt x="8630" y="7611"/>
                  </a:lnTo>
                  <a:cubicBezTo>
                    <a:pt x="8660" y="7604"/>
                    <a:pt x="8714" y="7581"/>
                    <a:pt x="8800" y="7538"/>
                  </a:cubicBezTo>
                  <a:cubicBezTo>
                    <a:pt x="9020" y="7318"/>
                    <a:pt x="9350" y="7208"/>
                    <a:pt x="9570" y="7098"/>
                  </a:cubicBezTo>
                  <a:cubicBezTo>
                    <a:pt x="9605" y="7074"/>
                    <a:pt x="9635" y="7054"/>
                    <a:pt x="9659" y="7036"/>
                  </a:cubicBezTo>
                  <a:lnTo>
                    <a:pt x="9659" y="7036"/>
                  </a:lnTo>
                  <a:lnTo>
                    <a:pt x="9900" y="6988"/>
                  </a:lnTo>
                  <a:lnTo>
                    <a:pt x="10450" y="6878"/>
                  </a:lnTo>
                  <a:lnTo>
                    <a:pt x="10670" y="6878"/>
                  </a:lnTo>
                  <a:cubicBezTo>
                    <a:pt x="10763" y="6841"/>
                    <a:pt x="10799" y="6816"/>
                    <a:pt x="10798" y="6801"/>
                  </a:cubicBezTo>
                  <a:lnTo>
                    <a:pt x="10798" y="6801"/>
                  </a:lnTo>
                  <a:cubicBezTo>
                    <a:pt x="10847" y="6797"/>
                    <a:pt x="10896" y="6796"/>
                    <a:pt x="10945" y="6796"/>
                  </a:cubicBezTo>
                  <a:cubicBezTo>
                    <a:pt x="11114" y="6796"/>
                    <a:pt x="11283" y="6817"/>
                    <a:pt x="11471" y="6859"/>
                  </a:cubicBezTo>
                  <a:lnTo>
                    <a:pt x="11471" y="6859"/>
                  </a:lnTo>
                  <a:cubicBezTo>
                    <a:pt x="11457" y="6865"/>
                    <a:pt x="11447" y="6871"/>
                    <a:pt x="11440" y="6878"/>
                  </a:cubicBezTo>
                  <a:cubicBezTo>
                    <a:pt x="11770" y="6878"/>
                    <a:pt x="11990" y="6878"/>
                    <a:pt x="12210" y="6988"/>
                  </a:cubicBezTo>
                  <a:cubicBezTo>
                    <a:pt x="12585" y="7089"/>
                    <a:pt x="12942" y="7136"/>
                    <a:pt x="13278" y="7136"/>
                  </a:cubicBezTo>
                  <a:cubicBezTo>
                    <a:pt x="16970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7"/>
            <p:cNvSpPr/>
            <p:nvPr/>
          </p:nvSpPr>
          <p:spPr>
            <a:xfrm>
              <a:off x="6892425" y="25275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8121" y="7001"/>
                  </a:moveTo>
                  <a:lnTo>
                    <a:pt x="8121" y="7001"/>
                  </a:lnTo>
                  <a:cubicBezTo>
                    <a:pt x="7984" y="7096"/>
                    <a:pt x="7759" y="7260"/>
                    <a:pt x="7699" y="7260"/>
                  </a:cubicBezTo>
                  <a:cubicBezTo>
                    <a:pt x="7872" y="7174"/>
                    <a:pt x="7977" y="7087"/>
                    <a:pt x="8121" y="7001"/>
                  </a:cubicBezTo>
                  <a:close/>
                  <a:moveTo>
                    <a:pt x="7184" y="8074"/>
                  </a:moveTo>
                  <a:cubicBezTo>
                    <a:pt x="7165" y="8074"/>
                    <a:pt x="7039" y="8334"/>
                    <a:pt x="7039" y="8470"/>
                  </a:cubicBezTo>
                  <a:cubicBezTo>
                    <a:pt x="7166" y="8175"/>
                    <a:pt x="7195" y="8074"/>
                    <a:pt x="7184" y="8074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4" y="8577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lnTo>
                    <a:pt x="8671" y="13146"/>
                  </a:ln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42" y="13481"/>
                  </a:moveTo>
                  <a:cubicBezTo>
                    <a:pt x="9728" y="13481"/>
                    <a:pt x="9936" y="13493"/>
                    <a:pt x="1033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42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359" y="12870"/>
                  </a:lnTo>
                  <a:lnTo>
                    <a:pt x="8139" y="12650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lnTo>
                    <a:pt x="6929" y="9460"/>
                  </a:lnTo>
                  <a:lnTo>
                    <a:pt x="6929" y="9020"/>
                  </a:lnTo>
                  <a:cubicBezTo>
                    <a:pt x="6929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39" y="8400"/>
                    <a:pt x="7039" y="8250"/>
                  </a:cubicBezTo>
                  <a:cubicBezTo>
                    <a:pt x="7039" y="8140"/>
                    <a:pt x="7699" y="7590"/>
                    <a:pt x="7699" y="7370"/>
                  </a:cubicBezTo>
                  <a:lnTo>
                    <a:pt x="7699" y="7370"/>
                  </a:lnTo>
                  <a:lnTo>
                    <a:pt x="7919" y="7150"/>
                  </a:lnTo>
                  <a:lnTo>
                    <a:pt x="8139" y="7040"/>
                  </a:lnTo>
                  <a:cubicBezTo>
                    <a:pt x="8197" y="6982"/>
                    <a:pt x="8225" y="6951"/>
                    <a:pt x="8230" y="6940"/>
                  </a:cubicBezTo>
                  <a:lnTo>
                    <a:pt x="8230" y="6940"/>
                  </a:lnTo>
                  <a:cubicBezTo>
                    <a:pt x="8236" y="6937"/>
                    <a:pt x="8243" y="6933"/>
                    <a:pt x="8249" y="6930"/>
                  </a:cubicBezTo>
                  <a:cubicBezTo>
                    <a:pt x="8579" y="6710"/>
                    <a:pt x="9019" y="649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8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7"/>
            <p:cNvSpPr/>
            <p:nvPr/>
          </p:nvSpPr>
          <p:spPr>
            <a:xfrm>
              <a:off x="6551450" y="30133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6" y="10244"/>
                  </a:cubicBezTo>
                  <a:close/>
                  <a:moveTo>
                    <a:pt x="9675" y="10775"/>
                  </a:moveTo>
                  <a:cubicBezTo>
                    <a:pt x="9678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643" y="11144"/>
                    <a:pt x="9607" y="11253"/>
                    <a:pt x="9570" y="11358"/>
                  </a:cubicBezTo>
                  <a:lnTo>
                    <a:pt x="9570" y="11358"/>
                  </a:lnTo>
                  <a:cubicBezTo>
                    <a:pt x="9580" y="11291"/>
                    <a:pt x="9655" y="10775"/>
                    <a:pt x="9675" y="10775"/>
                  </a:cubicBezTo>
                  <a:close/>
                  <a:moveTo>
                    <a:pt x="8689" y="13015"/>
                  </a:moveTo>
                  <a:lnTo>
                    <a:pt x="8470" y="13234"/>
                  </a:lnTo>
                  <a:lnTo>
                    <a:pt x="8360" y="13344"/>
                  </a:lnTo>
                  <a:cubicBezTo>
                    <a:pt x="8260" y="13419"/>
                    <a:pt x="8217" y="13449"/>
                    <a:pt x="8211" y="13449"/>
                  </a:cubicBezTo>
                  <a:cubicBezTo>
                    <a:pt x="8190" y="13449"/>
                    <a:pt x="8604" y="13100"/>
                    <a:pt x="8689" y="130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8" y="6043"/>
                    <a:pt x="2332" y="7062"/>
                    <a:pt x="3830" y="7062"/>
                  </a:cubicBezTo>
                  <a:cubicBezTo>
                    <a:pt x="4092" y="7062"/>
                    <a:pt x="4357" y="7031"/>
                    <a:pt x="4620" y="6965"/>
                  </a:cubicBezTo>
                  <a:lnTo>
                    <a:pt x="5280" y="6855"/>
                  </a:lnTo>
                  <a:lnTo>
                    <a:pt x="6270" y="6855"/>
                  </a:lnTo>
                  <a:cubicBezTo>
                    <a:pt x="6563" y="6855"/>
                    <a:pt x="6905" y="6904"/>
                    <a:pt x="6742" y="6904"/>
                  </a:cubicBezTo>
                  <a:cubicBezTo>
                    <a:pt x="6661" y="6904"/>
                    <a:pt x="6453" y="6892"/>
                    <a:pt x="6050" y="6855"/>
                  </a:cubicBezTo>
                  <a:lnTo>
                    <a:pt x="605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8030" y="7515"/>
                  </a:lnTo>
                  <a:lnTo>
                    <a:pt x="8138" y="7569"/>
                  </a:lnTo>
                  <a:lnTo>
                    <a:pt x="8138" y="7569"/>
                  </a:lnTo>
                  <a:cubicBezTo>
                    <a:pt x="8369" y="7744"/>
                    <a:pt x="8404" y="7779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690" y="8175"/>
                    <a:pt x="9020" y="8615"/>
                    <a:pt x="9130" y="8835"/>
                  </a:cubicBezTo>
                  <a:cubicBezTo>
                    <a:pt x="9208" y="8992"/>
                    <a:pt x="9231" y="9094"/>
                    <a:pt x="9277" y="9179"/>
                  </a:cubicBezTo>
                  <a:lnTo>
                    <a:pt x="9277" y="9179"/>
                  </a:lnTo>
                  <a:cubicBezTo>
                    <a:pt x="9351" y="9444"/>
                    <a:pt x="9364" y="9648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7" y="9712"/>
                    <a:pt x="9550" y="9745"/>
                    <a:pt x="9569" y="9825"/>
                  </a:cubicBezTo>
                  <a:lnTo>
                    <a:pt x="9569" y="10045"/>
                  </a:lnTo>
                  <a:cubicBezTo>
                    <a:pt x="9569" y="10265"/>
                    <a:pt x="9569" y="10595"/>
                    <a:pt x="9569" y="10925"/>
                  </a:cubicBezTo>
                  <a:cubicBezTo>
                    <a:pt x="9569" y="11033"/>
                    <a:pt x="9569" y="11249"/>
                    <a:pt x="9569" y="11361"/>
                  </a:cubicBezTo>
                  <a:lnTo>
                    <a:pt x="9569" y="11361"/>
                  </a:lnTo>
                  <a:cubicBezTo>
                    <a:pt x="9496" y="11572"/>
                    <a:pt x="9423" y="11768"/>
                    <a:pt x="9350" y="11915"/>
                  </a:cubicBezTo>
                  <a:cubicBezTo>
                    <a:pt x="9457" y="11700"/>
                    <a:pt x="9494" y="11625"/>
                    <a:pt x="9496" y="11625"/>
                  </a:cubicBezTo>
                  <a:lnTo>
                    <a:pt x="9496" y="11625"/>
                  </a:lnTo>
                  <a:cubicBezTo>
                    <a:pt x="9500" y="11625"/>
                    <a:pt x="9350" y="11950"/>
                    <a:pt x="9350" y="12025"/>
                  </a:cubicBezTo>
                  <a:cubicBezTo>
                    <a:pt x="9345" y="12029"/>
                    <a:pt x="9339" y="12035"/>
                    <a:pt x="9333" y="12041"/>
                  </a:cubicBezTo>
                  <a:lnTo>
                    <a:pt x="9333" y="12041"/>
                  </a:lnTo>
                  <a:cubicBezTo>
                    <a:pt x="9343" y="11997"/>
                    <a:pt x="9350" y="11953"/>
                    <a:pt x="9350" y="11915"/>
                  </a:cubicBezTo>
                  <a:lnTo>
                    <a:pt x="9350" y="11915"/>
                  </a:lnTo>
                  <a:cubicBezTo>
                    <a:pt x="9327" y="11982"/>
                    <a:pt x="9309" y="12038"/>
                    <a:pt x="9295" y="12083"/>
                  </a:cubicBezTo>
                  <a:lnTo>
                    <a:pt x="9295" y="12083"/>
                  </a:lnTo>
                  <a:cubicBezTo>
                    <a:pt x="9310" y="12067"/>
                    <a:pt x="9323" y="12053"/>
                    <a:pt x="9333" y="12041"/>
                  </a:cubicBezTo>
                  <a:lnTo>
                    <a:pt x="9333" y="12041"/>
                  </a:lnTo>
                  <a:cubicBezTo>
                    <a:pt x="9309" y="12153"/>
                    <a:pt x="9264" y="12263"/>
                    <a:pt x="9254" y="12263"/>
                  </a:cubicBezTo>
                  <a:cubicBezTo>
                    <a:pt x="9247" y="12263"/>
                    <a:pt x="9255" y="12214"/>
                    <a:pt x="9295" y="12083"/>
                  </a:cubicBezTo>
                  <a:lnTo>
                    <a:pt x="9295" y="12083"/>
                  </a:lnTo>
                  <a:cubicBezTo>
                    <a:pt x="9145" y="12255"/>
                    <a:pt x="8812" y="12679"/>
                    <a:pt x="8787" y="12917"/>
                  </a:cubicBezTo>
                  <a:lnTo>
                    <a:pt x="8787" y="12917"/>
                  </a:lnTo>
                  <a:lnTo>
                    <a:pt x="8690" y="13014"/>
                  </a:lnTo>
                  <a:lnTo>
                    <a:pt x="8690" y="13014"/>
                  </a:lnTo>
                  <a:cubicBezTo>
                    <a:pt x="8470" y="13124"/>
                    <a:pt x="8360" y="13344"/>
                    <a:pt x="8140" y="13344"/>
                  </a:cubicBezTo>
                  <a:cubicBezTo>
                    <a:pt x="7810" y="1356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184"/>
                    <a:pt x="16389" y="14554"/>
                    <a:pt x="16389" y="10485"/>
                  </a:cubicBezTo>
                  <a:cubicBezTo>
                    <a:pt x="16389" y="6525"/>
                    <a:pt x="14189" y="2896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7"/>
            <p:cNvSpPr/>
            <p:nvPr/>
          </p:nvSpPr>
          <p:spPr>
            <a:xfrm>
              <a:off x="5859450" y="3011450"/>
              <a:ext cx="452800" cy="510200"/>
            </a:xfrm>
            <a:custGeom>
              <a:avLst/>
              <a:gdLst/>
              <a:ahLst/>
              <a:cxnLst/>
              <a:rect l="l" t="t" r="r" b="b"/>
              <a:pathLst>
                <a:path w="18112" h="20408" extrusionOk="0">
                  <a:moveTo>
                    <a:pt x="10240" y="8204"/>
                  </a:moveTo>
                  <a:cubicBezTo>
                    <a:pt x="10240" y="8204"/>
                    <a:pt x="10257" y="8248"/>
                    <a:pt x="10302" y="8360"/>
                  </a:cubicBezTo>
                  <a:cubicBezTo>
                    <a:pt x="10302" y="8362"/>
                    <a:pt x="10302" y="8364"/>
                    <a:pt x="10302" y="8366"/>
                  </a:cubicBezTo>
                  <a:lnTo>
                    <a:pt x="10302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69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8" y="9572"/>
                    <a:pt x="10632" y="9680"/>
                  </a:cubicBezTo>
                  <a:cubicBezTo>
                    <a:pt x="10586" y="9525"/>
                    <a:pt x="10550" y="9401"/>
                    <a:pt x="10524" y="9302"/>
                  </a:cubicBezTo>
                  <a:close/>
                  <a:moveTo>
                    <a:pt x="10412" y="11311"/>
                  </a:moveTo>
                  <a:lnTo>
                    <a:pt x="10412" y="11440"/>
                  </a:lnTo>
                  <a:cubicBezTo>
                    <a:pt x="10373" y="11479"/>
                    <a:pt x="10333" y="11519"/>
                    <a:pt x="10293" y="11564"/>
                  </a:cubicBezTo>
                  <a:lnTo>
                    <a:pt x="10293" y="11564"/>
                  </a:lnTo>
                  <a:cubicBezTo>
                    <a:pt x="10333" y="11481"/>
                    <a:pt x="10378" y="11388"/>
                    <a:pt x="10412" y="11311"/>
                  </a:cubicBezTo>
                  <a:close/>
                  <a:moveTo>
                    <a:pt x="9880" y="12220"/>
                  </a:moveTo>
                  <a:cubicBezTo>
                    <a:pt x="9717" y="12406"/>
                    <a:pt x="9662" y="12477"/>
                    <a:pt x="9666" y="12477"/>
                  </a:cubicBezTo>
                  <a:cubicBezTo>
                    <a:pt x="9671" y="12477"/>
                    <a:pt x="9775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2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6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59" y="13271"/>
                    <a:pt x="8762" y="13309"/>
                  </a:cubicBezTo>
                  <a:cubicBezTo>
                    <a:pt x="8751" y="13309"/>
                    <a:pt x="8741" y="13310"/>
                    <a:pt x="8730" y="13310"/>
                  </a:cubicBezTo>
                  <a:lnTo>
                    <a:pt x="8730" y="13310"/>
                  </a:lnTo>
                  <a:cubicBezTo>
                    <a:pt x="8817" y="13280"/>
                    <a:pt x="8886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2" y="111"/>
                  </a:cubicBezTo>
                  <a:cubicBezTo>
                    <a:pt x="7993" y="331"/>
                    <a:pt x="7333" y="991"/>
                    <a:pt x="689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2" y="6710"/>
                    <a:pt x="8982" y="6930"/>
                  </a:cubicBezTo>
                  <a:lnTo>
                    <a:pt x="9312" y="7150"/>
                  </a:lnTo>
                  <a:lnTo>
                    <a:pt x="9312" y="7150"/>
                  </a:lnTo>
                  <a:cubicBezTo>
                    <a:pt x="9560" y="7398"/>
                    <a:pt x="9669" y="7506"/>
                    <a:pt x="9862" y="7700"/>
                  </a:cubicBezTo>
                  <a:lnTo>
                    <a:pt x="9972" y="7920"/>
                  </a:lnTo>
                  <a:cubicBezTo>
                    <a:pt x="10128" y="8075"/>
                    <a:pt x="10228" y="8285"/>
                    <a:pt x="10312" y="8472"/>
                  </a:cubicBezTo>
                  <a:lnTo>
                    <a:pt x="10312" y="8472"/>
                  </a:lnTo>
                  <a:cubicBezTo>
                    <a:pt x="10339" y="8625"/>
                    <a:pt x="10412" y="8731"/>
                    <a:pt x="10412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7" y="8978"/>
                    <a:pt x="10464" y="8978"/>
                  </a:cubicBezTo>
                  <a:lnTo>
                    <a:pt x="10464" y="8978"/>
                  </a:lnTo>
                  <a:cubicBezTo>
                    <a:pt x="10489" y="8978"/>
                    <a:pt x="10575" y="9179"/>
                    <a:pt x="10632" y="9350"/>
                  </a:cubicBezTo>
                  <a:cubicBezTo>
                    <a:pt x="10742" y="9790"/>
                    <a:pt x="10632" y="9680"/>
                    <a:pt x="10632" y="9900"/>
                  </a:cubicBezTo>
                  <a:lnTo>
                    <a:pt x="10632" y="10346"/>
                  </a:lnTo>
                  <a:lnTo>
                    <a:pt x="10632" y="10346"/>
                  </a:lnTo>
                  <a:cubicBezTo>
                    <a:pt x="10603" y="10530"/>
                    <a:pt x="10563" y="10769"/>
                    <a:pt x="10522" y="10890"/>
                  </a:cubicBezTo>
                  <a:cubicBezTo>
                    <a:pt x="10429" y="11168"/>
                    <a:pt x="10336" y="11369"/>
                    <a:pt x="10244" y="11623"/>
                  </a:cubicBezTo>
                  <a:lnTo>
                    <a:pt x="10244" y="11623"/>
                  </a:lnTo>
                  <a:cubicBezTo>
                    <a:pt x="10190" y="11691"/>
                    <a:pt x="10136" y="11772"/>
                    <a:pt x="10082" y="11880"/>
                  </a:cubicBezTo>
                  <a:cubicBezTo>
                    <a:pt x="10051" y="11974"/>
                    <a:pt x="9965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1" y="12081"/>
                    <a:pt x="10082" y="11990"/>
                  </a:cubicBezTo>
                  <a:lnTo>
                    <a:pt x="10082" y="11990"/>
                  </a:lnTo>
                  <a:cubicBezTo>
                    <a:pt x="9972" y="12210"/>
                    <a:pt x="9752" y="12430"/>
                    <a:pt x="9532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7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5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802" y="15949"/>
                  </a:cubicBezTo>
                  <a:cubicBezTo>
                    <a:pt x="17892" y="12650"/>
                    <a:pt x="18111" y="8470"/>
                    <a:pt x="16352" y="4950"/>
                  </a:cubicBezTo>
                  <a:cubicBezTo>
                    <a:pt x="15362" y="2971"/>
                    <a:pt x="13602" y="143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7"/>
            <p:cNvSpPr/>
            <p:nvPr/>
          </p:nvSpPr>
          <p:spPr>
            <a:xfrm>
              <a:off x="5220600" y="30133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100" y="7495"/>
                  </a:moveTo>
                  <a:lnTo>
                    <a:pt x="8139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29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09" y="8285"/>
                  </a:lnTo>
                  <a:cubicBezTo>
                    <a:pt x="8948" y="8344"/>
                    <a:pt x="8963" y="8368"/>
                    <a:pt x="8961" y="8368"/>
                  </a:cubicBezTo>
                  <a:cubicBezTo>
                    <a:pt x="8957" y="8368"/>
                    <a:pt x="8897" y="8291"/>
                    <a:pt x="8827" y="8202"/>
                  </a:cubicBezTo>
                  <a:close/>
                  <a:moveTo>
                    <a:pt x="9555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5" y="10244"/>
                  </a:cubicBezTo>
                  <a:close/>
                  <a:moveTo>
                    <a:pt x="9459" y="11915"/>
                  </a:moveTo>
                  <a:cubicBezTo>
                    <a:pt x="9459" y="12048"/>
                    <a:pt x="9337" y="12263"/>
                    <a:pt x="9316" y="12263"/>
                  </a:cubicBezTo>
                  <a:cubicBezTo>
                    <a:pt x="9302" y="12263"/>
                    <a:pt x="9330" y="12174"/>
                    <a:pt x="9459" y="119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8" y="6043"/>
                    <a:pt x="2331" y="7062"/>
                    <a:pt x="3897" y="7062"/>
                  </a:cubicBezTo>
                  <a:cubicBezTo>
                    <a:pt x="4172" y="7062"/>
                    <a:pt x="4451" y="7031"/>
                    <a:pt x="4730" y="6965"/>
                  </a:cubicBezTo>
                  <a:lnTo>
                    <a:pt x="5280" y="6855"/>
                  </a:lnTo>
                  <a:lnTo>
                    <a:pt x="6379" y="6855"/>
                  </a:lnTo>
                  <a:cubicBezTo>
                    <a:pt x="6599" y="6855"/>
                    <a:pt x="6917" y="6904"/>
                    <a:pt x="6779" y="6904"/>
                  </a:cubicBezTo>
                  <a:cubicBezTo>
                    <a:pt x="6709" y="6904"/>
                    <a:pt x="6526" y="6892"/>
                    <a:pt x="6159" y="6855"/>
                  </a:cubicBezTo>
                  <a:lnTo>
                    <a:pt x="6159" y="6855"/>
                  </a:lnTo>
                  <a:lnTo>
                    <a:pt x="6599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699" y="7295"/>
                  </a:lnTo>
                  <a:lnTo>
                    <a:pt x="7919" y="7405"/>
                  </a:lnTo>
                  <a:lnTo>
                    <a:pt x="7919" y="7405"/>
                  </a:lnTo>
                  <a:cubicBezTo>
                    <a:pt x="8359" y="7735"/>
                    <a:pt x="8359" y="7735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0" y="7956"/>
                    <a:pt x="8689" y="8066"/>
                    <a:pt x="8689" y="8175"/>
                  </a:cubicBezTo>
                  <a:cubicBezTo>
                    <a:pt x="8799" y="8175"/>
                    <a:pt x="9019" y="8615"/>
                    <a:pt x="9129" y="8835"/>
                  </a:cubicBezTo>
                  <a:cubicBezTo>
                    <a:pt x="9215" y="9006"/>
                    <a:pt x="9234" y="9110"/>
                    <a:pt x="9289" y="9200"/>
                  </a:cubicBezTo>
                  <a:lnTo>
                    <a:pt x="9289" y="9200"/>
                  </a:lnTo>
                  <a:cubicBezTo>
                    <a:pt x="9380" y="9455"/>
                    <a:pt x="9459" y="9655"/>
                    <a:pt x="9459" y="9935"/>
                  </a:cubicBezTo>
                  <a:cubicBezTo>
                    <a:pt x="9459" y="10020"/>
                    <a:pt x="9526" y="10106"/>
                    <a:pt x="9555" y="10244"/>
                  </a:cubicBezTo>
                  <a:lnTo>
                    <a:pt x="9555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6" y="9712"/>
                    <a:pt x="9549" y="9745"/>
                    <a:pt x="9569" y="9825"/>
                  </a:cubicBezTo>
                  <a:lnTo>
                    <a:pt x="9569" y="10045"/>
                  </a:lnTo>
                  <a:cubicBezTo>
                    <a:pt x="9569" y="10265"/>
                    <a:pt x="9569" y="10595"/>
                    <a:pt x="9569" y="10925"/>
                  </a:cubicBezTo>
                  <a:cubicBezTo>
                    <a:pt x="9569" y="11035"/>
                    <a:pt x="9569" y="11255"/>
                    <a:pt x="9569" y="11365"/>
                  </a:cubicBezTo>
                  <a:cubicBezTo>
                    <a:pt x="9569" y="11365"/>
                    <a:pt x="9653" y="10775"/>
                    <a:pt x="9674" y="10775"/>
                  </a:cubicBezTo>
                  <a:cubicBezTo>
                    <a:pt x="9677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583" y="11322"/>
                    <a:pt x="9487" y="11610"/>
                    <a:pt x="9464" y="11825"/>
                  </a:cubicBezTo>
                  <a:lnTo>
                    <a:pt x="9464" y="11825"/>
                  </a:lnTo>
                  <a:cubicBezTo>
                    <a:pt x="9426" y="11907"/>
                    <a:pt x="9382" y="11991"/>
                    <a:pt x="9349" y="12025"/>
                  </a:cubicBezTo>
                  <a:cubicBezTo>
                    <a:pt x="9259" y="12114"/>
                    <a:pt x="8949" y="12572"/>
                    <a:pt x="8838" y="12856"/>
                  </a:cubicBezTo>
                  <a:lnTo>
                    <a:pt x="8838" y="12856"/>
                  </a:lnTo>
                  <a:cubicBezTo>
                    <a:pt x="8756" y="12922"/>
                    <a:pt x="8649" y="12995"/>
                    <a:pt x="8562" y="13096"/>
                  </a:cubicBezTo>
                  <a:lnTo>
                    <a:pt x="8562" y="13096"/>
                  </a:lnTo>
                  <a:cubicBezTo>
                    <a:pt x="8418" y="13208"/>
                    <a:pt x="8313" y="13344"/>
                    <a:pt x="8139" y="13344"/>
                  </a:cubicBezTo>
                  <a:cubicBezTo>
                    <a:pt x="7809" y="13564"/>
                    <a:pt x="7369" y="13784"/>
                    <a:pt x="7039" y="14004"/>
                  </a:cubicBezTo>
                  <a:cubicBezTo>
                    <a:pt x="6269" y="14444"/>
                    <a:pt x="5609" y="15214"/>
                    <a:pt x="5390" y="16094"/>
                  </a:cubicBezTo>
                  <a:cubicBezTo>
                    <a:pt x="5170" y="16974"/>
                    <a:pt x="5280" y="17854"/>
                    <a:pt x="5829" y="18734"/>
                  </a:cubicBezTo>
                  <a:cubicBezTo>
                    <a:pt x="6269" y="19504"/>
                    <a:pt x="6929" y="20054"/>
                    <a:pt x="7809" y="20274"/>
                  </a:cubicBezTo>
                  <a:cubicBezTo>
                    <a:pt x="8103" y="20347"/>
                    <a:pt x="8408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184"/>
                    <a:pt x="16388" y="14554"/>
                    <a:pt x="16388" y="10485"/>
                  </a:cubicBezTo>
                  <a:cubicBezTo>
                    <a:pt x="16388" y="6525"/>
                    <a:pt x="14189" y="2896"/>
                    <a:pt x="10669" y="1136"/>
                  </a:cubicBezTo>
                  <a:cubicBezTo>
                    <a:pt x="9136" y="369"/>
                    <a:pt x="7471" y="0"/>
                    <a:pt x="57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7"/>
            <p:cNvSpPr/>
            <p:nvPr/>
          </p:nvSpPr>
          <p:spPr>
            <a:xfrm>
              <a:off x="4528575" y="3011450"/>
              <a:ext cx="452825" cy="510200"/>
            </a:xfrm>
            <a:custGeom>
              <a:avLst/>
              <a:gdLst/>
              <a:ahLst/>
              <a:cxnLst/>
              <a:rect l="l" t="t" r="r" b="b"/>
              <a:pathLst>
                <a:path w="18113" h="20408" extrusionOk="0">
                  <a:moveTo>
                    <a:pt x="10240" y="8204"/>
                  </a:moveTo>
                  <a:lnTo>
                    <a:pt x="10240" y="8204"/>
                  </a:lnTo>
                  <a:cubicBezTo>
                    <a:pt x="10241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lnTo>
                    <a:pt x="10524" y="9302"/>
                  </a:lnTo>
                  <a:cubicBezTo>
                    <a:pt x="10551" y="9437"/>
                    <a:pt x="10579" y="9572"/>
                    <a:pt x="10633" y="9680"/>
                  </a:cubicBezTo>
                  <a:cubicBezTo>
                    <a:pt x="10586" y="9525"/>
                    <a:pt x="10551" y="9401"/>
                    <a:pt x="10524" y="9302"/>
                  </a:cubicBezTo>
                  <a:close/>
                  <a:moveTo>
                    <a:pt x="9880" y="12220"/>
                  </a:moveTo>
                  <a:cubicBezTo>
                    <a:pt x="9718" y="12406"/>
                    <a:pt x="9662" y="12477"/>
                    <a:pt x="9666" y="12477"/>
                  </a:cubicBezTo>
                  <a:cubicBezTo>
                    <a:pt x="9672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6" y="12744"/>
                    <a:pt x="9538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2" y="12829"/>
                    <a:pt x="9557" y="12744"/>
                    <a:pt x="9568" y="12744"/>
                  </a:cubicBezTo>
                  <a:close/>
                  <a:moveTo>
                    <a:pt x="8892" y="13256"/>
                  </a:moveTo>
                  <a:cubicBezTo>
                    <a:pt x="8895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8" y="13280"/>
                    <a:pt x="8887" y="13256"/>
                    <a:pt x="8892" y="13256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863" y="7700"/>
                  </a:lnTo>
                  <a:lnTo>
                    <a:pt x="9973" y="7920"/>
                  </a:lnTo>
                  <a:cubicBezTo>
                    <a:pt x="10128" y="8075"/>
                    <a:pt x="10229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2" y="8949"/>
                    <a:pt x="10449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3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9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5" y="11735"/>
                    <a:pt x="10083" y="11880"/>
                  </a:cubicBezTo>
                  <a:cubicBezTo>
                    <a:pt x="10051" y="11974"/>
                    <a:pt x="9966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5" y="12948"/>
                  </a:lnTo>
                  <a:lnTo>
                    <a:pt x="9235" y="12948"/>
                  </a:lnTo>
                  <a:cubicBezTo>
                    <a:pt x="9000" y="13064"/>
                    <a:pt x="8806" y="13222"/>
                    <a:pt x="8543" y="13309"/>
                  </a:cubicBezTo>
                  <a:cubicBezTo>
                    <a:pt x="8458" y="13352"/>
                    <a:pt x="8408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5" y="13529"/>
                    <a:pt x="7885" y="13529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665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7" y="13319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3" y="1431"/>
                    <a:pt x="11513" y="441"/>
                  </a:cubicBezTo>
                  <a:cubicBezTo>
                    <a:pt x="11000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7"/>
            <p:cNvSpPr/>
            <p:nvPr/>
          </p:nvSpPr>
          <p:spPr>
            <a:xfrm>
              <a:off x="3889725" y="30133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3" y="10230"/>
                  </a:moveTo>
                  <a:lnTo>
                    <a:pt x="9553" y="10230"/>
                  </a:lnTo>
                  <a:cubicBezTo>
                    <a:pt x="9563" y="10273"/>
                    <a:pt x="9570" y="10320"/>
                    <a:pt x="9570" y="10375"/>
                  </a:cubicBezTo>
                  <a:cubicBezTo>
                    <a:pt x="9570" y="10375"/>
                    <a:pt x="9563" y="10315"/>
                    <a:pt x="9553" y="10230"/>
                  </a:cubicBezTo>
                  <a:close/>
                  <a:moveTo>
                    <a:pt x="9426" y="11683"/>
                  </a:moveTo>
                  <a:cubicBezTo>
                    <a:pt x="9407" y="11769"/>
                    <a:pt x="9384" y="11847"/>
                    <a:pt x="9350" y="11915"/>
                  </a:cubicBezTo>
                  <a:cubicBezTo>
                    <a:pt x="9387" y="11802"/>
                    <a:pt x="9412" y="11728"/>
                    <a:pt x="9426" y="11683"/>
                  </a:cubicBezTo>
                  <a:close/>
                  <a:moveTo>
                    <a:pt x="9350" y="11915"/>
                  </a:moveTo>
                  <a:cubicBezTo>
                    <a:pt x="9350" y="12048"/>
                    <a:pt x="9228" y="12263"/>
                    <a:pt x="9206" y="12263"/>
                  </a:cubicBezTo>
                  <a:cubicBezTo>
                    <a:pt x="9192" y="12263"/>
                    <a:pt x="9220" y="12174"/>
                    <a:pt x="9350" y="11915"/>
                  </a:cubicBezTo>
                  <a:close/>
                  <a:moveTo>
                    <a:pt x="5786" y="0"/>
                  </a:moveTo>
                  <a:cubicBezTo>
                    <a:pt x="4811" y="0"/>
                    <a:pt x="3828" y="124"/>
                    <a:pt x="2860" y="366"/>
                  </a:cubicBezTo>
                  <a:cubicBezTo>
                    <a:pt x="991" y="806"/>
                    <a:pt x="1" y="2786"/>
                    <a:pt x="441" y="4545"/>
                  </a:cubicBezTo>
                  <a:cubicBezTo>
                    <a:pt x="909" y="6043"/>
                    <a:pt x="2332" y="7062"/>
                    <a:pt x="3830" y="7062"/>
                  </a:cubicBezTo>
                  <a:cubicBezTo>
                    <a:pt x="4093" y="7062"/>
                    <a:pt x="4358" y="7031"/>
                    <a:pt x="462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04"/>
                    <a:pt x="6779" y="6904"/>
                  </a:cubicBezTo>
                  <a:cubicBezTo>
                    <a:pt x="6710" y="6904"/>
                    <a:pt x="6527" y="6892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73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lnTo>
                    <a:pt x="9460" y="10045"/>
                  </a:lnTo>
                  <a:cubicBezTo>
                    <a:pt x="9460" y="10265"/>
                    <a:pt x="9460" y="10595"/>
                    <a:pt x="9460" y="10925"/>
                  </a:cubicBezTo>
                  <a:cubicBezTo>
                    <a:pt x="9460" y="11035"/>
                    <a:pt x="9460" y="11255"/>
                    <a:pt x="9460" y="11365"/>
                  </a:cubicBezTo>
                  <a:cubicBezTo>
                    <a:pt x="9460" y="11365"/>
                    <a:pt x="9544" y="10775"/>
                    <a:pt x="9565" y="10775"/>
                  </a:cubicBezTo>
                  <a:cubicBezTo>
                    <a:pt x="9568" y="10775"/>
                    <a:pt x="9570" y="10787"/>
                    <a:pt x="9570" y="10815"/>
                  </a:cubicBezTo>
                  <a:cubicBezTo>
                    <a:pt x="9570" y="10815"/>
                    <a:pt x="9570" y="10925"/>
                    <a:pt x="9570" y="11035"/>
                  </a:cubicBezTo>
                  <a:cubicBezTo>
                    <a:pt x="9499" y="11247"/>
                    <a:pt x="9474" y="11458"/>
                    <a:pt x="9436" y="11641"/>
                  </a:cubicBezTo>
                  <a:lnTo>
                    <a:pt x="9436" y="11641"/>
                  </a:lnTo>
                  <a:cubicBezTo>
                    <a:pt x="9406" y="11707"/>
                    <a:pt x="9304" y="11960"/>
                    <a:pt x="9240" y="12025"/>
                  </a:cubicBezTo>
                  <a:cubicBezTo>
                    <a:pt x="9148" y="12116"/>
                    <a:pt x="8828" y="12588"/>
                    <a:pt x="8723" y="12871"/>
                  </a:cubicBezTo>
                  <a:lnTo>
                    <a:pt x="8723" y="12871"/>
                  </a:lnTo>
                  <a:cubicBezTo>
                    <a:pt x="8680" y="12914"/>
                    <a:pt x="8634" y="12960"/>
                    <a:pt x="8578" y="13016"/>
                  </a:cubicBezTo>
                  <a:lnTo>
                    <a:pt x="8578" y="13016"/>
                  </a:lnTo>
                  <a:cubicBezTo>
                    <a:pt x="8467" y="13127"/>
                    <a:pt x="8249" y="13344"/>
                    <a:pt x="8140" y="13344"/>
                  </a:cubicBezTo>
                  <a:cubicBezTo>
                    <a:pt x="7700" y="13564"/>
                    <a:pt x="7370" y="13784"/>
                    <a:pt x="6930" y="14004"/>
                  </a:cubicBezTo>
                  <a:cubicBezTo>
                    <a:pt x="616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160" y="19504"/>
                    <a:pt x="6930" y="20054"/>
                    <a:pt x="7810" y="20274"/>
                  </a:cubicBezTo>
                  <a:cubicBezTo>
                    <a:pt x="8103" y="20347"/>
                    <a:pt x="8396" y="20384"/>
                    <a:pt x="8690" y="20384"/>
                  </a:cubicBezTo>
                  <a:cubicBezTo>
                    <a:pt x="9276" y="20384"/>
                    <a:pt x="9863" y="20237"/>
                    <a:pt x="10450" y="19944"/>
                  </a:cubicBezTo>
                  <a:lnTo>
                    <a:pt x="10340" y="19944"/>
                  </a:lnTo>
                  <a:cubicBezTo>
                    <a:pt x="14079" y="18184"/>
                    <a:pt x="16389" y="14554"/>
                    <a:pt x="16389" y="10485"/>
                  </a:cubicBezTo>
                  <a:cubicBezTo>
                    <a:pt x="16389" y="6525"/>
                    <a:pt x="14189" y="2896"/>
                    <a:pt x="10670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7"/>
            <p:cNvSpPr/>
            <p:nvPr/>
          </p:nvSpPr>
          <p:spPr>
            <a:xfrm>
              <a:off x="3197725" y="3011450"/>
              <a:ext cx="452800" cy="510200"/>
            </a:xfrm>
            <a:custGeom>
              <a:avLst/>
              <a:gdLst/>
              <a:ahLst/>
              <a:cxnLst/>
              <a:rect l="l" t="t" r="r" b="b"/>
              <a:pathLst>
                <a:path w="18112" h="20408" extrusionOk="0">
                  <a:moveTo>
                    <a:pt x="10240" y="8204"/>
                  </a:moveTo>
                  <a:cubicBezTo>
                    <a:pt x="10240" y="8204"/>
                    <a:pt x="10258" y="8248"/>
                    <a:pt x="10302" y="8360"/>
                  </a:cubicBezTo>
                  <a:cubicBezTo>
                    <a:pt x="10302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8" y="9572"/>
                    <a:pt x="10632" y="9680"/>
                  </a:cubicBezTo>
                  <a:cubicBezTo>
                    <a:pt x="10586" y="9525"/>
                    <a:pt x="10550" y="9401"/>
                    <a:pt x="10524" y="9302"/>
                  </a:cubicBezTo>
                  <a:close/>
                  <a:moveTo>
                    <a:pt x="9880" y="12220"/>
                  </a:moveTo>
                  <a:cubicBezTo>
                    <a:pt x="9718" y="12406"/>
                    <a:pt x="9662" y="12477"/>
                    <a:pt x="9666" y="12477"/>
                  </a:cubicBezTo>
                  <a:cubicBezTo>
                    <a:pt x="9671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6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59" y="13271"/>
                    <a:pt x="8763" y="13309"/>
                  </a:cubicBezTo>
                  <a:cubicBezTo>
                    <a:pt x="8752" y="13309"/>
                    <a:pt x="8741" y="13310"/>
                    <a:pt x="8730" y="13310"/>
                  </a:cubicBezTo>
                  <a:lnTo>
                    <a:pt x="8730" y="13310"/>
                  </a:lnTo>
                  <a:cubicBezTo>
                    <a:pt x="8817" y="13280"/>
                    <a:pt x="8886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3" y="111"/>
                  </a:cubicBezTo>
                  <a:cubicBezTo>
                    <a:pt x="7993" y="331"/>
                    <a:pt x="7333" y="99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8" y="8285"/>
                    <a:pt x="10312" y="8472"/>
                  </a:cubicBezTo>
                  <a:lnTo>
                    <a:pt x="10312" y="8472"/>
                  </a:lnTo>
                  <a:cubicBezTo>
                    <a:pt x="10340" y="8625"/>
                    <a:pt x="10412" y="8731"/>
                    <a:pt x="10412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7" y="8978"/>
                    <a:pt x="10465" y="8978"/>
                  </a:cubicBezTo>
                  <a:cubicBezTo>
                    <a:pt x="10489" y="8978"/>
                    <a:pt x="10575" y="9179"/>
                    <a:pt x="10632" y="9350"/>
                  </a:cubicBezTo>
                  <a:cubicBezTo>
                    <a:pt x="10742" y="9790"/>
                    <a:pt x="10632" y="9680"/>
                    <a:pt x="10632" y="9900"/>
                  </a:cubicBezTo>
                  <a:lnTo>
                    <a:pt x="10632" y="10346"/>
                  </a:lnTo>
                  <a:lnTo>
                    <a:pt x="10632" y="10346"/>
                  </a:lnTo>
                  <a:cubicBezTo>
                    <a:pt x="10603" y="10530"/>
                    <a:pt x="10563" y="10769"/>
                    <a:pt x="10522" y="10890"/>
                  </a:cubicBezTo>
                  <a:cubicBezTo>
                    <a:pt x="10467" y="11055"/>
                    <a:pt x="10412" y="11192"/>
                    <a:pt x="10357" y="11330"/>
                  </a:cubicBezTo>
                  <a:lnTo>
                    <a:pt x="10357" y="11330"/>
                  </a:lnTo>
                  <a:lnTo>
                    <a:pt x="10302" y="11440"/>
                  </a:lnTo>
                  <a:cubicBezTo>
                    <a:pt x="10302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8" y="11531"/>
                    <a:pt x="10268" y="11557"/>
                  </a:cubicBezTo>
                  <a:lnTo>
                    <a:pt x="10268" y="11557"/>
                  </a:lnTo>
                  <a:cubicBezTo>
                    <a:pt x="10227" y="11638"/>
                    <a:pt x="10155" y="11735"/>
                    <a:pt x="10083" y="11880"/>
                  </a:cubicBezTo>
                  <a:cubicBezTo>
                    <a:pt x="10051" y="11974"/>
                    <a:pt x="9965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8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2" y="143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7"/>
            <p:cNvSpPr/>
            <p:nvPr/>
          </p:nvSpPr>
          <p:spPr>
            <a:xfrm>
              <a:off x="2558875" y="3013325"/>
              <a:ext cx="412475" cy="507875"/>
            </a:xfrm>
            <a:custGeom>
              <a:avLst/>
              <a:gdLst/>
              <a:ahLst/>
              <a:cxnLst/>
              <a:rect l="l" t="t" r="r" b="b"/>
              <a:pathLst>
                <a:path w="16499" h="20315" extrusionOk="0">
                  <a:moveTo>
                    <a:pt x="9459" y="11915"/>
                  </a:moveTo>
                  <a:cubicBezTo>
                    <a:pt x="9459" y="12048"/>
                    <a:pt x="9378" y="12263"/>
                    <a:pt x="9364" y="12263"/>
                  </a:cubicBezTo>
                  <a:cubicBezTo>
                    <a:pt x="9354" y="12263"/>
                    <a:pt x="9373" y="12174"/>
                    <a:pt x="9459" y="11915"/>
                  </a:cubicBezTo>
                  <a:close/>
                  <a:moveTo>
                    <a:pt x="5819" y="0"/>
                  </a:moveTo>
                  <a:cubicBezTo>
                    <a:pt x="4825" y="0"/>
                    <a:pt x="3828" y="124"/>
                    <a:pt x="2860" y="366"/>
                  </a:cubicBezTo>
                  <a:cubicBezTo>
                    <a:pt x="1100" y="806"/>
                    <a:pt x="0" y="2786"/>
                    <a:pt x="550" y="4545"/>
                  </a:cubicBezTo>
                  <a:cubicBezTo>
                    <a:pt x="1018" y="6043"/>
                    <a:pt x="2441" y="7062"/>
                    <a:pt x="3939" y="7062"/>
                  </a:cubicBezTo>
                  <a:cubicBezTo>
                    <a:pt x="4202" y="7062"/>
                    <a:pt x="4467" y="7031"/>
                    <a:pt x="4730" y="6965"/>
                  </a:cubicBezTo>
                  <a:lnTo>
                    <a:pt x="5390" y="6855"/>
                  </a:lnTo>
                  <a:lnTo>
                    <a:pt x="6380" y="6855"/>
                  </a:lnTo>
                  <a:cubicBezTo>
                    <a:pt x="6600" y="6855"/>
                    <a:pt x="6966" y="6904"/>
                    <a:pt x="6828" y="6904"/>
                  </a:cubicBezTo>
                  <a:cubicBezTo>
                    <a:pt x="6758" y="6904"/>
                    <a:pt x="6563" y="6892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905" y="6965"/>
                    <a:pt x="7158" y="7018"/>
                    <a:pt x="7394" y="7088"/>
                  </a:cubicBezTo>
                  <a:lnTo>
                    <a:pt x="7394" y="7088"/>
                  </a:lnTo>
                  <a:lnTo>
                    <a:pt x="7809" y="7295"/>
                  </a:lnTo>
                  <a:lnTo>
                    <a:pt x="8139" y="7515"/>
                  </a:lnTo>
                  <a:lnTo>
                    <a:pt x="8149" y="7520"/>
                  </a:lnTo>
                  <a:lnTo>
                    <a:pt x="8149" y="7520"/>
                  </a:lnTo>
                  <a:cubicBezTo>
                    <a:pt x="8389" y="7739"/>
                    <a:pt x="8484" y="7764"/>
                    <a:pt x="8579" y="7955"/>
                  </a:cubicBezTo>
                  <a:lnTo>
                    <a:pt x="8799" y="8175"/>
                  </a:lnTo>
                  <a:lnTo>
                    <a:pt x="8799" y="8175"/>
                  </a:lnTo>
                  <a:cubicBezTo>
                    <a:pt x="8799" y="8175"/>
                    <a:pt x="9129" y="8615"/>
                    <a:pt x="9239" y="8835"/>
                  </a:cubicBezTo>
                  <a:lnTo>
                    <a:pt x="9239" y="8835"/>
                  </a:lnTo>
                  <a:cubicBezTo>
                    <a:pt x="9239" y="8835"/>
                    <a:pt x="9239" y="8835"/>
                    <a:pt x="9239" y="8835"/>
                  </a:cubicBezTo>
                  <a:lnTo>
                    <a:pt x="9239" y="8835"/>
                  </a:lnTo>
                  <a:cubicBezTo>
                    <a:pt x="9239" y="8981"/>
                    <a:pt x="9288" y="9079"/>
                    <a:pt x="9353" y="9161"/>
                  </a:cubicBezTo>
                  <a:lnTo>
                    <a:pt x="9353" y="9161"/>
                  </a:lnTo>
                  <a:cubicBezTo>
                    <a:pt x="9374" y="9435"/>
                    <a:pt x="9471" y="9641"/>
                    <a:pt x="9569" y="9935"/>
                  </a:cubicBezTo>
                  <a:cubicBezTo>
                    <a:pt x="9569" y="9970"/>
                    <a:pt x="9569" y="10008"/>
                    <a:pt x="9569" y="10045"/>
                  </a:cubicBezTo>
                  <a:cubicBezTo>
                    <a:pt x="9679" y="10265"/>
                    <a:pt x="9679" y="10595"/>
                    <a:pt x="9569" y="10925"/>
                  </a:cubicBezTo>
                  <a:cubicBezTo>
                    <a:pt x="9569" y="11035"/>
                    <a:pt x="9569" y="11255"/>
                    <a:pt x="9569" y="11365"/>
                  </a:cubicBezTo>
                  <a:cubicBezTo>
                    <a:pt x="9569" y="11365"/>
                    <a:pt x="9638" y="11125"/>
                    <a:pt x="9679" y="10951"/>
                  </a:cubicBezTo>
                  <a:lnTo>
                    <a:pt x="9679" y="10951"/>
                  </a:lnTo>
                  <a:cubicBezTo>
                    <a:pt x="9679" y="10978"/>
                    <a:pt x="9679" y="11006"/>
                    <a:pt x="9679" y="11035"/>
                  </a:cubicBezTo>
                  <a:cubicBezTo>
                    <a:pt x="9679" y="11284"/>
                    <a:pt x="9617" y="11532"/>
                    <a:pt x="9539" y="11734"/>
                  </a:cubicBezTo>
                  <a:lnTo>
                    <a:pt x="9539" y="11734"/>
                  </a:lnTo>
                  <a:cubicBezTo>
                    <a:pt x="9480" y="11836"/>
                    <a:pt x="9395" y="11978"/>
                    <a:pt x="9349" y="12025"/>
                  </a:cubicBezTo>
                  <a:cubicBezTo>
                    <a:pt x="9349" y="12121"/>
                    <a:pt x="8925" y="12642"/>
                    <a:pt x="8822" y="12917"/>
                  </a:cubicBezTo>
                  <a:lnTo>
                    <a:pt x="8822" y="12917"/>
                  </a:lnTo>
                  <a:cubicBezTo>
                    <a:pt x="8721" y="12996"/>
                    <a:pt x="8650" y="13093"/>
                    <a:pt x="8579" y="13234"/>
                  </a:cubicBezTo>
                  <a:lnTo>
                    <a:pt x="8451" y="13299"/>
                  </a:lnTo>
                  <a:lnTo>
                    <a:pt x="8451" y="13299"/>
                  </a:lnTo>
                  <a:cubicBezTo>
                    <a:pt x="8565" y="13193"/>
                    <a:pt x="8689" y="13062"/>
                    <a:pt x="8689" y="13014"/>
                  </a:cubicBezTo>
                  <a:lnTo>
                    <a:pt x="8689" y="13014"/>
                  </a:lnTo>
                  <a:cubicBezTo>
                    <a:pt x="8579" y="13124"/>
                    <a:pt x="8469" y="13344"/>
                    <a:pt x="8249" y="13344"/>
                  </a:cubicBezTo>
                  <a:cubicBezTo>
                    <a:pt x="7919" y="13564"/>
                    <a:pt x="7479" y="13784"/>
                    <a:pt x="7040" y="14004"/>
                  </a:cubicBezTo>
                  <a:cubicBezTo>
                    <a:pt x="6270" y="14444"/>
                    <a:pt x="5720" y="15214"/>
                    <a:pt x="5500" y="16094"/>
                  </a:cubicBezTo>
                  <a:cubicBezTo>
                    <a:pt x="5280" y="16974"/>
                    <a:pt x="5390" y="17854"/>
                    <a:pt x="5830" y="18734"/>
                  </a:cubicBezTo>
                  <a:cubicBezTo>
                    <a:pt x="6270" y="19504"/>
                    <a:pt x="7040" y="20054"/>
                    <a:pt x="7919" y="20274"/>
                  </a:cubicBezTo>
                  <a:cubicBezTo>
                    <a:pt x="8139" y="20301"/>
                    <a:pt x="8359" y="20315"/>
                    <a:pt x="8578" y="20315"/>
                  </a:cubicBezTo>
                  <a:cubicBezTo>
                    <a:pt x="9232" y="20315"/>
                    <a:pt x="9872" y="20191"/>
                    <a:pt x="10449" y="19944"/>
                  </a:cubicBezTo>
                  <a:cubicBezTo>
                    <a:pt x="14079" y="18184"/>
                    <a:pt x="16499" y="14554"/>
                    <a:pt x="16499" y="10485"/>
                  </a:cubicBezTo>
                  <a:cubicBezTo>
                    <a:pt x="16389" y="6525"/>
                    <a:pt x="14299" y="2896"/>
                    <a:pt x="10779" y="1136"/>
                  </a:cubicBezTo>
                  <a:cubicBezTo>
                    <a:pt x="9246" y="369"/>
                    <a:pt x="7537" y="0"/>
                    <a:pt x="5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7"/>
            <p:cNvSpPr/>
            <p:nvPr/>
          </p:nvSpPr>
          <p:spPr>
            <a:xfrm>
              <a:off x="1866850" y="3011450"/>
              <a:ext cx="452825" cy="510200"/>
            </a:xfrm>
            <a:custGeom>
              <a:avLst/>
              <a:gdLst/>
              <a:ahLst/>
              <a:cxnLst/>
              <a:rect l="l" t="t" r="r" b="b"/>
              <a:pathLst>
                <a:path w="18113" h="20408" extrusionOk="0">
                  <a:moveTo>
                    <a:pt x="10241" y="8204"/>
                  </a:moveTo>
                  <a:cubicBezTo>
                    <a:pt x="10241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1" y="8204"/>
                  </a:cubicBezTo>
                  <a:close/>
                  <a:moveTo>
                    <a:pt x="10463" y="9037"/>
                  </a:moveTo>
                  <a:cubicBezTo>
                    <a:pt x="10470" y="9087"/>
                    <a:pt x="10489" y="9172"/>
                    <a:pt x="10525" y="9302"/>
                  </a:cubicBezTo>
                  <a:lnTo>
                    <a:pt x="10525" y="9302"/>
                  </a:lnTo>
                  <a:cubicBezTo>
                    <a:pt x="10506" y="9211"/>
                    <a:pt x="10488" y="9120"/>
                    <a:pt x="10463" y="9037"/>
                  </a:cubicBezTo>
                  <a:close/>
                  <a:moveTo>
                    <a:pt x="10525" y="9302"/>
                  </a:moveTo>
                  <a:cubicBezTo>
                    <a:pt x="10552" y="9437"/>
                    <a:pt x="10579" y="9572"/>
                    <a:pt x="10633" y="9680"/>
                  </a:cubicBezTo>
                  <a:cubicBezTo>
                    <a:pt x="10587" y="9525"/>
                    <a:pt x="10551" y="9401"/>
                    <a:pt x="10525" y="9302"/>
                  </a:cubicBezTo>
                  <a:close/>
                  <a:moveTo>
                    <a:pt x="9881" y="12220"/>
                  </a:moveTo>
                  <a:cubicBezTo>
                    <a:pt x="9718" y="12406"/>
                    <a:pt x="9662" y="12477"/>
                    <a:pt x="9667" y="12477"/>
                  </a:cubicBezTo>
                  <a:cubicBezTo>
                    <a:pt x="9672" y="12477"/>
                    <a:pt x="9776" y="12360"/>
                    <a:pt x="9881" y="12220"/>
                  </a:cubicBezTo>
                  <a:close/>
                  <a:moveTo>
                    <a:pt x="9569" y="12744"/>
                  </a:moveTo>
                  <a:cubicBezTo>
                    <a:pt x="9576" y="12744"/>
                    <a:pt x="9538" y="12778"/>
                    <a:pt x="9423" y="12869"/>
                  </a:cubicBezTo>
                  <a:cubicBezTo>
                    <a:pt x="9386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2" y="12829"/>
                    <a:pt x="9557" y="12744"/>
                    <a:pt x="9569" y="12744"/>
                  </a:cubicBezTo>
                  <a:close/>
                  <a:moveTo>
                    <a:pt x="8892" y="13256"/>
                  </a:moveTo>
                  <a:cubicBezTo>
                    <a:pt x="8896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8" y="13280"/>
                    <a:pt x="8887" y="13256"/>
                    <a:pt x="8892" y="13256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4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lnTo>
                    <a:pt x="9313" y="7150"/>
                  </a:lnTo>
                  <a:cubicBezTo>
                    <a:pt x="9561" y="7398"/>
                    <a:pt x="9670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9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3" y="8949"/>
                    <a:pt x="10449" y="8992"/>
                    <a:pt x="10463" y="9037"/>
                  </a:cubicBezTo>
                  <a:lnTo>
                    <a:pt x="10463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4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9" y="11505"/>
                    <a:pt x="10279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6" y="11735"/>
                    <a:pt x="10083" y="11880"/>
                  </a:cubicBezTo>
                  <a:cubicBezTo>
                    <a:pt x="10052" y="11974"/>
                    <a:pt x="9966" y="12105"/>
                    <a:pt x="9881" y="12220"/>
                  </a:cubicBezTo>
                  <a:lnTo>
                    <a:pt x="9881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5" y="12948"/>
                  </a:lnTo>
                  <a:lnTo>
                    <a:pt x="9235" y="12948"/>
                  </a:lnTo>
                  <a:cubicBezTo>
                    <a:pt x="9000" y="13064"/>
                    <a:pt x="8807" y="13222"/>
                    <a:pt x="8543" y="13309"/>
                  </a:cubicBezTo>
                  <a:cubicBezTo>
                    <a:pt x="8458" y="13352"/>
                    <a:pt x="8408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8" y="13419"/>
                    <a:pt x="8213" y="13419"/>
                  </a:cubicBezTo>
                  <a:cubicBezTo>
                    <a:pt x="7995" y="13529"/>
                    <a:pt x="7885" y="13529"/>
                    <a:pt x="7668" y="13637"/>
                  </a:cubicBezTo>
                  <a:lnTo>
                    <a:pt x="7668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665" y="13639"/>
                    <a:pt x="7666" y="13638"/>
                    <a:pt x="7668" y="13637"/>
                  </a:cubicBezTo>
                  <a:lnTo>
                    <a:pt x="7668" y="13637"/>
                  </a:lnTo>
                  <a:cubicBezTo>
                    <a:pt x="7662" y="13638"/>
                    <a:pt x="7656" y="13639"/>
                    <a:pt x="7650" y="13639"/>
                  </a:cubicBezTo>
                  <a:lnTo>
                    <a:pt x="6673" y="13639"/>
                  </a:lnTo>
                  <a:cubicBezTo>
                    <a:pt x="6673" y="13529"/>
                    <a:pt x="6014" y="13419"/>
                    <a:pt x="5904" y="13419"/>
                  </a:cubicBezTo>
                  <a:cubicBezTo>
                    <a:pt x="5537" y="13319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3" y="17709"/>
                    <a:pt x="15693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3" y="2971"/>
                    <a:pt x="13603" y="1431"/>
                    <a:pt x="11513" y="441"/>
                  </a:cubicBezTo>
                  <a:cubicBezTo>
                    <a:pt x="11000" y="148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7"/>
            <p:cNvSpPr/>
            <p:nvPr/>
          </p:nvSpPr>
          <p:spPr>
            <a:xfrm>
              <a:off x="1225250" y="3013325"/>
              <a:ext cx="412500" cy="507850"/>
            </a:xfrm>
            <a:custGeom>
              <a:avLst/>
              <a:gdLst/>
              <a:ahLst/>
              <a:cxnLst/>
              <a:rect l="l" t="t" r="r" b="b"/>
              <a:pathLst>
                <a:path w="16500" h="20314" extrusionOk="0">
                  <a:moveTo>
                    <a:pt x="8758" y="8055"/>
                  </a:moveTo>
                  <a:lnTo>
                    <a:pt x="8758" y="8055"/>
                  </a:lnTo>
                  <a:cubicBezTo>
                    <a:pt x="8772" y="8061"/>
                    <a:pt x="8786" y="8065"/>
                    <a:pt x="8800" y="8065"/>
                  </a:cubicBezTo>
                  <a:cubicBezTo>
                    <a:pt x="8800" y="8080"/>
                    <a:pt x="8806" y="8100"/>
                    <a:pt x="8816" y="8125"/>
                  </a:cubicBezTo>
                  <a:lnTo>
                    <a:pt x="8816" y="8125"/>
                  </a:lnTo>
                  <a:cubicBezTo>
                    <a:pt x="8797" y="8102"/>
                    <a:pt x="8777" y="8078"/>
                    <a:pt x="8758" y="8055"/>
                  </a:cubicBezTo>
                  <a:close/>
                  <a:moveTo>
                    <a:pt x="9179" y="8612"/>
                  </a:moveTo>
                  <a:cubicBezTo>
                    <a:pt x="9182" y="8612"/>
                    <a:pt x="9200" y="8645"/>
                    <a:pt x="9240" y="8725"/>
                  </a:cubicBezTo>
                  <a:lnTo>
                    <a:pt x="9308" y="8928"/>
                  </a:lnTo>
                  <a:lnTo>
                    <a:pt x="9308" y="8928"/>
                  </a:lnTo>
                  <a:cubicBezTo>
                    <a:pt x="9238" y="8768"/>
                    <a:pt x="9172" y="8612"/>
                    <a:pt x="9179" y="8612"/>
                  </a:cubicBezTo>
                  <a:close/>
                  <a:moveTo>
                    <a:pt x="9460" y="11915"/>
                  </a:moveTo>
                  <a:cubicBezTo>
                    <a:pt x="9460" y="11985"/>
                    <a:pt x="9370" y="12234"/>
                    <a:pt x="9363" y="12234"/>
                  </a:cubicBezTo>
                  <a:cubicBezTo>
                    <a:pt x="9358" y="12234"/>
                    <a:pt x="9380" y="12154"/>
                    <a:pt x="9460" y="11915"/>
                  </a:cubicBezTo>
                  <a:close/>
                  <a:moveTo>
                    <a:pt x="8690" y="13015"/>
                  </a:moveTo>
                  <a:cubicBezTo>
                    <a:pt x="8690" y="13015"/>
                    <a:pt x="8690" y="13015"/>
                    <a:pt x="8690" y="13015"/>
                  </a:cubicBezTo>
                  <a:lnTo>
                    <a:pt x="8690" y="13015"/>
                  </a:lnTo>
                  <a:cubicBezTo>
                    <a:pt x="8690" y="13015"/>
                    <a:pt x="8690" y="13015"/>
                    <a:pt x="8690" y="13015"/>
                  </a:cubicBezTo>
                  <a:close/>
                  <a:moveTo>
                    <a:pt x="5896" y="0"/>
                  </a:moveTo>
                  <a:cubicBezTo>
                    <a:pt x="4921" y="0"/>
                    <a:pt x="3938" y="124"/>
                    <a:pt x="2971" y="366"/>
                  </a:cubicBezTo>
                  <a:cubicBezTo>
                    <a:pt x="1101" y="806"/>
                    <a:pt x="1" y="2676"/>
                    <a:pt x="551" y="4545"/>
                  </a:cubicBezTo>
                  <a:cubicBezTo>
                    <a:pt x="1004" y="5996"/>
                    <a:pt x="2279" y="6998"/>
                    <a:pt x="3760" y="6998"/>
                  </a:cubicBezTo>
                  <a:cubicBezTo>
                    <a:pt x="4076" y="6998"/>
                    <a:pt x="4401" y="6952"/>
                    <a:pt x="4730" y="6855"/>
                  </a:cubicBezTo>
                  <a:lnTo>
                    <a:pt x="5390" y="6745"/>
                  </a:lnTo>
                  <a:lnTo>
                    <a:pt x="6380" y="6745"/>
                  </a:lnTo>
                  <a:cubicBezTo>
                    <a:pt x="6600" y="6745"/>
                    <a:pt x="6967" y="6843"/>
                    <a:pt x="6828" y="6843"/>
                  </a:cubicBezTo>
                  <a:cubicBezTo>
                    <a:pt x="6759" y="6843"/>
                    <a:pt x="6564" y="6818"/>
                    <a:pt x="6160" y="6745"/>
                  </a:cubicBezTo>
                  <a:lnTo>
                    <a:pt x="6160" y="6745"/>
                  </a:lnTo>
                  <a:lnTo>
                    <a:pt x="6600" y="6855"/>
                  </a:lnTo>
                  <a:cubicBezTo>
                    <a:pt x="6840" y="6935"/>
                    <a:pt x="7138" y="7015"/>
                    <a:pt x="7410" y="7095"/>
                  </a:cubicBezTo>
                  <a:lnTo>
                    <a:pt x="7410" y="7095"/>
                  </a:lnTo>
                  <a:lnTo>
                    <a:pt x="7810" y="7295"/>
                  </a:lnTo>
                  <a:lnTo>
                    <a:pt x="8140" y="7515"/>
                  </a:lnTo>
                  <a:lnTo>
                    <a:pt x="8150" y="7520"/>
                  </a:lnTo>
                  <a:lnTo>
                    <a:pt x="8150" y="7520"/>
                  </a:lnTo>
                  <a:cubicBezTo>
                    <a:pt x="8389" y="7739"/>
                    <a:pt x="8485" y="7764"/>
                    <a:pt x="8580" y="7955"/>
                  </a:cubicBezTo>
                  <a:lnTo>
                    <a:pt x="8890" y="8265"/>
                  </a:lnTo>
                  <a:lnTo>
                    <a:pt x="8890" y="8265"/>
                  </a:lnTo>
                  <a:cubicBezTo>
                    <a:pt x="8995" y="8444"/>
                    <a:pt x="9167" y="8688"/>
                    <a:pt x="9240" y="8835"/>
                  </a:cubicBezTo>
                  <a:cubicBezTo>
                    <a:pt x="9240" y="8908"/>
                    <a:pt x="9289" y="9031"/>
                    <a:pt x="9354" y="9137"/>
                  </a:cubicBezTo>
                  <a:lnTo>
                    <a:pt x="9354" y="9137"/>
                  </a:lnTo>
                  <a:cubicBezTo>
                    <a:pt x="9372" y="9316"/>
                    <a:pt x="9443" y="9541"/>
                    <a:pt x="9523" y="9723"/>
                  </a:cubicBezTo>
                  <a:lnTo>
                    <a:pt x="9523" y="9723"/>
                  </a:lnTo>
                  <a:cubicBezTo>
                    <a:pt x="9519" y="9651"/>
                    <a:pt x="9521" y="9602"/>
                    <a:pt x="9530" y="9602"/>
                  </a:cubicBezTo>
                  <a:cubicBezTo>
                    <a:pt x="9537" y="9602"/>
                    <a:pt x="9550" y="9635"/>
                    <a:pt x="9570" y="9715"/>
                  </a:cubicBezTo>
                  <a:lnTo>
                    <a:pt x="9570" y="9825"/>
                  </a:lnTo>
                  <a:cubicBezTo>
                    <a:pt x="9554" y="9793"/>
                    <a:pt x="9538" y="9759"/>
                    <a:pt x="9523" y="9723"/>
                  </a:cubicBezTo>
                  <a:lnTo>
                    <a:pt x="9523" y="9723"/>
                  </a:lnTo>
                  <a:cubicBezTo>
                    <a:pt x="9531" y="9915"/>
                    <a:pt x="9570" y="10265"/>
                    <a:pt x="9570" y="10265"/>
                  </a:cubicBezTo>
                  <a:cubicBezTo>
                    <a:pt x="9570" y="10485"/>
                    <a:pt x="9570" y="10705"/>
                    <a:pt x="9570" y="10925"/>
                  </a:cubicBezTo>
                  <a:cubicBezTo>
                    <a:pt x="9570" y="11035"/>
                    <a:pt x="9570" y="11145"/>
                    <a:pt x="9570" y="11365"/>
                  </a:cubicBezTo>
                  <a:cubicBezTo>
                    <a:pt x="9570" y="11365"/>
                    <a:pt x="9638" y="11090"/>
                    <a:pt x="9680" y="10886"/>
                  </a:cubicBezTo>
                  <a:lnTo>
                    <a:pt x="9680" y="10886"/>
                  </a:lnTo>
                  <a:cubicBezTo>
                    <a:pt x="9680" y="10936"/>
                    <a:pt x="9680" y="10985"/>
                    <a:pt x="9680" y="11035"/>
                  </a:cubicBezTo>
                  <a:cubicBezTo>
                    <a:pt x="9680" y="11327"/>
                    <a:pt x="9593" y="11533"/>
                    <a:pt x="9497" y="11807"/>
                  </a:cubicBezTo>
                  <a:lnTo>
                    <a:pt x="9497" y="11807"/>
                  </a:lnTo>
                  <a:cubicBezTo>
                    <a:pt x="9445" y="11895"/>
                    <a:pt x="9386" y="11989"/>
                    <a:pt x="9350" y="12025"/>
                  </a:cubicBezTo>
                  <a:cubicBezTo>
                    <a:pt x="9350" y="12114"/>
                    <a:pt x="8983" y="12497"/>
                    <a:pt x="8849" y="12755"/>
                  </a:cubicBezTo>
                  <a:lnTo>
                    <a:pt x="8849" y="12755"/>
                  </a:lnTo>
                  <a:cubicBezTo>
                    <a:pt x="8756" y="12872"/>
                    <a:pt x="8650" y="13035"/>
                    <a:pt x="8470" y="13124"/>
                  </a:cubicBezTo>
                  <a:lnTo>
                    <a:pt x="8360" y="13234"/>
                  </a:lnTo>
                  <a:cubicBezTo>
                    <a:pt x="8348" y="13250"/>
                    <a:pt x="8337" y="13265"/>
                    <a:pt x="8328" y="13278"/>
                  </a:cubicBezTo>
                  <a:lnTo>
                    <a:pt x="8328" y="13278"/>
                  </a:lnTo>
                  <a:cubicBezTo>
                    <a:pt x="8299" y="13300"/>
                    <a:pt x="8272" y="13322"/>
                    <a:pt x="8250" y="13344"/>
                  </a:cubicBezTo>
                  <a:cubicBezTo>
                    <a:pt x="7810" y="13564"/>
                    <a:pt x="7480" y="13784"/>
                    <a:pt x="7040" y="13894"/>
                  </a:cubicBezTo>
                  <a:cubicBezTo>
                    <a:pt x="6270" y="14444"/>
                    <a:pt x="5720" y="15104"/>
                    <a:pt x="5500" y="15984"/>
                  </a:cubicBezTo>
                  <a:cubicBezTo>
                    <a:pt x="5280" y="16864"/>
                    <a:pt x="5390" y="17854"/>
                    <a:pt x="5830" y="18624"/>
                  </a:cubicBezTo>
                  <a:cubicBezTo>
                    <a:pt x="6270" y="19394"/>
                    <a:pt x="7040" y="19944"/>
                    <a:pt x="7920" y="20274"/>
                  </a:cubicBezTo>
                  <a:cubicBezTo>
                    <a:pt x="8128" y="20300"/>
                    <a:pt x="8335" y="20313"/>
                    <a:pt x="8543" y="20313"/>
                  </a:cubicBezTo>
                  <a:cubicBezTo>
                    <a:pt x="9215" y="20313"/>
                    <a:pt x="9888" y="20170"/>
                    <a:pt x="10560" y="19834"/>
                  </a:cubicBezTo>
                  <a:lnTo>
                    <a:pt x="10560" y="19834"/>
                  </a:lnTo>
                  <a:lnTo>
                    <a:pt x="10450" y="19944"/>
                  </a:lnTo>
                  <a:cubicBezTo>
                    <a:pt x="14189" y="18184"/>
                    <a:pt x="16499" y="14554"/>
                    <a:pt x="16499" y="10485"/>
                  </a:cubicBezTo>
                  <a:cubicBezTo>
                    <a:pt x="16499" y="6525"/>
                    <a:pt x="14299" y="2896"/>
                    <a:pt x="10780" y="1136"/>
                  </a:cubicBezTo>
                  <a:cubicBezTo>
                    <a:pt x="9247" y="369"/>
                    <a:pt x="7582" y="0"/>
                    <a:pt x="5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7"/>
            <p:cNvSpPr/>
            <p:nvPr/>
          </p:nvSpPr>
          <p:spPr>
            <a:xfrm>
              <a:off x="536000" y="3011450"/>
              <a:ext cx="452800" cy="510200"/>
            </a:xfrm>
            <a:custGeom>
              <a:avLst/>
              <a:gdLst/>
              <a:ahLst/>
              <a:cxnLst/>
              <a:rect l="l" t="t" r="r" b="b"/>
              <a:pathLst>
                <a:path w="18112" h="20408" extrusionOk="0">
                  <a:moveTo>
                    <a:pt x="10240" y="8204"/>
                  </a:moveTo>
                  <a:cubicBezTo>
                    <a:pt x="10240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9" y="9572"/>
                    <a:pt x="10633" y="9680"/>
                  </a:cubicBezTo>
                  <a:cubicBezTo>
                    <a:pt x="10586" y="9525"/>
                    <a:pt x="10551" y="9401"/>
                    <a:pt x="10524" y="9302"/>
                  </a:cubicBezTo>
                  <a:close/>
                  <a:moveTo>
                    <a:pt x="9880" y="12220"/>
                  </a:moveTo>
                  <a:lnTo>
                    <a:pt x="9880" y="12220"/>
                  </a:lnTo>
                  <a:cubicBezTo>
                    <a:pt x="9718" y="12406"/>
                    <a:pt x="9662" y="12477"/>
                    <a:pt x="9666" y="12477"/>
                  </a:cubicBezTo>
                  <a:cubicBezTo>
                    <a:pt x="9672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7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7" y="13280"/>
                    <a:pt x="8887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8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3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8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5" y="11735"/>
                    <a:pt x="10083" y="11880"/>
                  </a:cubicBezTo>
                  <a:cubicBezTo>
                    <a:pt x="10051" y="11974"/>
                    <a:pt x="9966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8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7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2" y="1431"/>
                    <a:pt x="11513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7"/>
            <p:cNvSpPr/>
            <p:nvPr/>
          </p:nvSpPr>
          <p:spPr>
            <a:xfrm>
              <a:off x="238125" y="34954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984" y="7116"/>
                  </a:moveTo>
                  <a:lnTo>
                    <a:pt x="7984" y="7116"/>
                  </a:lnTo>
                  <a:cubicBezTo>
                    <a:pt x="7959" y="7132"/>
                    <a:pt x="7933" y="7151"/>
                    <a:pt x="7907" y="7173"/>
                  </a:cubicBezTo>
                  <a:lnTo>
                    <a:pt x="7907" y="7173"/>
                  </a:lnTo>
                  <a:cubicBezTo>
                    <a:pt x="7903" y="7180"/>
                    <a:pt x="7899" y="7187"/>
                    <a:pt x="7895" y="7194"/>
                  </a:cubicBezTo>
                  <a:lnTo>
                    <a:pt x="7895" y="7194"/>
                  </a:lnTo>
                  <a:cubicBezTo>
                    <a:pt x="7924" y="7168"/>
                    <a:pt x="7955" y="7142"/>
                    <a:pt x="7984" y="7116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227" y="12825"/>
                  </a:moveTo>
                  <a:lnTo>
                    <a:pt x="8227" y="12825"/>
                  </a:lnTo>
                  <a:cubicBezTo>
                    <a:pt x="8259" y="12853"/>
                    <a:pt x="8293" y="12881"/>
                    <a:pt x="8325" y="12908"/>
                  </a:cubicBezTo>
                  <a:lnTo>
                    <a:pt x="8325" y="12908"/>
                  </a:lnTo>
                  <a:lnTo>
                    <a:pt x="8249" y="12869"/>
                  </a:lnTo>
                  <a:lnTo>
                    <a:pt x="8227" y="12825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10" y="13480"/>
                  </a:moveTo>
                  <a:cubicBezTo>
                    <a:pt x="9679" y="13480"/>
                    <a:pt x="9862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7"/>
                    <a:pt x="6049" y="441"/>
                  </a:cubicBez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5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469" y="12979"/>
                  </a:lnTo>
                  <a:cubicBezTo>
                    <a:pt x="8317" y="12828"/>
                    <a:pt x="8218" y="12728"/>
                    <a:pt x="8144" y="12659"/>
                  </a:cubicBezTo>
                  <a:lnTo>
                    <a:pt x="8144" y="12659"/>
                  </a:lnTo>
                  <a:lnTo>
                    <a:pt x="8139" y="12649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cubicBezTo>
                    <a:pt x="6929" y="10010"/>
                    <a:pt x="6929" y="9790"/>
                    <a:pt x="6929" y="9460"/>
                  </a:cubicBezTo>
                  <a:lnTo>
                    <a:pt x="6929" y="9020"/>
                  </a:lnTo>
                  <a:cubicBezTo>
                    <a:pt x="6929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39" y="8434"/>
                    <a:pt x="7039" y="8360"/>
                  </a:cubicBezTo>
                  <a:cubicBezTo>
                    <a:pt x="7039" y="8307"/>
                    <a:pt x="7078" y="8234"/>
                    <a:pt x="7135" y="8151"/>
                  </a:cubicBezTo>
                  <a:lnTo>
                    <a:pt x="7135" y="8151"/>
                  </a:lnTo>
                  <a:cubicBezTo>
                    <a:pt x="7093" y="8239"/>
                    <a:pt x="7039" y="8381"/>
                    <a:pt x="7039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8" y="8105"/>
                    <a:pt x="7151" y="8129"/>
                    <a:pt x="7135" y="8151"/>
                  </a:cubicBezTo>
                  <a:lnTo>
                    <a:pt x="7135" y="8151"/>
                  </a:lnTo>
                  <a:cubicBezTo>
                    <a:pt x="7158" y="8105"/>
                    <a:pt x="7177" y="8073"/>
                    <a:pt x="7184" y="8073"/>
                  </a:cubicBezTo>
                  <a:cubicBezTo>
                    <a:pt x="7185" y="8073"/>
                    <a:pt x="7186" y="8076"/>
                    <a:pt x="7186" y="8081"/>
                  </a:cubicBezTo>
                  <a:lnTo>
                    <a:pt x="7186" y="8081"/>
                  </a:lnTo>
                  <a:cubicBezTo>
                    <a:pt x="7330" y="7890"/>
                    <a:pt x="7536" y="7662"/>
                    <a:pt x="7589" y="7498"/>
                  </a:cubicBezTo>
                  <a:lnTo>
                    <a:pt x="7589" y="7498"/>
                  </a:lnTo>
                  <a:cubicBezTo>
                    <a:pt x="7690" y="7420"/>
                    <a:pt x="7813" y="7330"/>
                    <a:pt x="7895" y="7194"/>
                  </a:cubicBezTo>
                  <a:lnTo>
                    <a:pt x="7895" y="7194"/>
                  </a:lnTo>
                  <a:cubicBezTo>
                    <a:pt x="7810" y="7269"/>
                    <a:pt x="7731" y="7338"/>
                    <a:pt x="7699" y="7370"/>
                  </a:cubicBezTo>
                  <a:cubicBezTo>
                    <a:pt x="7780" y="7290"/>
                    <a:pt x="7845" y="7224"/>
                    <a:pt x="7907" y="7173"/>
                  </a:cubicBezTo>
                  <a:lnTo>
                    <a:pt x="7907" y="7173"/>
                  </a:lnTo>
                  <a:cubicBezTo>
                    <a:pt x="7911" y="7165"/>
                    <a:pt x="7915" y="7158"/>
                    <a:pt x="7919" y="7150"/>
                  </a:cubicBezTo>
                  <a:lnTo>
                    <a:pt x="8029" y="7040"/>
                  </a:lnTo>
                  <a:cubicBezTo>
                    <a:pt x="8128" y="6966"/>
                    <a:pt x="8172" y="6936"/>
                    <a:pt x="8178" y="6936"/>
                  </a:cubicBezTo>
                  <a:cubicBezTo>
                    <a:pt x="8188" y="6936"/>
                    <a:pt x="8094" y="7020"/>
                    <a:pt x="7984" y="7116"/>
                  </a:cubicBezTo>
                  <a:lnTo>
                    <a:pt x="7984" y="7116"/>
                  </a:lnTo>
                  <a:cubicBezTo>
                    <a:pt x="8063" y="7065"/>
                    <a:pt x="8144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229" y="5940"/>
                    <a:pt x="10889" y="5280"/>
                    <a:pt x="11109" y="4400"/>
                  </a:cubicBezTo>
                  <a:cubicBezTo>
                    <a:pt x="11659" y="2531"/>
                    <a:pt x="10559" y="661"/>
                    <a:pt x="8689" y="111"/>
                  </a:cubicBezTo>
                  <a:cubicBezTo>
                    <a:pt x="8396" y="37"/>
                    <a:pt x="8102" y="1"/>
                    <a:pt x="7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7"/>
            <p:cNvSpPr/>
            <p:nvPr/>
          </p:nvSpPr>
          <p:spPr>
            <a:xfrm>
              <a:off x="854050" y="3496700"/>
              <a:ext cx="485800" cy="510175"/>
            </a:xfrm>
            <a:custGeom>
              <a:avLst/>
              <a:gdLst/>
              <a:ahLst/>
              <a:cxnLst/>
              <a:rect l="l" t="t" r="r" b="b"/>
              <a:pathLst>
                <a:path w="19432" h="20407" extrusionOk="0">
                  <a:moveTo>
                    <a:pt x="8959" y="9068"/>
                  </a:moveTo>
                  <a:cubicBezTo>
                    <a:pt x="8926" y="9145"/>
                    <a:pt x="8899" y="9201"/>
                    <a:pt x="8890" y="9201"/>
                  </a:cubicBezTo>
                  <a:cubicBezTo>
                    <a:pt x="8883" y="9201"/>
                    <a:pt x="8887" y="9166"/>
                    <a:pt x="8909" y="9078"/>
                  </a:cubicBezTo>
                  <a:cubicBezTo>
                    <a:pt x="8929" y="9078"/>
                    <a:pt x="8946" y="9074"/>
                    <a:pt x="8959" y="9068"/>
                  </a:cubicBezTo>
                  <a:close/>
                  <a:moveTo>
                    <a:pt x="8799" y="10618"/>
                  </a:moveTo>
                  <a:lnTo>
                    <a:pt x="8799" y="10618"/>
                  </a:lnTo>
                  <a:cubicBezTo>
                    <a:pt x="8825" y="10711"/>
                    <a:pt x="8847" y="10795"/>
                    <a:pt x="8867" y="10870"/>
                  </a:cubicBezTo>
                  <a:lnTo>
                    <a:pt x="8867" y="10870"/>
                  </a:lnTo>
                  <a:cubicBezTo>
                    <a:pt x="8849" y="10788"/>
                    <a:pt x="8828" y="10703"/>
                    <a:pt x="8799" y="10618"/>
                  </a:cubicBezTo>
                  <a:close/>
                  <a:moveTo>
                    <a:pt x="8867" y="10870"/>
                  </a:moveTo>
                  <a:lnTo>
                    <a:pt x="8867" y="10870"/>
                  </a:lnTo>
                  <a:cubicBezTo>
                    <a:pt x="8903" y="11039"/>
                    <a:pt x="8924" y="11192"/>
                    <a:pt x="8964" y="11295"/>
                  </a:cubicBezTo>
                  <a:lnTo>
                    <a:pt x="8964" y="11295"/>
                  </a:lnTo>
                  <a:cubicBezTo>
                    <a:pt x="8950" y="11211"/>
                    <a:pt x="8919" y="11075"/>
                    <a:pt x="8867" y="10870"/>
                  </a:cubicBezTo>
                  <a:close/>
                  <a:moveTo>
                    <a:pt x="9639" y="12826"/>
                  </a:moveTo>
                  <a:cubicBezTo>
                    <a:pt x="9691" y="12903"/>
                    <a:pt x="9728" y="12960"/>
                    <a:pt x="9718" y="12960"/>
                  </a:cubicBezTo>
                  <a:cubicBezTo>
                    <a:pt x="9714" y="12960"/>
                    <a:pt x="9702" y="12950"/>
                    <a:pt x="9679" y="12927"/>
                  </a:cubicBezTo>
                  <a:lnTo>
                    <a:pt x="9639" y="12826"/>
                  </a:lnTo>
                  <a:close/>
                  <a:moveTo>
                    <a:pt x="12339" y="0"/>
                  </a:moveTo>
                  <a:cubicBezTo>
                    <a:pt x="11129" y="0"/>
                    <a:pt x="9932" y="191"/>
                    <a:pt x="8799" y="609"/>
                  </a:cubicBezTo>
                  <a:cubicBezTo>
                    <a:pt x="2750" y="2809"/>
                    <a:pt x="0" y="9738"/>
                    <a:pt x="2970" y="15457"/>
                  </a:cubicBezTo>
                  <a:cubicBezTo>
                    <a:pt x="4070" y="17437"/>
                    <a:pt x="5830" y="19087"/>
                    <a:pt x="7920" y="19967"/>
                  </a:cubicBezTo>
                  <a:cubicBezTo>
                    <a:pt x="8433" y="20260"/>
                    <a:pt x="8995" y="20407"/>
                    <a:pt x="9606" y="20407"/>
                  </a:cubicBezTo>
                  <a:cubicBezTo>
                    <a:pt x="9912" y="20407"/>
                    <a:pt x="10229" y="20370"/>
                    <a:pt x="1055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549" y="13917"/>
                  </a:lnTo>
                  <a:cubicBezTo>
                    <a:pt x="11109" y="13807"/>
                    <a:pt x="10779" y="13587"/>
                    <a:pt x="10449" y="13477"/>
                  </a:cubicBezTo>
                  <a:lnTo>
                    <a:pt x="10119" y="13147"/>
                  </a:lnTo>
                  <a:cubicBezTo>
                    <a:pt x="10002" y="13069"/>
                    <a:pt x="9940" y="13033"/>
                    <a:pt x="9916" y="13024"/>
                  </a:cubicBezTo>
                  <a:lnTo>
                    <a:pt x="9916" y="13024"/>
                  </a:lnTo>
                  <a:cubicBezTo>
                    <a:pt x="9793" y="12913"/>
                    <a:pt x="9701" y="12795"/>
                    <a:pt x="9569" y="12597"/>
                  </a:cubicBezTo>
                  <a:lnTo>
                    <a:pt x="9533" y="12561"/>
                  </a:lnTo>
                  <a:lnTo>
                    <a:pt x="9533" y="12561"/>
                  </a:lnTo>
                  <a:lnTo>
                    <a:pt x="9459" y="12377"/>
                  </a:lnTo>
                  <a:cubicBezTo>
                    <a:pt x="9306" y="12224"/>
                    <a:pt x="9206" y="12071"/>
                    <a:pt x="9123" y="11881"/>
                  </a:cubicBezTo>
                  <a:lnTo>
                    <a:pt x="9123" y="11881"/>
                  </a:lnTo>
                  <a:cubicBezTo>
                    <a:pt x="9099" y="11761"/>
                    <a:pt x="9019" y="11574"/>
                    <a:pt x="9019" y="11388"/>
                  </a:cubicBezTo>
                  <a:cubicBezTo>
                    <a:pt x="8997" y="11365"/>
                    <a:pt x="8979" y="11333"/>
                    <a:pt x="8964" y="11295"/>
                  </a:cubicBezTo>
                  <a:lnTo>
                    <a:pt x="8964" y="11295"/>
                  </a:lnTo>
                  <a:cubicBezTo>
                    <a:pt x="8977" y="11370"/>
                    <a:pt x="8976" y="11402"/>
                    <a:pt x="8967" y="11402"/>
                  </a:cubicBezTo>
                  <a:cubicBezTo>
                    <a:pt x="8942" y="11402"/>
                    <a:pt x="8856" y="11175"/>
                    <a:pt x="8799" y="10948"/>
                  </a:cubicBezTo>
                  <a:cubicBezTo>
                    <a:pt x="8690" y="10618"/>
                    <a:pt x="8799" y="10618"/>
                    <a:pt x="8799" y="10508"/>
                  </a:cubicBezTo>
                  <a:lnTo>
                    <a:pt x="8799" y="10005"/>
                  </a:lnTo>
                  <a:lnTo>
                    <a:pt x="8799" y="10005"/>
                  </a:lnTo>
                  <a:cubicBezTo>
                    <a:pt x="8829" y="9818"/>
                    <a:pt x="8869" y="9569"/>
                    <a:pt x="8909" y="9408"/>
                  </a:cubicBezTo>
                  <a:cubicBezTo>
                    <a:pt x="8999" y="9228"/>
                    <a:pt x="9089" y="8975"/>
                    <a:pt x="9119" y="8769"/>
                  </a:cubicBezTo>
                  <a:lnTo>
                    <a:pt x="9119" y="8769"/>
                  </a:lnTo>
                  <a:lnTo>
                    <a:pt x="9239" y="8528"/>
                  </a:lnTo>
                  <a:cubicBezTo>
                    <a:pt x="9385" y="8310"/>
                    <a:pt x="9770" y="7900"/>
                    <a:pt x="9730" y="7900"/>
                  </a:cubicBezTo>
                  <a:cubicBezTo>
                    <a:pt x="9709" y="7900"/>
                    <a:pt x="9576" y="8009"/>
                    <a:pt x="9239" y="8308"/>
                  </a:cubicBezTo>
                  <a:cubicBezTo>
                    <a:pt x="9459" y="8088"/>
                    <a:pt x="9679" y="7868"/>
                    <a:pt x="9899" y="7648"/>
                  </a:cubicBezTo>
                  <a:lnTo>
                    <a:pt x="10009" y="7538"/>
                  </a:lnTo>
                  <a:lnTo>
                    <a:pt x="10009" y="7538"/>
                  </a:lnTo>
                  <a:cubicBezTo>
                    <a:pt x="10339" y="7318"/>
                    <a:pt x="10559" y="7208"/>
                    <a:pt x="10889" y="7098"/>
                  </a:cubicBezTo>
                  <a:cubicBezTo>
                    <a:pt x="10925" y="7074"/>
                    <a:pt x="10954" y="7054"/>
                    <a:pt x="10978" y="7036"/>
                  </a:cubicBezTo>
                  <a:lnTo>
                    <a:pt x="10978" y="7036"/>
                  </a:lnTo>
                  <a:lnTo>
                    <a:pt x="11219" y="6988"/>
                  </a:lnTo>
                  <a:lnTo>
                    <a:pt x="11659" y="6878"/>
                  </a:lnTo>
                  <a:lnTo>
                    <a:pt x="11989" y="6878"/>
                  </a:lnTo>
                  <a:cubicBezTo>
                    <a:pt x="12090" y="6838"/>
                    <a:pt x="12121" y="6812"/>
                    <a:pt x="12107" y="6797"/>
                  </a:cubicBezTo>
                  <a:lnTo>
                    <a:pt x="12107" y="6797"/>
                  </a:lnTo>
                  <a:cubicBezTo>
                    <a:pt x="12136" y="6796"/>
                    <a:pt x="12166" y="6796"/>
                    <a:pt x="12195" y="6796"/>
                  </a:cubicBezTo>
                  <a:cubicBezTo>
                    <a:pt x="12402" y="6796"/>
                    <a:pt x="12594" y="6823"/>
                    <a:pt x="12759" y="6878"/>
                  </a:cubicBezTo>
                  <a:cubicBezTo>
                    <a:pt x="12979" y="6878"/>
                    <a:pt x="13309" y="6878"/>
                    <a:pt x="13529" y="6988"/>
                  </a:cubicBezTo>
                  <a:cubicBezTo>
                    <a:pt x="13896" y="7089"/>
                    <a:pt x="14245" y="7135"/>
                    <a:pt x="14574" y="7135"/>
                  </a:cubicBezTo>
                  <a:cubicBezTo>
                    <a:pt x="18197" y="7135"/>
                    <a:pt x="19432" y="1498"/>
                    <a:pt x="15399" y="389"/>
                  </a:cubicBezTo>
                  <a:cubicBezTo>
                    <a:pt x="14391" y="137"/>
                    <a:pt x="13361" y="0"/>
                    <a:pt x="1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7"/>
            <p:cNvSpPr/>
            <p:nvPr/>
          </p:nvSpPr>
          <p:spPr>
            <a:xfrm>
              <a:off x="1566225" y="3495400"/>
              <a:ext cx="412475" cy="509625"/>
            </a:xfrm>
            <a:custGeom>
              <a:avLst/>
              <a:gdLst/>
              <a:ahLst/>
              <a:cxnLst/>
              <a:rect l="l" t="t" r="r" b="b"/>
              <a:pathLst>
                <a:path w="16499" h="20385" extrusionOk="0">
                  <a:moveTo>
                    <a:pt x="6966" y="10381"/>
                  </a:moveTo>
                  <a:lnTo>
                    <a:pt x="6966" y="10381"/>
                  </a:lnTo>
                  <a:cubicBezTo>
                    <a:pt x="6971" y="10442"/>
                    <a:pt x="6975" y="10501"/>
                    <a:pt x="6977" y="10550"/>
                  </a:cubicBezTo>
                  <a:lnTo>
                    <a:pt x="6977" y="10550"/>
                  </a:lnTo>
                  <a:cubicBezTo>
                    <a:pt x="7027" y="10526"/>
                    <a:pt x="7024" y="10457"/>
                    <a:pt x="6966" y="10381"/>
                  </a:cubicBezTo>
                  <a:close/>
                  <a:moveTo>
                    <a:pt x="7150" y="11110"/>
                  </a:moveTo>
                  <a:cubicBezTo>
                    <a:pt x="7150" y="11110"/>
                    <a:pt x="7186" y="11205"/>
                    <a:pt x="7226" y="11318"/>
                  </a:cubicBezTo>
                  <a:lnTo>
                    <a:pt x="7226" y="11318"/>
                  </a:lnTo>
                  <a:cubicBezTo>
                    <a:pt x="7193" y="11248"/>
                    <a:pt x="7150" y="11179"/>
                    <a:pt x="7150" y="11110"/>
                  </a:cubicBezTo>
                  <a:close/>
                  <a:moveTo>
                    <a:pt x="7260" y="11414"/>
                  </a:moveTo>
                  <a:cubicBezTo>
                    <a:pt x="7260" y="11423"/>
                    <a:pt x="7260" y="11431"/>
                    <a:pt x="7260" y="11440"/>
                  </a:cubicBezTo>
                  <a:cubicBezTo>
                    <a:pt x="7266" y="11449"/>
                    <a:pt x="7272" y="11458"/>
                    <a:pt x="7278" y="11467"/>
                  </a:cubicBezTo>
                  <a:lnTo>
                    <a:pt x="7278" y="11467"/>
                  </a:lnTo>
                  <a:cubicBezTo>
                    <a:pt x="7272" y="11450"/>
                    <a:pt x="7266" y="11432"/>
                    <a:pt x="7260" y="11414"/>
                  </a:cubicBezTo>
                  <a:close/>
                  <a:moveTo>
                    <a:pt x="8710" y="13146"/>
                  </a:moveTo>
                  <a:cubicBezTo>
                    <a:pt x="8729" y="13146"/>
                    <a:pt x="8861" y="13197"/>
                    <a:pt x="8992" y="13249"/>
                  </a:cubicBezTo>
                  <a:lnTo>
                    <a:pt x="8992" y="13249"/>
                  </a:lnTo>
                  <a:cubicBezTo>
                    <a:pt x="8930" y="13233"/>
                    <a:pt x="8866" y="13216"/>
                    <a:pt x="8800" y="13199"/>
                  </a:cubicBezTo>
                  <a:cubicBezTo>
                    <a:pt x="8724" y="13161"/>
                    <a:pt x="8700" y="13146"/>
                    <a:pt x="8710" y="13146"/>
                  </a:cubicBezTo>
                  <a:close/>
                  <a:moveTo>
                    <a:pt x="9077" y="13283"/>
                  </a:moveTo>
                  <a:cubicBezTo>
                    <a:pt x="9182" y="13326"/>
                    <a:pt x="9269" y="13362"/>
                    <a:pt x="9266" y="13362"/>
                  </a:cubicBezTo>
                  <a:cubicBezTo>
                    <a:pt x="9264" y="13362"/>
                    <a:pt x="9224" y="13347"/>
                    <a:pt x="9129" y="13309"/>
                  </a:cubicBezTo>
                  <a:lnTo>
                    <a:pt x="9077" y="13283"/>
                  </a:lnTo>
                  <a:close/>
                  <a:moveTo>
                    <a:pt x="9671" y="13480"/>
                  </a:moveTo>
                  <a:cubicBezTo>
                    <a:pt x="9741" y="13480"/>
                    <a:pt x="9936" y="13493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3" y="13480"/>
                    <a:pt x="9671" y="13480"/>
                  </a:cubicBezTo>
                  <a:close/>
                  <a:moveTo>
                    <a:pt x="11549" y="13498"/>
                  </a:moveTo>
                  <a:cubicBezTo>
                    <a:pt x="11551" y="13498"/>
                    <a:pt x="11492" y="13506"/>
                    <a:pt x="11329" y="13529"/>
                  </a:cubicBezTo>
                  <a:lnTo>
                    <a:pt x="11302" y="13529"/>
                  </a:lnTo>
                  <a:cubicBezTo>
                    <a:pt x="11429" y="13513"/>
                    <a:pt x="11547" y="13498"/>
                    <a:pt x="11549" y="13498"/>
                  </a:cubicBezTo>
                  <a:close/>
                  <a:moveTo>
                    <a:pt x="7810" y="1"/>
                  </a:moveTo>
                  <a:cubicBezTo>
                    <a:pt x="7223" y="1"/>
                    <a:pt x="6636" y="147"/>
                    <a:pt x="6050" y="441"/>
                  </a:cubicBezTo>
                  <a:lnTo>
                    <a:pt x="6160" y="441"/>
                  </a:lnTo>
                  <a:cubicBezTo>
                    <a:pt x="2420" y="2091"/>
                    <a:pt x="0" y="5830"/>
                    <a:pt x="110" y="9900"/>
                  </a:cubicBezTo>
                  <a:cubicBezTo>
                    <a:pt x="110" y="13859"/>
                    <a:pt x="2310" y="17489"/>
                    <a:pt x="5720" y="19249"/>
                  </a:cubicBezTo>
                  <a:cubicBezTo>
                    <a:pt x="7322" y="20015"/>
                    <a:pt x="9013" y="20384"/>
                    <a:pt x="10708" y="20384"/>
                  </a:cubicBezTo>
                  <a:cubicBezTo>
                    <a:pt x="11689" y="20384"/>
                    <a:pt x="12671" y="20261"/>
                    <a:pt x="13639" y="20019"/>
                  </a:cubicBezTo>
                  <a:cubicBezTo>
                    <a:pt x="15399" y="19579"/>
                    <a:pt x="16499" y="17599"/>
                    <a:pt x="16059" y="15839"/>
                  </a:cubicBezTo>
                  <a:cubicBezTo>
                    <a:pt x="15596" y="14266"/>
                    <a:pt x="14199" y="13316"/>
                    <a:pt x="12654" y="13316"/>
                  </a:cubicBezTo>
                  <a:cubicBezTo>
                    <a:pt x="12363" y="13316"/>
                    <a:pt x="12066" y="13350"/>
                    <a:pt x="1176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899" y="13419"/>
                  </a:lnTo>
                  <a:cubicBezTo>
                    <a:pt x="9629" y="13419"/>
                    <a:pt x="9358" y="13345"/>
                    <a:pt x="9027" y="13258"/>
                  </a:cubicBezTo>
                  <a:lnTo>
                    <a:pt x="9027" y="13258"/>
                  </a:lnTo>
                  <a:lnTo>
                    <a:pt x="8690" y="13089"/>
                  </a:lnTo>
                  <a:lnTo>
                    <a:pt x="8414" y="12906"/>
                  </a:lnTo>
                  <a:lnTo>
                    <a:pt x="8414" y="12906"/>
                  </a:lnTo>
                  <a:cubicBezTo>
                    <a:pt x="8139" y="12539"/>
                    <a:pt x="8127" y="12533"/>
                    <a:pt x="7920" y="12429"/>
                  </a:cubicBezTo>
                  <a:cubicBezTo>
                    <a:pt x="7920" y="12429"/>
                    <a:pt x="7810" y="12319"/>
                    <a:pt x="7700" y="12210"/>
                  </a:cubicBezTo>
                  <a:cubicBezTo>
                    <a:pt x="7700" y="12210"/>
                    <a:pt x="7697" y="12204"/>
                    <a:pt x="7691" y="12193"/>
                  </a:cubicBezTo>
                  <a:lnTo>
                    <a:pt x="7691" y="12193"/>
                  </a:lnTo>
                  <a:cubicBezTo>
                    <a:pt x="7802" y="12312"/>
                    <a:pt x="7920" y="12429"/>
                    <a:pt x="7920" y="12429"/>
                  </a:cubicBezTo>
                  <a:lnTo>
                    <a:pt x="7590" y="11990"/>
                  </a:lnTo>
                  <a:cubicBezTo>
                    <a:pt x="7587" y="11988"/>
                    <a:pt x="7584" y="11986"/>
                    <a:pt x="7582" y="11984"/>
                  </a:cubicBezTo>
                  <a:lnTo>
                    <a:pt x="7582" y="11984"/>
                  </a:lnTo>
                  <a:cubicBezTo>
                    <a:pt x="7502" y="11836"/>
                    <a:pt x="7391" y="11639"/>
                    <a:pt x="7278" y="11467"/>
                  </a:cubicBezTo>
                  <a:lnTo>
                    <a:pt x="7278" y="11467"/>
                  </a:lnTo>
                  <a:cubicBezTo>
                    <a:pt x="7316" y="11579"/>
                    <a:pt x="7344" y="11673"/>
                    <a:pt x="7333" y="11673"/>
                  </a:cubicBezTo>
                  <a:cubicBezTo>
                    <a:pt x="7326" y="11673"/>
                    <a:pt x="7304" y="11638"/>
                    <a:pt x="7260" y="11550"/>
                  </a:cubicBezTo>
                  <a:cubicBezTo>
                    <a:pt x="7260" y="11550"/>
                    <a:pt x="7260" y="11503"/>
                    <a:pt x="7260" y="11440"/>
                  </a:cubicBezTo>
                  <a:cubicBezTo>
                    <a:pt x="7260" y="11427"/>
                    <a:pt x="7258" y="11415"/>
                    <a:pt x="7256" y="11403"/>
                  </a:cubicBezTo>
                  <a:lnTo>
                    <a:pt x="7256" y="11403"/>
                  </a:lnTo>
                  <a:cubicBezTo>
                    <a:pt x="7257" y="11407"/>
                    <a:pt x="7258" y="11410"/>
                    <a:pt x="7260" y="11414"/>
                  </a:cubicBezTo>
                  <a:lnTo>
                    <a:pt x="7260" y="11414"/>
                  </a:lnTo>
                  <a:cubicBezTo>
                    <a:pt x="7260" y="11387"/>
                    <a:pt x="7260" y="11358"/>
                    <a:pt x="7260" y="11330"/>
                  </a:cubicBezTo>
                  <a:cubicBezTo>
                    <a:pt x="7166" y="11048"/>
                    <a:pt x="7072" y="10847"/>
                    <a:pt x="6978" y="10589"/>
                  </a:cubicBezTo>
                  <a:lnTo>
                    <a:pt x="6978" y="10589"/>
                  </a:lnTo>
                  <a:cubicBezTo>
                    <a:pt x="6979" y="10640"/>
                    <a:pt x="6977" y="10672"/>
                    <a:pt x="6970" y="10672"/>
                  </a:cubicBezTo>
                  <a:cubicBezTo>
                    <a:pt x="6962" y="10672"/>
                    <a:pt x="6950" y="10640"/>
                    <a:pt x="6930" y="10560"/>
                  </a:cubicBezTo>
                  <a:cubicBezTo>
                    <a:pt x="6944" y="10560"/>
                    <a:pt x="6956" y="10558"/>
                    <a:pt x="6966" y="10555"/>
                  </a:cubicBezTo>
                  <a:lnTo>
                    <a:pt x="6966" y="10555"/>
                  </a:lnTo>
                  <a:cubicBezTo>
                    <a:pt x="6970" y="10566"/>
                    <a:pt x="6974" y="10578"/>
                    <a:pt x="6978" y="10589"/>
                  </a:cubicBezTo>
                  <a:lnTo>
                    <a:pt x="6978" y="10589"/>
                  </a:lnTo>
                  <a:cubicBezTo>
                    <a:pt x="6978" y="10577"/>
                    <a:pt x="6978" y="10564"/>
                    <a:pt x="6977" y="10550"/>
                  </a:cubicBezTo>
                  <a:lnTo>
                    <a:pt x="6977" y="10550"/>
                  </a:lnTo>
                  <a:cubicBezTo>
                    <a:pt x="6974" y="10552"/>
                    <a:pt x="6970" y="10553"/>
                    <a:pt x="6966" y="10555"/>
                  </a:cubicBezTo>
                  <a:lnTo>
                    <a:pt x="6966" y="10555"/>
                  </a:lnTo>
                  <a:cubicBezTo>
                    <a:pt x="6954" y="10521"/>
                    <a:pt x="6942" y="10486"/>
                    <a:pt x="6930" y="10450"/>
                  </a:cubicBezTo>
                  <a:lnTo>
                    <a:pt x="6930" y="10340"/>
                  </a:lnTo>
                  <a:cubicBezTo>
                    <a:pt x="6943" y="10353"/>
                    <a:pt x="6955" y="10367"/>
                    <a:pt x="6966" y="10381"/>
                  </a:cubicBezTo>
                  <a:lnTo>
                    <a:pt x="6966" y="10381"/>
                  </a:lnTo>
                  <a:cubicBezTo>
                    <a:pt x="6951" y="10203"/>
                    <a:pt x="6930" y="10010"/>
                    <a:pt x="6930" y="10010"/>
                  </a:cubicBezTo>
                  <a:lnTo>
                    <a:pt x="6930" y="9570"/>
                  </a:lnTo>
                  <a:cubicBezTo>
                    <a:pt x="6930" y="9350"/>
                    <a:pt x="6930" y="9460"/>
                    <a:pt x="6930" y="9350"/>
                  </a:cubicBezTo>
                  <a:cubicBezTo>
                    <a:pt x="6930" y="9020"/>
                    <a:pt x="7040" y="8690"/>
                    <a:pt x="7150" y="8470"/>
                  </a:cubicBezTo>
                  <a:lnTo>
                    <a:pt x="7150" y="8470"/>
                  </a:lnTo>
                  <a:cubicBezTo>
                    <a:pt x="7043" y="8684"/>
                    <a:pt x="7005" y="8759"/>
                    <a:pt x="7003" y="8759"/>
                  </a:cubicBezTo>
                  <a:cubicBezTo>
                    <a:pt x="6999" y="8759"/>
                    <a:pt x="7150" y="8434"/>
                    <a:pt x="7150" y="8360"/>
                  </a:cubicBezTo>
                  <a:cubicBezTo>
                    <a:pt x="7155" y="8350"/>
                    <a:pt x="7161" y="8339"/>
                    <a:pt x="7167" y="8328"/>
                  </a:cubicBezTo>
                  <a:lnTo>
                    <a:pt x="7167" y="8328"/>
                  </a:lnTo>
                  <a:cubicBezTo>
                    <a:pt x="7157" y="8379"/>
                    <a:pt x="7150" y="8430"/>
                    <a:pt x="7150" y="8470"/>
                  </a:cubicBezTo>
                  <a:cubicBezTo>
                    <a:pt x="7173" y="8389"/>
                    <a:pt x="7191" y="8323"/>
                    <a:pt x="7205" y="8270"/>
                  </a:cubicBezTo>
                  <a:lnTo>
                    <a:pt x="7205" y="8270"/>
                  </a:lnTo>
                  <a:cubicBezTo>
                    <a:pt x="7191" y="8291"/>
                    <a:pt x="7178" y="8310"/>
                    <a:pt x="7167" y="8328"/>
                  </a:cubicBezTo>
                  <a:lnTo>
                    <a:pt x="7167" y="8328"/>
                  </a:lnTo>
                  <a:cubicBezTo>
                    <a:pt x="7193" y="8204"/>
                    <a:pt x="7237" y="8073"/>
                    <a:pt x="7246" y="8073"/>
                  </a:cubicBezTo>
                  <a:cubicBezTo>
                    <a:pt x="7252" y="8073"/>
                    <a:pt x="7243" y="8127"/>
                    <a:pt x="7205" y="8270"/>
                  </a:cubicBezTo>
                  <a:lnTo>
                    <a:pt x="7205" y="8270"/>
                  </a:lnTo>
                  <a:cubicBezTo>
                    <a:pt x="7381" y="8015"/>
                    <a:pt x="7810" y="7564"/>
                    <a:pt x="7810" y="7370"/>
                  </a:cubicBezTo>
                  <a:lnTo>
                    <a:pt x="7810" y="7370"/>
                  </a:lnTo>
                  <a:lnTo>
                    <a:pt x="8030" y="7150"/>
                  </a:lnTo>
                  <a:lnTo>
                    <a:pt x="8085" y="7123"/>
                  </a:lnTo>
                  <a:lnTo>
                    <a:pt x="8085" y="7123"/>
                  </a:lnTo>
                  <a:cubicBezTo>
                    <a:pt x="8002" y="7178"/>
                    <a:pt x="7920" y="7260"/>
                    <a:pt x="7810" y="7370"/>
                  </a:cubicBezTo>
                  <a:cubicBezTo>
                    <a:pt x="7854" y="7326"/>
                    <a:pt x="7986" y="7212"/>
                    <a:pt x="8107" y="7111"/>
                  </a:cubicBezTo>
                  <a:lnTo>
                    <a:pt x="8107" y="7111"/>
                  </a:lnTo>
                  <a:lnTo>
                    <a:pt x="8085" y="7123"/>
                  </a:lnTo>
                  <a:lnTo>
                    <a:pt x="8085" y="7123"/>
                  </a:lnTo>
                  <a:cubicBezTo>
                    <a:pt x="8096" y="7115"/>
                    <a:pt x="8108" y="7107"/>
                    <a:pt x="8120" y="7101"/>
                  </a:cubicBezTo>
                  <a:lnTo>
                    <a:pt x="8120" y="7101"/>
                  </a:lnTo>
                  <a:cubicBezTo>
                    <a:pt x="8116" y="7104"/>
                    <a:pt x="8111" y="7108"/>
                    <a:pt x="8107" y="7111"/>
                  </a:cubicBezTo>
                  <a:lnTo>
                    <a:pt x="8107" y="7111"/>
                  </a:lnTo>
                  <a:lnTo>
                    <a:pt x="8202" y="7064"/>
                  </a:lnTo>
                  <a:lnTo>
                    <a:pt x="8202" y="7064"/>
                  </a:lnTo>
                  <a:cubicBezTo>
                    <a:pt x="8250" y="7048"/>
                    <a:pt x="8301" y="7040"/>
                    <a:pt x="8360" y="7040"/>
                  </a:cubicBezTo>
                  <a:cubicBezTo>
                    <a:pt x="8690" y="6710"/>
                    <a:pt x="9129" y="660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531"/>
                    <a:pt x="10559" y="551"/>
                    <a:pt x="8690" y="111"/>
                  </a:cubicBezTo>
                  <a:cubicBezTo>
                    <a:pt x="8396" y="37"/>
                    <a:pt x="8103" y="1"/>
                    <a:pt x="78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7"/>
            <p:cNvSpPr/>
            <p:nvPr/>
          </p:nvSpPr>
          <p:spPr>
            <a:xfrm>
              <a:off x="2184900" y="3496700"/>
              <a:ext cx="485825" cy="510175"/>
            </a:xfrm>
            <a:custGeom>
              <a:avLst/>
              <a:gdLst/>
              <a:ahLst/>
              <a:cxnLst/>
              <a:rect l="l" t="t" r="r" b="b"/>
              <a:pathLst>
                <a:path w="19433" h="20407" extrusionOk="0">
                  <a:moveTo>
                    <a:pt x="8959" y="9068"/>
                  </a:moveTo>
                  <a:cubicBezTo>
                    <a:pt x="8926" y="9145"/>
                    <a:pt x="8899" y="9201"/>
                    <a:pt x="8891" y="9201"/>
                  </a:cubicBezTo>
                  <a:cubicBezTo>
                    <a:pt x="8883" y="9201"/>
                    <a:pt x="8888" y="9166"/>
                    <a:pt x="8910" y="9078"/>
                  </a:cubicBezTo>
                  <a:cubicBezTo>
                    <a:pt x="8930" y="9078"/>
                    <a:pt x="8946" y="9074"/>
                    <a:pt x="8959" y="9068"/>
                  </a:cubicBezTo>
                  <a:close/>
                  <a:moveTo>
                    <a:pt x="8800" y="10618"/>
                  </a:moveTo>
                  <a:cubicBezTo>
                    <a:pt x="8825" y="10711"/>
                    <a:pt x="8848" y="10795"/>
                    <a:pt x="8867" y="10870"/>
                  </a:cubicBezTo>
                  <a:lnTo>
                    <a:pt x="8867" y="10870"/>
                  </a:lnTo>
                  <a:cubicBezTo>
                    <a:pt x="8849" y="10788"/>
                    <a:pt x="8828" y="10703"/>
                    <a:pt x="8800" y="10618"/>
                  </a:cubicBezTo>
                  <a:close/>
                  <a:moveTo>
                    <a:pt x="8867" y="10870"/>
                  </a:moveTo>
                  <a:cubicBezTo>
                    <a:pt x="8903" y="11039"/>
                    <a:pt x="8924" y="11192"/>
                    <a:pt x="8964" y="11295"/>
                  </a:cubicBezTo>
                  <a:lnTo>
                    <a:pt x="8964" y="11295"/>
                  </a:lnTo>
                  <a:cubicBezTo>
                    <a:pt x="8950" y="11211"/>
                    <a:pt x="8920" y="11075"/>
                    <a:pt x="8867" y="10870"/>
                  </a:cubicBezTo>
                  <a:close/>
                  <a:moveTo>
                    <a:pt x="9639" y="12826"/>
                  </a:moveTo>
                  <a:lnTo>
                    <a:pt x="9639" y="12826"/>
                  </a:lnTo>
                  <a:cubicBezTo>
                    <a:pt x="9692" y="12903"/>
                    <a:pt x="9728" y="12960"/>
                    <a:pt x="9718" y="12960"/>
                  </a:cubicBezTo>
                  <a:cubicBezTo>
                    <a:pt x="9714" y="12960"/>
                    <a:pt x="9702" y="12950"/>
                    <a:pt x="9680" y="12927"/>
                  </a:cubicBezTo>
                  <a:lnTo>
                    <a:pt x="9639" y="12826"/>
                  </a:lnTo>
                  <a:close/>
                  <a:moveTo>
                    <a:pt x="12339" y="0"/>
                  </a:moveTo>
                  <a:cubicBezTo>
                    <a:pt x="11130" y="0"/>
                    <a:pt x="9932" y="191"/>
                    <a:pt x="8800" y="609"/>
                  </a:cubicBezTo>
                  <a:cubicBezTo>
                    <a:pt x="2751" y="2809"/>
                    <a:pt x="1" y="9738"/>
                    <a:pt x="2971" y="15457"/>
                  </a:cubicBezTo>
                  <a:cubicBezTo>
                    <a:pt x="4070" y="17437"/>
                    <a:pt x="5830" y="19087"/>
                    <a:pt x="7920" y="19967"/>
                  </a:cubicBezTo>
                  <a:cubicBezTo>
                    <a:pt x="8433" y="20260"/>
                    <a:pt x="8995" y="20407"/>
                    <a:pt x="9606" y="20407"/>
                  </a:cubicBezTo>
                  <a:cubicBezTo>
                    <a:pt x="9912" y="20407"/>
                    <a:pt x="10230" y="20370"/>
                    <a:pt x="10560" y="20297"/>
                  </a:cubicBezTo>
                  <a:cubicBezTo>
                    <a:pt x="11330" y="20077"/>
                    <a:pt x="12100" y="19527"/>
                    <a:pt x="12540" y="18757"/>
                  </a:cubicBezTo>
                  <a:cubicBezTo>
                    <a:pt x="13309" y="17217"/>
                    <a:pt x="13089" y="14797"/>
                    <a:pt x="11330" y="14027"/>
                  </a:cubicBezTo>
                  <a:lnTo>
                    <a:pt x="11550" y="13917"/>
                  </a:lnTo>
                  <a:cubicBezTo>
                    <a:pt x="11110" y="13807"/>
                    <a:pt x="10780" y="13587"/>
                    <a:pt x="10450" y="13477"/>
                  </a:cubicBezTo>
                  <a:lnTo>
                    <a:pt x="10120" y="13147"/>
                  </a:lnTo>
                  <a:cubicBezTo>
                    <a:pt x="10002" y="13069"/>
                    <a:pt x="9941" y="13033"/>
                    <a:pt x="9917" y="13024"/>
                  </a:cubicBezTo>
                  <a:lnTo>
                    <a:pt x="9917" y="13024"/>
                  </a:lnTo>
                  <a:cubicBezTo>
                    <a:pt x="9793" y="12913"/>
                    <a:pt x="9701" y="12795"/>
                    <a:pt x="9570" y="12597"/>
                  </a:cubicBezTo>
                  <a:lnTo>
                    <a:pt x="9533" y="12561"/>
                  </a:lnTo>
                  <a:lnTo>
                    <a:pt x="9460" y="12377"/>
                  </a:lnTo>
                  <a:cubicBezTo>
                    <a:pt x="9307" y="12224"/>
                    <a:pt x="9207" y="12071"/>
                    <a:pt x="9123" y="11881"/>
                  </a:cubicBezTo>
                  <a:lnTo>
                    <a:pt x="9123" y="11881"/>
                  </a:lnTo>
                  <a:cubicBezTo>
                    <a:pt x="9099" y="11761"/>
                    <a:pt x="9020" y="11574"/>
                    <a:pt x="9020" y="11388"/>
                  </a:cubicBezTo>
                  <a:cubicBezTo>
                    <a:pt x="8997" y="11365"/>
                    <a:pt x="8980" y="11333"/>
                    <a:pt x="8964" y="11295"/>
                  </a:cubicBezTo>
                  <a:lnTo>
                    <a:pt x="8964" y="11295"/>
                  </a:lnTo>
                  <a:cubicBezTo>
                    <a:pt x="8977" y="11370"/>
                    <a:pt x="8977" y="11402"/>
                    <a:pt x="8967" y="11402"/>
                  </a:cubicBezTo>
                  <a:cubicBezTo>
                    <a:pt x="8943" y="11402"/>
                    <a:pt x="8857" y="11175"/>
                    <a:pt x="8800" y="10948"/>
                  </a:cubicBezTo>
                  <a:cubicBezTo>
                    <a:pt x="8690" y="10618"/>
                    <a:pt x="8800" y="10618"/>
                    <a:pt x="8800" y="10508"/>
                  </a:cubicBezTo>
                  <a:lnTo>
                    <a:pt x="8800" y="10005"/>
                  </a:lnTo>
                  <a:lnTo>
                    <a:pt x="8800" y="10005"/>
                  </a:lnTo>
                  <a:cubicBezTo>
                    <a:pt x="8829" y="9818"/>
                    <a:pt x="8870" y="9569"/>
                    <a:pt x="8910" y="9408"/>
                  </a:cubicBezTo>
                  <a:cubicBezTo>
                    <a:pt x="9000" y="9228"/>
                    <a:pt x="9090" y="8975"/>
                    <a:pt x="9119" y="8769"/>
                  </a:cubicBezTo>
                  <a:lnTo>
                    <a:pt x="9119" y="8769"/>
                  </a:lnTo>
                  <a:lnTo>
                    <a:pt x="9240" y="8528"/>
                  </a:lnTo>
                  <a:cubicBezTo>
                    <a:pt x="9385" y="8310"/>
                    <a:pt x="9770" y="7900"/>
                    <a:pt x="9730" y="7900"/>
                  </a:cubicBezTo>
                  <a:cubicBezTo>
                    <a:pt x="9709" y="7900"/>
                    <a:pt x="9576" y="8009"/>
                    <a:pt x="9240" y="8308"/>
                  </a:cubicBezTo>
                  <a:cubicBezTo>
                    <a:pt x="9460" y="8088"/>
                    <a:pt x="9680" y="7868"/>
                    <a:pt x="9900" y="7648"/>
                  </a:cubicBezTo>
                  <a:lnTo>
                    <a:pt x="10010" y="7538"/>
                  </a:lnTo>
                  <a:lnTo>
                    <a:pt x="10010" y="7538"/>
                  </a:lnTo>
                  <a:cubicBezTo>
                    <a:pt x="10340" y="7318"/>
                    <a:pt x="10560" y="7208"/>
                    <a:pt x="10890" y="7098"/>
                  </a:cubicBezTo>
                  <a:cubicBezTo>
                    <a:pt x="10925" y="7074"/>
                    <a:pt x="10955" y="7054"/>
                    <a:pt x="10979" y="7036"/>
                  </a:cubicBezTo>
                  <a:lnTo>
                    <a:pt x="10979" y="7036"/>
                  </a:lnTo>
                  <a:lnTo>
                    <a:pt x="11220" y="6988"/>
                  </a:lnTo>
                  <a:lnTo>
                    <a:pt x="11660" y="6878"/>
                  </a:lnTo>
                  <a:lnTo>
                    <a:pt x="11990" y="6878"/>
                  </a:lnTo>
                  <a:cubicBezTo>
                    <a:pt x="12091" y="6838"/>
                    <a:pt x="12121" y="6812"/>
                    <a:pt x="12107" y="6797"/>
                  </a:cubicBezTo>
                  <a:lnTo>
                    <a:pt x="12107" y="6797"/>
                  </a:lnTo>
                  <a:cubicBezTo>
                    <a:pt x="12137" y="6796"/>
                    <a:pt x="12166" y="6796"/>
                    <a:pt x="12196" y="6796"/>
                  </a:cubicBezTo>
                  <a:cubicBezTo>
                    <a:pt x="12402" y="6796"/>
                    <a:pt x="12595" y="6823"/>
                    <a:pt x="12759" y="6878"/>
                  </a:cubicBezTo>
                  <a:cubicBezTo>
                    <a:pt x="12979" y="6878"/>
                    <a:pt x="13309" y="6878"/>
                    <a:pt x="13529" y="6988"/>
                  </a:cubicBezTo>
                  <a:cubicBezTo>
                    <a:pt x="13896" y="7089"/>
                    <a:pt x="14245" y="7135"/>
                    <a:pt x="14574" y="7135"/>
                  </a:cubicBezTo>
                  <a:cubicBezTo>
                    <a:pt x="18197" y="7135"/>
                    <a:pt x="19432" y="1498"/>
                    <a:pt x="15399" y="389"/>
                  </a:cubicBezTo>
                  <a:cubicBezTo>
                    <a:pt x="14392" y="137"/>
                    <a:pt x="13361" y="0"/>
                    <a:pt x="12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7"/>
            <p:cNvSpPr/>
            <p:nvPr/>
          </p:nvSpPr>
          <p:spPr>
            <a:xfrm>
              <a:off x="2899825" y="3495400"/>
              <a:ext cx="409750" cy="509625"/>
            </a:xfrm>
            <a:custGeom>
              <a:avLst/>
              <a:gdLst/>
              <a:ahLst/>
              <a:cxnLst/>
              <a:rect l="l" t="t" r="r" b="b"/>
              <a:pathLst>
                <a:path w="16390" h="20385" extrusionOk="0">
                  <a:moveTo>
                    <a:pt x="8066" y="7100"/>
                  </a:moveTo>
                  <a:cubicBezTo>
                    <a:pt x="7985" y="7168"/>
                    <a:pt x="7899" y="7244"/>
                    <a:pt x="7850" y="7301"/>
                  </a:cubicBezTo>
                  <a:lnTo>
                    <a:pt x="7850" y="7301"/>
                  </a:lnTo>
                  <a:cubicBezTo>
                    <a:pt x="7911" y="7211"/>
                    <a:pt x="7991" y="7143"/>
                    <a:pt x="8066" y="7100"/>
                  </a:cubicBezTo>
                  <a:close/>
                  <a:moveTo>
                    <a:pt x="7184" y="8073"/>
                  </a:moveTo>
                  <a:cubicBezTo>
                    <a:pt x="7196" y="8073"/>
                    <a:pt x="7167" y="8175"/>
                    <a:pt x="7040" y="8470"/>
                  </a:cubicBezTo>
                  <a:cubicBezTo>
                    <a:pt x="7040" y="8334"/>
                    <a:pt x="7165" y="8073"/>
                    <a:pt x="7184" y="8073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3" y="8582"/>
                    <a:pt x="6978" y="8656"/>
                    <a:pt x="6963" y="8701"/>
                  </a:cubicBezTo>
                  <a:lnTo>
                    <a:pt x="6963" y="8701"/>
                  </a:lnTo>
                  <a:cubicBezTo>
                    <a:pt x="6983" y="8616"/>
                    <a:pt x="7006" y="8538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6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2" y="13217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9611" y="13480"/>
                  </a:moveTo>
                  <a:cubicBezTo>
                    <a:pt x="9680" y="13480"/>
                    <a:pt x="9863" y="13493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11" y="13480"/>
                  </a:cubicBezTo>
                  <a:close/>
                  <a:moveTo>
                    <a:pt x="7700" y="1"/>
                  </a:moveTo>
                  <a:cubicBezTo>
                    <a:pt x="7113" y="1"/>
                    <a:pt x="6527" y="147"/>
                    <a:pt x="5940" y="441"/>
                  </a:cubicBezTo>
                  <a:lnTo>
                    <a:pt x="6050" y="441"/>
                  </a:lnTo>
                  <a:cubicBezTo>
                    <a:pt x="2311" y="2091"/>
                    <a:pt x="1" y="5830"/>
                    <a:pt x="1" y="9900"/>
                  </a:cubicBezTo>
                  <a:cubicBezTo>
                    <a:pt x="1" y="13859"/>
                    <a:pt x="2201" y="17489"/>
                    <a:pt x="5720" y="19249"/>
                  </a:cubicBezTo>
                  <a:cubicBezTo>
                    <a:pt x="7253" y="20015"/>
                    <a:pt x="8918" y="20384"/>
                    <a:pt x="10604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90" y="13316"/>
                    <a:pt x="12544" y="13316"/>
                  </a:cubicBezTo>
                  <a:cubicBezTo>
                    <a:pt x="12253" y="13316"/>
                    <a:pt x="11956" y="13350"/>
                    <a:pt x="11660" y="13419"/>
                  </a:cubicBezTo>
                  <a:lnTo>
                    <a:pt x="11110" y="13529"/>
                  </a:lnTo>
                  <a:lnTo>
                    <a:pt x="10230" y="13529"/>
                  </a:lnTo>
                  <a:lnTo>
                    <a:pt x="9790" y="13419"/>
                  </a:lnTo>
                  <a:cubicBezTo>
                    <a:pt x="9563" y="13419"/>
                    <a:pt x="9336" y="13367"/>
                    <a:pt x="9110" y="13299"/>
                  </a:cubicBezTo>
                  <a:lnTo>
                    <a:pt x="9110" y="13299"/>
                  </a:lnTo>
                  <a:lnTo>
                    <a:pt x="8690" y="13089"/>
                  </a:lnTo>
                  <a:lnTo>
                    <a:pt x="8360" y="12869"/>
                  </a:lnTo>
                  <a:lnTo>
                    <a:pt x="8140" y="12649"/>
                  </a:lnTo>
                  <a:cubicBezTo>
                    <a:pt x="8136" y="12648"/>
                    <a:pt x="8133" y="12646"/>
                    <a:pt x="8129" y="12644"/>
                  </a:cubicBezTo>
                  <a:lnTo>
                    <a:pt x="8129" y="12644"/>
                  </a:lnTo>
                  <a:cubicBezTo>
                    <a:pt x="8000" y="12524"/>
                    <a:pt x="7949" y="12499"/>
                    <a:pt x="7810" y="12429"/>
                  </a:cubicBezTo>
                  <a:cubicBezTo>
                    <a:pt x="7810" y="12429"/>
                    <a:pt x="7789" y="12408"/>
                    <a:pt x="7765" y="12376"/>
                  </a:cubicBezTo>
                  <a:lnTo>
                    <a:pt x="7765" y="12376"/>
                  </a:lnTo>
                  <a:cubicBezTo>
                    <a:pt x="7793" y="12409"/>
                    <a:pt x="7810" y="124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8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3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1" y="9138"/>
                    <a:pt x="6916" y="8926"/>
                    <a:pt x="6954" y="8743"/>
                  </a:cubicBezTo>
                  <a:lnTo>
                    <a:pt x="6954" y="8743"/>
                  </a:lnTo>
                  <a:cubicBezTo>
                    <a:pt x="6984" y="8677"/>
                    <a:pt x="7086" y="8424"/>
                    <a:pt x="7150" y="8360"/>
                  </a:cubicBezTo>
                  <a:cubicBezTo>
                    <a:pt x="7150" y="8184"/>
                    <a:pt x="7500" y="7799"/>
                    <a:pt x="7642" y="7538"/>
                  </a:cubicBezTo>
                  <a:lnTo>
                    <a:pt x="7642" y="7538"/>
                  </a:lnTo>
                  <a:lnTo>
                    <a:pt x="8030" y="7150"/>
                  </a:lnTo>
                  <a:lnTo>
                    <a:pt x="8096" y="7084"/>
                  </a:lnTo>
                  <a:lnTo>
                    <a:pt x="8096" y="7084"/>
                  </a:lnTo>
                  <a:cubicBezTo>
                    <a:pt x="8155" y="7055"/>
                    <a:pt x="8210" y="7040"/>
                    <a:pt x="8250" y="7040"/>
                  </a:cubicBezTo>
                  <a:cubicBezTo>
                    <a:pt x="8690" y="6710"/>
                    <a:pt x="9020" y="6600"/>
                    <a:pt x="9460" y="6380"/>
                  </a:cubicBezTo>
                  <a:cubicBezTo>
                    <a:pt x="10230" y="5940"/>
                    <a:pt x="10780" y="5170"/>
                    <a:pt x="11000" y="4290"/>
                  </a:cubicBezTo>
                  <a:cubicBezTo>
                    <a:pt x="11550" y="2531"/>
                    <a:pt x="10450" y="551"/>
                    <a:pt x="8580" y="111"/>
                  </a:cubicBezTo>
                  <a:cubicBezTo>
                    <a:pt x="8287" y="37"/>
                    <a:pt x="7993" y="1"/>
                    <a:pt x="7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7"/>
            <p:cNvSpPr/>
            <p:nvPr/>
          </p:nvSpPr>
          <p:spPr>
            <a:xfrm>
              <a:off x="3518525" y="3496700"/>
              <a:ext cx="483050" cy="510175"/>
            </a:xfrm>
            <a:custGeom>
              <a:avLst/>
              <a:gdLst/>
              <a:ahLst/>
              <a:cxnLst/>
              <a:rect l="l" t="t" r="r" b="b"/>
              <a:pathLst>
                <a:path w="19322" h="20407" extrusionOk="0">
                  <a:moveTo>
                    <a:pt x="9529" y="12826"/>
                  </a:moveTo>
                  <a:cubicBezTo>
                    <a:pt x="9581" y="12903"/>
                    <a:pt x="9618" y="12960"/>
                    <a:pt x="9608" y="12960"/>
                  </a:cubicBezTo>
                  <a:cubicBezTo>
                    <a:pt x="9604" y="12960"/>
                    <a:pt x="9592" y="12950"/>
                    <a:pt x="9569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2" y="191"/>
                    <a:pt x="8689" y="609"/>
                  </a:cubicBezTo>
                  <a:cubicBezTo>
                    <a:pt x="2640" y="2809"/>
                    <a:pt x="0" y="9738"/>
                    <a:pt x="2970" y="15457"/>
                  </a:cubicBezTo>
                  <a:cubicBezTo>
                    <a:pt x="4070" y="17437"/>
                    <a:pt x="5720" y="19087"/>
                    <a:pt x="7809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0" y="20407"/>
                    <a:pt x="10156" y="20370"/>
                    <a:pt x="1044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439" y="13917"/>
                  </a:lnTo>
                  <a:cubicBezTo>
                    <a:pt x="10999" y="13807"/>
                    <a:pt x="10669" y="13587"/>
                    <a:pt x="10339" y="13477"/>
                  </a:cubicBezTo>
                  <a:lnTo>
                    <a:pt x="10009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1" y="12795"/>
                    <a:pt x="9459" y="12597"/>
                  </a:cubicBezTo>
                  <a:lnTo>
                    <a:pt x="9423" y="12561"/>
                  </a:lnTo>
                  <a:lnTo>
                    <a:pt x="9423" y="12561"/>
                  </a:lnTo>
                  <a:lnTo>
                    <a:pt x="9349" y="12377"/>
                  </a:lnTo>
                  <a:cubicBezTo>
                    <a:pt x="9196" y="12224"/>
                    <a:pt x="9096" y="12071"/>
                    <a:pt x="9013" y="11881"/>
                  </a:cubicBezTo>
                  <a:lnTo>
                    <a:pt x="9013" y="11881"/>
                  </a:lnTo>
                  <a:cubicBezTo>
                    <a:pt x="8989" y="11761"/>
                    <a:pt x="8909" y="11574"/>
                    <a:pt x="8909" y="11388"/>
                  </a:cubicBezTo>
                  <a:cubicBezTo>
                    <a:pt x="8889" y="11368"/>
                    <a:pt x="8873" y="11340"/>
                    <a:pt x="8859" y="11307"/>
                  </a:cubicBezTo>
                  <a:lnTo>
                    <a:pt x="8859" y="11307"/>
                  </a:lnTo>
                  <a:cubicBezTo>
                    <a:pt x="8871" y="11374"/>
                    <a:pt x="8873" y="11402"/>
                    <a:pt x="8869" y="11402"/>
                  </a:cubicBezTo>
                  <a:cubicBezTo>
                    <a:pt x="8861" y="11402"/>
                    <a:pt x="8831" y="11292"/>
                    <a:pt x="8813" y="11149"/>
                  </a:cubicBezTo>
                  <a:lnTo>
                    <a:pt x="8813" y="11149"/>
                  </a:lnTo>
                  <a:cubicBezTo>
                    <a:pt x="8826" y="11210"/>
                    <a:pt x="8840" y="11264"/>
                    <a:pt x="8859" y="11307"/>
                  </a:cubicBezTo>
                  <a:lnTo>
                    <a:pt x="8859" y="11307"/>
                  </a:lnTo>
                  <a:cubicBezTo>
                    <a:pt x="8849" y="11252"/>
                    <a:pt x="8831" y="11170"/>
                    <a:pt x="8803" y="11057"/>
                  </a:cubicBezTo>
                  <a:lnTo>
                    <a:pt x="8803" y="11057"/>
                  </a:lnTo>
                  <a:cubicBezTo>
                    <a:pt x="8806" y="11089"/>
                    <a:pt x="8809" y="11120"/>
                    <a:pt x="8813" y="11149"/>
                  </a:cubicBezTo>
                  <a:lnTo>
                    <a:pt x="8813" y="11149"/>
                  </a:lnTo>
                  <a:cubicBezTo>
                    <a:pt x="8794" y="11066"/>
                    <a:pt x="8778" y="10970"/>
                    <a:pt x="8756" y="10868"/>
                  </a:cubicBezTo>
                  <a:lnTo>
                    <a:pt x="8756" y="10868"/>
                  </a:lnTo>
                  <a:cubicBezTo>
                    <a:pt x="8774" y="10939"/>
                    <a:pt x="8790" y="11002"/>
                    <a:pt x="8803" y="11057"/>
                  </a:cubicBezTo>
                  <a:lnTo>
                    <a:pt x="8803" y="11057"/>
                  </a:lnTo>
                  <a:cubicBezTo>
                    <a:pt x="8801" y="11021"/>
                    <a:pt x="8799" y="10984"/>
                    <a:pt x="8799" y="10948"/>
                  </a:cubicBezTo>
                  <a:cubicBezTo>
                    <a:pt x="8689" y="10618"/>
                    <a:pt x="8799" y="10618"/>
                    <a:pt x="8799" y="10508"/>
                  </a:cubicBezTo>
                  <a:lnTo>
                    <a:pt x="8799" y="9628"/>
                  </a:lnTo>
                  <a:cubicBezTo>
                    <a:pt x="8793" y="9699"/>
                    <a:pt x="8788" y="9762"/>
                    <a:pt x="8783" y="9820"/>
                  </a:cubicBezTo>
                  <a:lnTo>
                    <a:pt x="8783" y="9820"/>
                  </a:lnTo>
                  <a:cubicBezTo>
                    <a:pt x="8792" y="9673"/>
                    <a:pt x="8799" y="9519"/>
                    <a:pt x="8799" y="9408"/>
                  </a:cubicBezTo>
                  <a:cubicBezTo>
                    <a:pt x="8854" y="9298"/>
                    <a:pt x="8909" y="9160"/>
                    <a:pt x="8964" y="9023"/>
                  </a:cubicBezTo>
                  <a:lnTo>
                    <a:pt x="8964" y="9023"/>
                  </a:lnTo>
                  <a:cubicBezTo>
                    <a:pt x="8992" y="8995"/>
                    <a:pt x="9019" y="8968"/>
                    <a:pt x="9019" y="8968"/>
                  </a:cubicBezTo>
                  <a:lnTo>
                    <a:pt x="9239" y="8528"/>
                  </a:lnTo>
                  <a:cubicBezTo>
                    <a:pt x="9384" y="8310"/>
                    <a:pt x="9721" y="7900"/>
                    <a:pt x="9681" y="7900"/>
                  </a:cubicBezTo>
                  <a:cubicBezTo>
                    <a:pt x="9659" y="7900"/>
                    <a:pt x="9538" y="8009"/>
                    <a:pt x="9239" y="8308"/>
                  </a:cubicBezTo>
                  <a:cubicBezTo>
                    <a:pt x="9459" y="8088"/>
                    <a:pt x="9679" y="7868"/>
                    <a:pt x="9899" y="7648"/>
                  </a:cubicBezTo>
                  <a:lnTo>
                    <a:pt x="10009" y="7538"/>
                  </a:lnTo>
                  <a:cubicBezTo>
                    <a:pt x="10229" y="7318"/>
                    <a:pt x="10559" y="7208"/>
                    <a:pt x="10779" y="7098"/>
                  </a:cubicBezTo>
                  <a:cubicBezTo>
                    <a:pt x="10803" y="7082"/>
                    <a:pt x="10824" y="7068"/>
                    <a:pt x="10842" y="7055"/>
                  </a:cubicBezTo>
                  <a:lnTo>
                    <a:pt x="10842" y="7055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97" y="6839"/>
                    <a:pt x="12045" y="6813"/>
                    <a:pt x="12047" y="6798"/>
                  </a:cubicBezTo>
                  <a:lnTo>
                    <a:pt x="12047" y="6798"/>
                  </a:lnTo>
                  <a:cubicBezTo>
                    <a:pt x="12082" y="6797"/>
                    <a:pt x="12118" y="6796"/>
                    <a:pt x="12154" y="6796"/>
                  </a:cubicBezTo>
                  <a:cubicBezTo>
                    <a:pt x="12323" y="6796"/>
                    <a:pt x="12493" y="6817"/>
                    <a:pt x="12681" y="6859"/>
                  </a:cubicBezTo>
                  <a:lnTo>
                    <a:pt x="12681" y="6859"/>
                  </a:lnTo>
                  <a:cubicBezTo>
                    <a:pt x="12667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529" y="6988"/>
                  </a:cubicBezTo>
                  <a:cubicBezTo>
                    <a:pt x="13895" y="7089"/>
                    <a:pt x="14244" y="7135"/>
                    <a:pt x="14572" y="7135"/>
                  </a:cubicBezTo>
                  <a:cubicBezTo>
                    <a:pt x="18179" y="7135"/>
                    <a:pt x="19322" y="1498"/>
                    <a:pt x="15289" y="389"/>
                  </a:cubicBezTo>
                  <a:cubicBezTo>
                    <a:pt x="14281" y="137"/>
                    <a:pt x="13273" y="0"/>
                    <a:pt x="1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7"/>
            <p:cNvSpPr/>
            <p:nvPr/>
          </p:nvSpPr>
          <p:spPr>
            <a:xfrm>
              <a:off x="4230700" y="34954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985" y="7116"/>
                  </a:moveTo>
                  <a:cubicBezTo>
                    <a:pt x="7899" y="7171"/>
                    <a:pt x="7814" y="7256"/>
                    <a:pt x="7699" y="7370"/>
                  </a:cubicBezTo>
                  <a:cubicBezTo>
                    <a:pt x="7743" y="7327"/>
                    <a:pt x="7871" y="7215"/>
                    <a:pt x="7985" y="7116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20" y="9597"/>
                    <a:pt x="6820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lnTo>
                    <a:pt x="8671" y="13146"/>
                  </a:lnTo>
                  <a:cubicBezTo>
                    <a:pt x="8676" y="13146"/>
                    <a:pt x="8814" y="13198"/>
                    <a:pt x="8954" y="13251"/>
                  </a:cubicBezTo>
                  <a:lnTo>
                    <a:pt x="8954" y="13251"/>
                  </a:lnTo>
                  <a:cubicBezTo>
                    <a:pt x="8903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10" y="13480"/>
                  </a:moveTo>
                  <a:cubicBezTo>
                    <a:pt x="9679" y="13480"/>
                    <a:pt x="9863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20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9" y="20384"/>
                    <a:pt x="12561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359" y="12869"/>
                  </a:lnTo>
                  <a:lnTo>
                    <a:pt x="8139" y="12649"/>
                  </a:lnTo>
                  <a:cubicBezTo>
                    <a:pt x="8136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4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40" y="8434"/>
                    <a:pt x="7040" y="8360"/>
                  </a:cubicBezTo>
                  <a:cubicBezTo>
                    <a:pt x="7040" y="8307"/>
                    <a:pt x="7078" y="8234"/>
                    <a:pt x="7135" y="8151"/>
                  </a:cubicBezTo>
                  <a:lnTo>
                    <a:pt x="7135" y="8151"/>
                  </a:lnTo>
                  <a:cubicBezTo>
                    <a:pt x="7093" y="8239"/>
                    <a:pt x="7040" y="8381"/>
                    <a:pt x="7040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8" y="8105"/>
                    <a:pt x="7151" y="8129"/>
                    <a:pt x="7135" y="8151"/>
                  </a:cubicBezTo>
                  <a:lnTo>
                    <a:pt x="7135" y="8151"/>
                  </a:lnTo>
                  <a:cubicBezTo>
                    <a:pt x="7158" y="8105"/>
                    <a:pt x="7177" y="8073"/>
                    <a:pt x="7184" y="8073"/>
                  </a:cubicBezTo>
                  <a:cubicBezTo>
                    <a:pt x="7186" y="8073"/>
                    <a:pt x="7186" y="8076"/>
                    <a:pt x="7186" y="8081"/>
                  </a:cubicBezTo>
                  <a:lnTo>
                    <a:pt x="7186" y="8081"/>
                  </a:lnTo>
                  <a:cubicBezTo>
                    <a:pt x="7338" y="7880"/>
                    <a:pt x="7557" y="7639"/>
                    <a:pt x="7596" y="7474"/>
                  </a:cubicBezTo>
                  <a:lnTo>
                    <a:pt x="7596" y="7474"/>
                  </a:lnTo>
                  <a:lnTo>
                    <a:pt x="7919" y="7150"/>
                  </a:lnTo>
                  <a:lnTo>
                    <a:pt x="8029" y="7040"/>
                  </a:lnTo>
                  <a:cubicBezTo>
                    <a:pt x="8129" y="6966"/>
                    <a:pt x="8172" y="6936"/>
                    <a:pt x="8178" y="6936"/>
                  </a:cubicBezTo>
                  <a:cubicBezTo>
                    <a:pt x="8189" y="6936"/>
                    <a:pt x="8094" y="7020"/>
                    <a:pt x="7985" y="7116"/>
                  </a:cubicBezTo>
                  <a:lnTo>
                    <a:pt x="7985" y="7116"/>
                  </a:lnTo>
                  <a:cubicBezTo>
                    <a:pt x="8064" y="7065"/>
                    <a:pt x="8144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7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7"/>
            <p:cNvSpPr/>
            <p:nvPr/>
          </p:nvSpPr>
          <p:spPr>
            <a:xfrm>
              <a:off x="4849375" y="3496700"/>
              <a:ext cx="483050" cy="510175"/>
            </a:xfrm>
            <a:custGeom>
              <a:avLst/>
              <a:gdLst/>
              <a:ahLst/>
              <a:cxnLst/>
              <a:rect l="l" t="t" r="r" b="b"/>
              <a:pathLst>
                <a:path w="19322" h="20407" extrusionOk="0">
                  <a:moveTo>
                    <a:pt x="9529" y="12826"/>
                  </a:moveTo>
                  <a:cubicBezTo>
                    <a:pt x="9582" y="12903"/>
                    <a:pt x="9618" y="12960"/>
                    <a:pt x="9608" y="12960"/>
                  </a:cubicBezTo>
                  <a:cubicBezTo>
                    <a:pt x="9604" y="12960"/>
                    <a:pt x="9592" y="12950"/>
                    <a:pt x="9570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2" y="191"/>
                    <a:pt x="8690" y="609"/>
                  </a:cubicBezTo>
                  <a:cubicBezTo>
                    <a:pt x="2640" y="2809"/>
                    <a:pt x="1" y="9738"/>
                    <a:pt x="2970" y="15457"/>
                  </a:cubicBezTo>
                  <a:cubicBezTo>
                    <a:pt x="4070" y="17437"/>
                    <a:pt x="5720" y="19087"/>
                    <a:pt x="7810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1" y="20407"/>
                    <a:pt x="10156" y="20370"/>
                    <a:pt x="10450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439" y="13917"/>
                  </a:lnTo>
                  <a:cubicBezTo>
                    <a:pt x="10999" y="13807"/>
                    <a:pt x="10670" y="13587"/>
                    <a:pt x="10340" y="13477"/>
                  </a:cubicBezTo>
                  <a:lnTo>
                    <a:pt x="10010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1" y="12795"/>
                    <a:pt x="9460" y="12597"/>
                  </a:cubicBezTo>
                  <a:lnTo>
                    <a:pt x="9423" y="12561"/>
                  </a:lnTo>
                  <a:lnTo>
                    <a:pt x="9350" y="12377"/>
                  </a:lnTo>
                  <a:cubicBezTo>
                    <a:pt x="9196" y="12224"/>
                    <a:pt x="9097" y="12071"/>
                    <a:pt x="9013" y="11881"/>
                  </a:cubicBezTo>
                  <a:lnTo>
                    <a:pt x="9013" y="11881"/>
                  </a:lnTo>
                  <a:cubicBezTo>
                    <a:pt x="8989" y="11761"/>
                    <a:pt x="8910" y="11574"/>
                    <a:pt x="8910" y="11388"/>
                  </a:cubicBezTo>
                  <a:cubicBezTo>
                    <a:pt x="8890" y="11368"/>
                    <a:pt x="8873" y="11340"/>
                    <a:pt x="8859" y="11307"/>
                  </a:cubicBezTo>
                  <a:lnTo>
                    <a:pt x="8859" y="11307"/>
                  </a:lnTo>
                  <a:cubicBezTo>
                    <a:pt x="8872" y="11374"/>
                    <a:pt x="8874" y="11402"/>
                    <a:pt x="8870" y="11402"/>
                  </a:cubicBezTo>
                  <a:cubicBezTo>
                    <a:pt x="8862" y="11402"/>
                    <a:pt x="8831" y="11292"/>
                    <a:pt x="8813" y="11149"/>
                  </a:cubicBezTo>
                  <a:lnTo>
                    <a:pt x="8813" y="11149"/>
                  </a:lnTo>
                  <a:cubicBezTo>
                    <a:pt x="8827" y="11210"/>
                    <a:pt x="8841" y="11264"/>
                    <a:pt x="8859" y="11307"/>
                  </a:cubicBezTo>
                  <a:lnTo>
                    <a:pt x="8859" y="11307"/>
                  </a:lnTo>
                  <a:cubicBezTo>
                    <a:pt x="8849" y="11252"/>
                    <a:pt x="8831" y="11170"/>
                    <a:pt x="8804" y="11057"/>
                  </a:cubicBezTo>
                  <a:lnTo>
                    <a:pt x="8804" y="11057"/>
                  </a:lnTo>
                  <a:cubicBezTo>
                    <a:pt x="8806" y="11089"/>
                    <a:pt x="8809" y="11120"/>
                    <a:pt x="8813" y="11149"/>
                  </a:cubicBezTo>
                  <a:lnTo>
                    <a:pt x="8813" y="11149"/>
                  </a:lnTo>
                  <a:cubicBezTo>
                    <a:pt x="8795" y="11066"/>
                    <a:pt x="8778" y="10970"/>
                    <a:pt x="8757" y="10868"/>
                  </a:cubicBezTo>
                  <a:lnTo>
                    <a:pt x="8757" y="10868"/>
                  </a:lnTo>
                  <a:cubicBezTo>
                    <a:pt x="8775" y="10939"/>
                    <a:pt x="8791" y="11002"/>
                    <a:pt x="8804" y="11057"/>
                  </a:cubicBezTo>
                  <a:lnTo>
                    <a:pt x="8804" y="11057"/>
                  </a:lnTo>
                  <a:cubicBezTo>
                    <a:pt x="8801" y="11021"/>
                    <a:pt x="8800" y="10984"/>
                    <a:pt x="8800" y="10948"/>
                  </a:cubicBezTo>
                  <a:cubicBezTo>
                    <a:pt x="8690" y="10618"/>
                    <a:pt x="8800" y="10618"/>
                    <a:pt x="8800" y="10508"/>
                  </a:cubicBezTo>
                  <a:lnTo>
                    <a:pt x="8800" y="9628"/>
                  </a:lnTo>
                  <a:cubicBezTo>
                    <a:pt x="8794" y="9699"/>
                    <a:pt x="8789" y="9762"/>
                    <a:pt x="8784" y="9820"/>
                  </a:cubicBezTo>
                  <a:lnTo>
                    <a:pt x="8784" y="9820"/>
                  </a:lnTo>
                  <a:cubicBezTo>
                    <a:pt x="8793" y="9673"/>
                    <a:pt x="8800" y="9519"/>
                    <a:pt x="8800" y="9408"/>
                  </a:cubicBezTo>
                  <a:cubicBezTo>
                    <a:pt x="8855" y="9298"/>
                    <a:pt x="8910" y="9160"/>
                    <a:pt x="8965" y="9023"/>
                  </a:cubicBezTo>
                  <a:lnTo>
                    <a:pt x="8965" y="9023"/>
                  </a:lnTo>
                  <a:cubicBezTo>
                    <a:pt x="8992" y="8995"/>
                    <a:pt x="9020" y="8968"/>
                    <a:pt x="9020" y="8968"/>
                  </a:cubicBezTo>
                  <a:lnTo>
                    <a:pt x="9240" y="8528"/>
                  </a:lnTo>
                  <a:cubicBezTo>
                    <a:pt x="9385" y="8310"/>
                    <a:pt x="9722" y="7900"/>
                    <a:pt x="9681" y="7900"/>
                  </a:cubicBezTo>
                  <a:cubicBezTo>
                    <a:pt x="9660" y="7900"/>
                    <a:pt x="9539" y="8009"/>
                    <a:pt x="9240" y="8308"/>
                  </a:cubicBezTo>
                  <a:cubicBezTo>
                    <a:pt x="9460" y="8088"/>
                    <a:pt x="9680" y="7868"/>
                    <a:pt x="9900" y="7648"/>
                  </a:cubicBezTo>
                  <a:lnTo>
                    <a:pt x="10010" y="7538"/>
                  </a:lnTo>
                  <a:lnTo>
                    <a:pt x="10010" y="7538"/>
                  </a:lnTo>
                  <a:cubicBezTo>
                    <a:pt x="10230" y="7318"/>
                    <a:pt x="10560" y="7208"/>
                    <a:pt x="10780" y="7098"/>
                  </a:cubicBezTo>
                  <a:cubicBezTo>
                    <a:pt x="10803" y="7082"/>
                    <a:pt x="10824" y="7068"/>
                    <a:pt x="10843" y="7055"/>
                  </a:cubicBezTo>
                  <a:lnTo>
                    <a:pt x="10843" y="7055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98" y="6839"/>
                    <a:pt x="12045" y="6813"/>
                    <a:pt x="12047" y="6798"/>
                  </a:cubicBezTo>
                  <a:lnTo>
                    <a:pt x="12047" y="6798"/>
                  </a:lnTo>
                  <a:cubicBezTo>
                    <a:pt x="12083" y="6797"/>
                    <a:pt x="12119" y="6796"/>
                    <a:pt x="12154" y="6796"/>
                  </a:cubicBezTo>
                  <a:cubicBezTo>
                    <a:pt x="12324" y="6796"/>
                    <a:pt x="12493" y="6817"/>
                    <a:pt x="12681" y="6859"/>
                  </a:cubicBezTo>
                  <a:lnTo>
                    <a:pt x="12681" y="6859"/>
                  </a:lnTo>
                  <a:cubicBezTo>
                    <a:pt x="12667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529" y="6988"/>
                  </a:cubicBezTo>
                  <a:cubicBezTo>
                    <a:pt x="13896" y="7089"/>
                    <a:pt x="14244" y="7135"/>
                    <a:pt x="14572" y="7135"/>
                  </a:cubicBezTo>
                  <a:cubicBezTo>
                    <a:pt x="18179" y="7135"/>
                    <a:pt x="19322" y="1498"/>
                    <a:pt x="15289" y="389"/>
                  </a:cubicBezTo>
                  <a:cubicBezTo>
                    <a:pt x="14281" y="137"/>
                    <a:pt x="13274" y="0"/>
                    <a:pt x="12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7"/>
            <p:cNvSpPr/>
            <p:nvPr/>
          </p:nvSpPr>
          <p:spPr>
            <a:xfrm>
              <a:off x="5561550" y="34954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040" y="8470"/>
                  </a:moveTo>
                  <a:cubicBezTo>
                    <a:pt x="7007" y="8536"/>
                    <a:pt x="6984" y="8613"/>
                    <a:pt x="6964" y="8696"/>
                  </a:cubicBezTo>
                  <a:lnTo>
                    <a:pt x="6964" y="8696"/>
                  </a:lnTo>
                  <a:cubicBezTo>
                    <a:pt x="6980" y="8651"/>
                    <a:pt x="7004" y="8578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5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lnTo>
                    <a:pt x="8672" y="13146"/>
                  </a:ln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1" y="13217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9643" y="13480"/>
                  </a:moveTo>
                  <a:cubicBezTo>
                    <a:pt x="9729" y="13480"/>
                    <a:pt x="9936" y="13493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43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1" y="5830"/>
                    <a:pt x="1" y="9900"/>
                  </a:cubicBezTo>
                  <a:cubicBezTo>
                    <a:pt x="1" y="13859"/>
                    <a:pt x="2200" y="17489"/>
                    <a:pt x="5720" y="19249"/>
                  </a:cubicBezTo>
                  <a:cubicBezTo>
                    <a:pt x="7253" y="20015"/>
                    <a:pt x="8918" y="20384"/>
                    <a:pt x="10603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3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40" y="13529"/>
                  </a:lnTo>
                  <a:lnTo>
                    <a:pt x="9790" y="13419"/>
                  </a:lnTo>
                  <a:cubicBezTo>
                    <a:pt x="9563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90" y="13089"/>
                  </a:lnTo>
                  <a:lnTo>
                    <a:pt x="8360" y="12869"/>
                  </a:lnTo>
                  <a:lnTo>
                    <a:pt x="8140" y="12649"/>
                  </a:lnTo>
                  <a:cubicBezTo>
                    <a:pt x="8136" y="12648"/>
                    <a:pt x="8132" y="12646"/>
                    <a:pt x="8129" y="12644"/>
                  </a:cubicBezTo>
                  <a:lnTo>
                    <a:pt x="8129" y="12644"/>
                  </a:lnTo>
                  <a:cubicBezTo>
                    <a:pt x="8000" y="12524"/>
                    <a:pt x="7948" y="12499"/>
                    <a:pt x="7810" y="12429"/>
                  </a:cubicBezTo>
                  <a:cubicBezTo>
                    <a:pt x="7810" y="12429"/>
                    <a:pt x="7789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10" y="124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7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3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7" y="9119"/>
                    <a:pt x="6920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3" y="8759"/>
                    <a:pt x="6942" y="8759"/>
                  </a:cubicBezTo>
                  <a:cubicBezTo>
                    <a:pt x="6940" y="8759"/>
                    <a:pt x="7040" y="8434"/>
                    <a:pt x="7040" y="8360"/>
                  </a:cubicBezTo>
                  <a:cubicBezTo>
                    <a:pt x="7040" y="8307"/>
                    <a:pt x="7079" y="8234"/>
                    <a:pt x="7136" y="8151"/>
                  </a:cubicBezTo>
                  <a:lnTo>
                    <a:pt x="7136" y="8151"/>
                  </a:lnTo>
                  <a:cubicBezTo>
                    <a:pt x="7094" y="8239"/>
                    <a:pt x="7040" y="8381"/>
                    <a:pt x="7040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9" y="8105"/>
                    <a:pt x="7152" y="8129"/>
                    <a:pt x="7136" y="8151"/>
                  </a:cubicBezTo>
                  <a:lnTo>
                    <a:pt x="7136" y="8151"/>
                  </a:lnTo>
                  <a:cubicBezTo>
                    <a:pt x="7158" y="8105"/>
                    <a:pt x="7178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6"/>
                    <a:pt x="7186" y="8081"/>
                  </a:cubicBezTo>
                  <a:lnTo>
                    <a:pt x="7186" y="8081"/>
                  </a:lnTo>
                  <a:cubicBezTo>
                    <a:pt x="7331" y="7890"/>
                    <a:pt x="7536" y="7662"/>
                    <a:pt x="7589" y="7498"/>
                  </a:cubicBezTo>
                  <a:lnTo>
                    <a:pt x="7589" y="7498"/>
                  </a:lnTo>
                  <a:cubicBezTo>
                    <a:pt x="7689" y="7421"/>
                    <a:pt x="7811" y="7332"/>
                    <a:pt x="7892" y="7199"/>
                  </a:cubicBezTo>
                  <a:lnTo>
                    <a:pt x="7892" y="7199"/>
                  </a:lnTo>
                  <a:cubicBezTo>
                    <a:pt x="7807" y="7272"/>
                    <a:pt x="7731" y="7339"/>
                    <a:pt x="7700" y="7370"/>
                  </a:cubicBezTo>
                  <a:cubicBezTo>
                    <a:pt x="7780" y="7290"/>
                    <a:pt x="7846" y="7224"/>
                    <a:pt x="7908" y="7173"/>
                  </a:cubicBezTo>
                  <a:lnTo>
                    <a:pt x="7908" y="7173"/>
                  </a:lnTo>
                  <a:cubicBezTo>
                    <a:pt x="7912" y="7165"/>
                    <a:pt x="7916" y="7158"/>
                    <a:pt x="7920" y="7150"/>
                  </a:cubicBezTo>
                  <a:lnTo>
                    <a:pt x="7975" y="7123"/>
                  </a:lnTo>
                  <a:lnTo>
                    <a:pt x="7975" y="7123"/>
                  </a:lnTo>
                  <a:cubicBezTo>
                    <a:pt x="7953" y="7137"/>
                    <a:pt x="7931" y="7154"/>
                    <a:pt x="7908" y="7173"/>
                  </a:cubicBezTo>
                  <a:lnTo>
                    <a:pt x="7908" y="7173"/>
                  </a:lnTo>
                  <a:cubicBezTo>
                    <a:pt x="7903" y="7182"/>
                    <a:pt x="7898" y="7191"/>
                    <a:pt x="7892" y="7199"/>
                  </a:cubicBezTo>
                  <a:lnTo>
                    <a:pt x="7892" y="7199"/>
                  </a:lnTo>
                  <a:cubicBezTo>
                    <a:pt x="7927" y="7170"/>
                    <a:pt x="7962" y="7140"/>
                    <a:pt x="7997" y="7111"/>
                  </a:cubicBezTo>
                  <a:lnTo>
                    <a:pt x="7997" y="7111"/>
                  </a:lnTo>
                  <a:lnTo>
                    <a:pt x="7975" y="7123"/>
                  </a:lnTo>
                  <a:lnTo>
                    <a:pt x="7975" y="7123"/>
                  </a:lnTo>
                  <a:cubicBezTo>
                    <a:pt x="7987" y="7115"/>
                    <a:pt x="7998" y="7107"/>
                    <a:pt x="8010" y="7101"/>
                  </a:cubicBezTo>
                  <a:lnTo>
                    <a:pt x="8010" y="7101"/>
                  </a:lnTo>
                  <a:cubicBezTo>
                    <a:pt x="8006" y="7104"/>
                    <a:pt x="8002" y="7108"/>
                    <a:pt x="7997" y="7111"/>
                  </a:cubicBezTo>
                  <a:lnTo>
                    <a:pt x="7997" y="7111"/>
                  </a:lnTo>
                  <a:lnTo>
                    <a:pt x="8092" y="7064"/>
                  </a:lnTo>
                  <a:lnTo>
                    <a:pt x="8092" y="7064"/>
                  </a:lnTo>
                  <a:cubicBezTo>
                    <a:pt x="8140" y="7048"/>
                    <a:pt x="8191" y="7040"/>
                    <a:pt x="8250" y="7040"/>
                  </a:cubicBezTo>
                  <a:cubicBezTo>
                    <a:pt x="8580" y="6710"/>
                    <a:pt x="9020" y="6600"/>
                    <a:pt x="9350" y="6380"/>
                  </a:cubicBezTo>
                  <a:cubicBezTo>
                    <a:pt x="10120" y="5940"/>
                    <a:pt x="10780" y="5170"/>
                    <a:pt x="10999" y="4290"/>
                  </a:cubicBezTo>
                  <a:cubicBezTo>
                    <a:pt x="11439" y="2531"/>
                    <a:pt x="10450" y="551"/>
                    <a:pt x="8580" y="111"/>
                  </a:cubicBezTo>
                  <a:cubicBezTo>
                    <a:pt x="8286" y="37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7"/>
            <p:cNvSpPr/>
            <p:nvPr/>
          </p:nvSpPr>
          <p:spPr>
            <a:xfrm>
              <a:off x="6180250" y="3496700"/>
              <a:ext cx="483050" cy="510175"/>
            </a:xfrm>
            <a:custGeom>
              <a:avLst/>
              <a:gdLst/>
              <a:ahLst/>
              <a:cxnLst/>
              <a:rect l="l" t="t" r="r" b="b"/>
              <a:pathLst>
                <a:path w="19322" h="20407" extrusionOk="0">
                  <a:moveTo>
                    <a:pt x="9529" y="12826"/>
                  </a:moveTo>
                  <a:cubicBezTo>
                    <a:pt x="9581" y="12903"/>
                    <a:pt x="9617" y="12960"/>
                    <a:pt x="9608" y="12960"/>
                  </a:cubicBezTo>
                  <a:cubicBezTo>
                    <a:pt x="9604" y="12960"/>
                    <a:pt x="9591" y="12950"/>
                    <a:pt x="9569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1" y="191"/>
                    <a:pt x="8689" y="609"/>
                  </a:cubicBezTo>
                  <a:cubicBezTo>
                    <a:pt x="2640" y="2809"/>
                    <a:pt x="0" y="9738"/>
                    <a:pt x="2970" y="15457"/>
                  </a:cubicBezTo>
                  <a:cubicBezTo>
                    <a:pt x="4070" y="17437"/>
                    <a:pt x="5719" y="19087"/>
                    <a:pt x="7809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0" y="20407"/>
                    <a:pt x="10156" y="20370"/>
                    <a:pt x="1044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329" y="13917"/>
                  </a:lnTo>
                  <a:cubicBezTo>
                    <a:pt x="10999" y="13807"/>
                    <a:pt x="10669" y="13587"/>
                    <a:pt x="10339" y="13477"/>
                  </a:cubicBezTo>
                  <a:lnTo>
                    <a:pt x="10009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0" y="12795"/>
                    <a:pt x="9459" y="12597"/>
                  </a:cubicBezTo>
                  <a:lnTo>
                    <a:pt x="9422" y="12561"/>
                  </a:lnTo>
                  <a:lnTo>
                    <a:pt x="9349" y="12377"/>
                  </a:lnTo>
                  <a:cubicBezTo>
                    <a:pt x="9195" y="12224"/>
                    <a:pt x="9095" y="12070"/>
                    <a:pt x="9012" y="11879"/>
                  </a:cubicBezTo>
                  <a:lnTo>
                    <a:pt x="9012" y="11879"/>
                  </a:lnTo>
                  <a:cubicBezTo>
                    <a:pt x="8997" y="11811"/>
                    <a:pt x="8960" y="11722"/>
                    <a:pt x="8915" y="11624"/>
                  </a:cubicBezTo>
                  <a:lnTo>
                    <a:pt x="8915" y="11624"/>
                  </a:lnTo>
                  <a:cubicBezTo>
                    <a:pt x="8913" y="11619"/>
                    <a:pt x="8911" y="11613"/>
                    <a:pt x="8909" y="11608"/>
                  </a:cubicBezTo>
                  <a:cubicBezTo>
                    <a:pt x="8903" y="11595"/>
                    <a:pt x="8898" y="11587"/>
                    <a:pt x="8896" y="11583"/>
                  </a:cubicBezTo>
                  <a:lnTo>
                    <a:pt x="8896" y="11583"/>
                  </a:lnTo>
                  <a:cubicBezTo>
                    <a:pt x="8865" y="11520"/>
                    <a:pt x="8832" y="11454"/>
                    <a:pt x="8799" y="11388"/>
                  </a:cubicBezTo>
                  <a:cubicBezTo>
                    <a:pt x="8799" y="11352"/>
                    <a:pt x="8799" y="11294"/>
                    <a:pt x="8795" y="11220"/>
                  </a:cubicBezTo>
                  <a:lnTo>
                    <a:pt x="8795" y="11220"/>
                  </a:lnTo>
                  <a:cubicBezTo>
                    <a:pt x="8817" y="11350"/>
                    <a:pt x="8826" y="11402"/>
                    <a:pt x="8827" y="11402"/>
                  </a:cubicBezTo>
                  <a:cubicBezTo>
                    <a:pt x="8828" y="11402"/>
                    <a:pt x="8799" y="11175"/>
                    <a:pt x="8799" y="10948"/>
                  </a:cubicBezTo>
                  <a:cubicBezTo>
                    <a:pt x="8689" y="10618"/>
                    <a:pt x="8799" y="10618"/>
                    <a:pt x="8799" y="10508"/>
                  </a:cubicBezTo>
                  <a:lnTo>
                    <a:pt x="8799" y="9628"/>
                  </a:lnTo>
                  <a:cubicBezTo>
                    <a:pt x="8793" y="9699"/>
                    <a:pt x="8788" y="9762"/>
                    <a:pt x="8783" y="9820"/>
                  </a:cubicBezTo>
                  <a:lnTo>
                    <a:pt x="8783" y="9820"/>
                  </a:lnTo>
                  <a:cubicBezTo>
                    <a:pt x="8792" y="9673"/>
                    <a:pt x="8799" y="9519"/>
                    <a:pt x="8799" y="9408"/>
                  </a:cubicBezTo>
                  <a:cubicBezTo>
                    <a:pt x="8854" y="9298"/>
                    <a:pt x="8909" y="9160"/>
                    <a:pt x="8964" y="9023"/>
                  </a:cubicBezTo>
                  <a:lnTo>
                    <a:pt x="8964" y="9023"/>
                  </a:lnTo>
                  <a:cubicBezTo>
                    <a:pt x="8992" y="8995"/>
                    <a:pt x="9019" y="8968"/>
                    <a:pt x="9019" y="8968"/>
                  </a:cubicBezTo>
                  <a:lnTo>
                    <a:pt x="9239" y="8528"/>
                  </a:lnTo>
                  <a:cubicBezTo>
                    <a:pt x="9384" y="8310"/>
                    <a:pt x="9721" y="7900"/>
                    <a:pt x="9680" y="7900"/>
                  </a:cubicBezTo>
                  <a:cubicBezTo>
                    <a:pt x="9659" y="7900"/>
                    <a:pt x="9538" y="8009"/>
                    <a:pt x="9239" y="8308"/>
                  </a:cubicBezTo>
                  <a:cubicBezTo>
                    <a:pt x="9459" y="8088"/>
                    <a:pt x="9569" y="7868"/>
                    <a:pt x="9789" y="7648"/>
                  </a:cubicBezTo>
                  <a:lnTo>
                    <a:pt x="9839" y="7611"/>
                  </a:lnTo>
                  <a:lnTo>
                    <a:pt x="9839" y="7611"/>
                  </a:lnTo>
                  <a:cubicBezTo>
                    <a:pt x="9869" y="7603"/>
                    <a:pt x="9923" y="7581"/>
                    <a:pt x="10009" y="7538"/>
                  </a:cubicBezTo>
                  <a:cubicBezTo>
                    <a:pt x="10229" y="7318"/>
                    <a:pt x="10559" y="7208"/>
                    <a:pt x="10779" y="7098"/>
                  </a:cubicBezTo>
                  <a:cubicBezTo>
                    <a:pt x="10814" y="7074"/>
                    <a:pt x="10844" y="7054"/>
                    <a:pt x="10868" y="7036"/>
                  </a:cubicBezTo>
                  <a:lnTo>
                    <a:pt x="10868" y="7036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72" y="6841"/>
                    <a:pt x="12008" y="6816"/>
                    <a:pt x="12007" y="6801"/>
                  </a:cubicBezTo>
                  <a:lnTo>
                    <a:pt x="12007" y="6801"/>
                  </a:lnTo>
                  <a:cubicBezTo>
                    <a:pt x="12056" y="6797"/>
                    <a:pt x="12105" y="6796"/>
                    <a:pt x="12154" y="6796"/>
                  </a:cubicBezTo>
                  <a:cubicBezTo>
                    <a:pt x="12323" y="6796"/>
                    <a:pt x="12492" y="6817"/>
                    <a:pt x="12680" y="6859"/>
                  </a:cubicBezTo>
                  <a:lnTo>
                    <a:pt x="12680" y="6859"/>
                  </a:lnTo>
                  <a:cubicBezTo>
                    <a:pt x="12666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419" y="6988"/>
                  </a:cubicBezTo>
                  <a:cubicBezTo>
                    <a:pt x="13794" y="7089"/>
                    <a:pt x="14151" y="7135"/>
                    <a:pt x="14487" y="7135"/>
                  </a:cubicBezTo>
                  <a:cubicBezTo>
                    <a:pt x="18179" y="7135"/>
                    <a:pt x="19321" y="1498"/>
                    <a:pt x="15288" y="389"/>
                  </a:cubicBezTo>
                  <a:cubicBezTo>
                    <a:pt x="14281" y="137"/>
                    <a:pt x="13273" y="0"/>
                    <a:pt x="1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7"/>
            <p:cNvSpPr/>
            <p:nvPr/>
          </p:nvSpPr>
          <p:spPr>
            <a:xfrm>
              <a:off x="6892425" y="34954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699" y="7370"/>
                  </a:moveTo>
                  <a:lnTo>
                    <a:pt x="7699" y="7370"/>
                  </a:lnTo>
                  <a:cubicBezTo>
                    <a:pt x="7699" y="7370"/>
                    <a:pt x="7699" y="7370"/>
                    <a:pt x="7699" y="7370"/>
                  </a:cubicBezTo>
                  <a:cubicBezTo>
                    <a:pt x="7699" y="7370"/>
                    <a:pt x="7699" y="7370"/>
                    <a:pt x="7699" y="7370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42" y="13480"/>
                  </a:moveTo>
                  <a:cubicBezTo>
                    <a:pt x="9728" y="13480"/>
                    <a:pt x="9936" y="13493"/>
                    <a:pt x="1033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42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359" y="12869"/>
                  </a:lnTo>
                  <a:lnTo>
                    <a:pt x="8139" y="12649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lnTo>
                    <a:pt x="6929" y="9460"/>
                  </a:lnTo>
                  <a:lnTo>
                    <a:pt x="6929" y="9020"/>
                  </a:lnTo>
                  <a:cubicBezTo>
                    <a:pt x="6929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39" y="8434"/>
                    <a:pt x="7039" y="8360"/>
                  </a:cubicBezTo>
                  <a:cubicBezTo>
                    <a:pt x="7039" y="8308"/>
                    <a:pt x="7076" y="8238"/>
                    <a:pt x="7132" y="8158"/>
                  </a:cubicBezTo>
                  <a:lnTo>
                    <a:pt x="7132" y="8158"/>
                  </a:lnTo>
                  <a:cubicBezTo>
                    <a:pt x="7090" y="8246"/>
                    <a:pt x="7039" y="8384"/>
                    <a:pt x="7039" y="8470"/>
                  </a:cubicBezTo>
                  <a:cubicBezTo>
                    <a:pt x="7141" y="8234"/>
                    <a:pt x="7180" y="8122"/>
                    <a:pt x="7185" y="8086"/>
                  </a:cubicBezTo>
                  <a:lnTo>
                    <a:pt x="7185" y="8086"/>
                  </a:lnTo>
                  <a:cubicBezTo>
                    <a:pt x="7166" y="8111"/>
                    <a:pt x="7148" y="8135"/>
                    <a:pt x="7132" y="8158"/>
                  </a:cubicBezTo>
                  <a:lnTo>
                    <a:pt x="7132" y="8158"/>
                  </a:lnTo>
                  <a:cubicBezTo>
                    <a:pt x="7156" y="8108"/>
                    <a:pt x="7177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7"/>
                    <a:pt x="7185" y="8086"/>
                  </a:cubicBezTo>
                  <a:lnTo>
                    <a:pt x="7185" y="8086"/>
                  </a:lnTo>
                  <a:cubicBezTo>
                    <a:pt x="7380" y="7836"/>
                    <a:pt x="7699" y="7523"/>
                    <a:pt x="7699" y="7370"/>
                  </a:cubicBezTo>
                  <a:lnTo>
                    <a:pt x="7699" y="7370"/>
                  </a:lnTo>
                  <a:lnTo>
                    <a:pt x="7919" y="7150"/>
                  </a:lnTo>
                  <a:lnTo>
                    <a:pt x="7974" y="7123"/>
                  </a:lnTo>
                  <a:lnTo>
                    <a:pt x="7974" y="7123"/>
                  </a:lnTo>
                  <a:cubicBezTo>
                    <a:pt x="7892" y="7178"/>
                    <a:pt x="7809" y="7260"/>
                    <a:pt x="7699" y="7370"/>
                  </a:cubicBezTo>
                  <a:cubicBezTo>
                    <a:pt x="7743" y="7326"/>
                    <a:pt x="7875" y="7212"/>
                    <a:pt x="7997" y="7111"/>
                  </a:cubicBezTo>
                  <a:lnTo>
                    <a:pt x="7997" y="7111"/>
                  </a:lnTo>
                  <a:lnTo>
                    <a:pt x="7974" y="7123"/>
                  </a:lnTo>
                  <a:lnTo>
                    <a:pt x="7974" y="7123"/>
                  </a:lnTo>
                  <a:cubicBezTo>
                    <a:pt x="7986" y="7115"/>
                    <a:pt x="7998" y="7107"/>
                    <a:pt x="8009" y="7101"/>
                  </a:cubicBezTo>
                  <a:lnTo>
                    <a:pt x="8009" y="7101"/>
                  </a:lnTo>
                  <a:cubicBezTo>
                    <a:pt x="8005" y="7104"/>
                    <a:pt x="8001" y="7108"/>
                    <a:pt x="7997" y="7111"/>
                  </a:cubicBezTo>
                  <a:lnTo>
                    <a:pt x="7997" y="7111"/>
                  </a:lnTo>
                  <a:lnTo>
                    <a:pt x="8092" y="7064"/>
                  </a:lnTo>
                  <a:lnTo>
                    <a:pt x="8092" y="7064"/>
                  </a:lnTo>
                  <a:cubicBezTo>
                    <a:pt x="8139" y="7048"/>
                    <a:pt x="8190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7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7"/>
            <p:cNvSpPr/>
            <p:nvPr/>
          </p:nvSpPr>
          <p:spPr>
            <a:xfrm>
              <a:off x="1566225" y="1559625"/>
              <a:ext cx="412475" cy="509600"/>
            </a:xfrm>
            <a:custGeom>
              <a:avLst/>
              <a:gdLst/>
              <a:ahLst/>
              <a:cxnLst/>
              <a:rect l="l" t="t" r="r" b="b"/>
              <a:pathLst>
                <a:path w="16499" h="20384" extrusionOk="0">
                  <a:moveTo>
                    <a:pt x="6966" y="10380"/>
                  </a:moveTo>
                  <a:cubicBezTo>
                    <a:pt x="6971" y="10441"/>
                    <a:pt x="6975" y="10500"/>
                    <a:pt x="6977" y="10550"/>
                  </a:cubicBezTo>
                  <a:lnTo>
                    <a:pt x="6977" y="10550"/>
                  </a:lnTo>
                  <a:cubicBezTo>
                    <a:pt x="7027" y="10525"/>
                    <a:pt x="7024" y="10456"/>
                    <a:pt x="6966" y="10380"/>
                  </a:cubicBezTo>
                  <a:close/>
                  <a:moveTo>
                    <a:pt x="8042" y="12683"/>
                  </a:moveTo>
                  <a:lnTo>
                    <a:pt x="8042" y="12683"/>
                  </a:lnTo>
                  <a:cubicBezTo>
                    <a:pt x="8044" y="12683"/>
                    <a:pt x="8100" y="12723"/>
                    <a:pt x="8176" y="12777"/>
                  </a:cubicBezTo>
                  <a:lnTo>
                    <a:pt x="8176" y="12777"/>
                  </a:lnTo>
                  <a:lnTo>
                    <a:pt x="8140" y="12759"/>
                  </a:lnTo>
                  <a:cubicBezTo>
                    <a:pt x="8068" y="12705"/>
                    <a:pt x="8040" y="12683"/>
                    <a:pt x="8042" y="12683"/>
                  </a:cubicBezTo>
                  <a:close/>
                  <a:moveTo>
                    <a:pt x="8710" y="13146"/>
                  </a:moveTo>
                  <a:cubicBezTo>
                    <a:pt x="8729" y="13146"/>
                    <a:pt x="8861" y="13196"/>
                    <a:pt x="8992" y="13248"/>
                  </a:cubicBezTo>
                  <a:lnTo>
                    <a:pt x="8992" y="13248"/>
                  </a:lnTo>
                  <a:cubicBezTo>
                    <a:pt x="8930" y="13232"/>
                    <a:pt x="8866" y="13215"/>
                    <a:pt x="8800" y="13199"/>
                  </a:cubicBezTo>
                  <a:cubicBezTo>
                    <a:pt x="8724" y="13161"/>
                    <a:pt x="8700" y="13146"/>
                    <a:pt x="8710" y="13146"/>
                  </a:cubicBezTo>
                  <a:close/>
                  <a:moveTo>
                    <a:pt x="9077" y="13282"/>
                  </a:moveTo>
                  <a:cubicBezTo>
                    <a:pt x="9182" y="13325"/>
                    <a:pt x="9269" y="13362"/>
                    <a:pt x="9266" y="13362"/>
                  </a:cubicBezTo>
                  <a:cubicBezTo>
                    <a:pt x="9264" y="13362"/>
                    <a:pt x="9224" y="13347"/>
                    <a:pt x="9129" y="13309"/>
                  </a:cubicBezTo>
                  <a:lnTo>
                    <a:pt x="9077" y="13282"/>
                  </a:lnTo>
                  <a:close/>
                  <a:moveTo>
                    <a:pt x="11549" y="13497"/>
                  </a:moveTo>
                  <a:cubicBezTo>
                    <a:pt x="11551" y="13497"/>
                    <a:pt x="11492" y="13505"/>
                    <a:pt x="11329" y="13529"/>
                  </a:cubicBezTo>
                  <a:lnTo>
                    <a:pt x="11302" y="13529"/>
                  </a:lnTo>
                  <a:cubicBezTo>
                    <a:pt x="11429" y="13513"/>
                    <a:pt x="11547" y="13497"/>
                    <a:pt x="11549" y="13497"/>
                  </a:cubicBezTo>
                  <a:close/>
                  <a:moveTo>
                    <a:pt x="8005" y="0"/>
                  </a:moveTo>
                  <a:cubicBezTo>
                    <a:pt x="7394" y="0"/>
                    <a:pt x="6783" y="147"/>
                    <a:pt x="6270" y="440"/>
                  </a:cubicBezTo>
                  <a:lnTo>
                    <a:pt x="6160" y="440"/>
                  </a:lnTo>
                  <a:cubicBezTo>
                    <a:pt x="2420" y="2090"/>
                    <a:pt x="0" y="5829"/>
                    <a:pt x="110" y="9899"/>
                  </a:cubicBezTo>
                  <a:cubicBezTo>
                    <a:pt x="110" y="13859"/>
                    <a:pt x="2310" y="17488"/>
                    <a:pt x="5720" y="19248"/>
                  </a:cubicBezTo>
                  <a:cubicBezTo>
                    <a:pt x="7322" y="20014"/>
                    <a:pt x="9013" y="20383"/>
                    <a:pt x="10708" y="20383"/>
                  </a:cubicBezTo>
                  <a:cubicBezTo>
                    <a:pt x="11689" y="20383"/>
                    <a:pt x="12671" y="20260"/>
                    <a:pt x="13639" y="20018"/>
                  </a:cubicBezTo>
                  <a:cubicBezTo>
                    <a:pt x="15399" y="19578"/>
                    <a:pt x="16499" y="17598"/>
                    <a:pt x="16059" y="15838"/>
                  </a:cubicBezTo>
                  <a:cubicBezTo>
                    <a:pt x="15596" y="14265"/>
                    <a:pt x="14199" y="13315"/>
                    <a:pt x="12654" y="13315"/>
                  </a:cubicBezTo>
                  <a:cubicBezTo>
                    <a:pt x="12363" y="13315"/>
                    <a:pt x="12066" y="13349"/>
                    <a:pt x="1176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339" y="13529"/>
                  </a:lnTo>
                  <a:cubicBezTo>
                    <a:pt x="10237" y="13519"/>
                    <a:pt x="10149" y="13512"/>
                    <a:pt x="10072" y="13505"/>
                  </a:cubicBezTo>
                  <a:lnTo>
                    <a:pt x="10072" y="13505"/>
                  </a:lnTo>
                  <a:cubicBezTo>
                    <a:pt x="10169" y="13529"/>
                    <a:pt x="10274" y="13529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3" y="13480"/>
                    <a:pt x="9671" y="13480"/>
                  </a:cubicBezTo>
                  <a:cubicBezTo>
                    <a:pt x="9723" y="13480"/>
                    <a:pt x="9845" y="13487"/>
                    <a:pt x="10072" y="13505"/>
                  </a:cubicBezTo>
                  <a:lnTo>
                    <a:pt x="10072" y="13505"/>
                  </a:lnTo>
                  <a:cubicBezTo>
                    <a:pt x="10006" y="13489"/>
                    <a:pt x="9944" y="13463"/>
                    <a:pt x="9899" y="13419"/>
                  </a:cubicBezTo>
                  <a:cubicBezTo>
                    <a:pt x="9629" y="13419"/>
                    <a:pt x="9358" y="13345"/>
                    <a:pt x="9027" y="13257"/>
                  </a:cubicBezTo>
                  <a:lnTo>
                    <a:pt x="9027" y="13257"/>
                  </a:lnTo>
                  <a:lnTo>
                    <a:pt x="8690" y="13089"/>
                  </a:lnTo>
                  <a:cubicBezTo>
                    <a:pt x="8589" y="12988"/>
                    <a:pt x="8489" y="12888"/>
                    <a:pt x="8389" y="12871"/>
                  </a:cubicBezTo>
                  <a:lnTo>
                    <a:pt x="8389" y="12871"/>
                  </a:lnTo>
                  <a:cubicBezTo>
                    <a:pt x="8138" y="12538"/>
                    <a:pt x="8120" y="12529"/>
                    <a:pt x="7920" y="12429"/>
                  </a:cubicBezTo>
                  <a:lnTo>
                    <a:pt x="7590" y="11989"/>
                  </a:lnTo>
                  <a:cubicBezTo>
                    <a:pt x="7583" y="11984"/>
                    <a:pt x="7577" y="11981"/>
                    <a:pt x="7572" y="11977"/>
                  </a:cubicBezTo>
                  <a:lnTo>
                    <a:pt x="7572" y="11977"/>
                  </a:lnTo>
                  <a:cubicBezTo>
                    <a:pt x="7505" y="11864"/>
                    <a:pt x="7418" y="11730"/>
                    <a:pt x="7327" y="11622"/>
                  </a:cubicBezTo>
                  <a:lnTo>
                    <a:pt x="7327" y="11622"/>
                  </a:lnTo>
                  <a:cubicBezTo>
                    <a:pt x="7335" y="11653"/>
                    <a:pt x="7338" y="11672"/>
                    <a:pt x="7333" y="11672"/>
                  </a:cubicBezTo>
                  <a:cubicBezTo>
                    <a:pt x="7326" y="11672"/>
                    <a:pt x="7304" y="11637"/>
                    <a:pt x="7260" y="11549"/>
                  </a:cubicBezTo>
                  <a:lnTo>
                    <a:pt x="7260" y="11549"/>
                  </a:lnTo>
                  <a:cubicBezTo>
                    <a:pt x="7282" y="11571"/>
                    <a:pt x="7305" y="11596"/>
                    <a:pt x="7327" y="11622"/>
                  </a:cubicBezTo>
                  <a:lnTo>
                    <a:pt x="7327" y="11622"/>
                  </a:lnTo>
                  <a:cubicBezTo>
                    <a:pt x="7314" y="11574"/>
                    <a:pt x="7288" y="11495"/>
                    <a:pt x="7260" y="11413"/>
                  </a:cubicBezTo>
                  <a:lnTo>
                    <a:pt x="7260" y="11413"/>
                  </a:lnTo>
                  <a:cubicBezTo>
                    <a:pt x="7260" y="11489"/>
                    <a:pt x="7260" y="11549"/>
                    <a:pt x="7260" y="11549"/>
                  </a:cubicBezTo>
                  <a:cubicBezTo>
                    <a:pt x="7260" y="11329"/>
                    <a:pt x="7150" y="11219"/>
                    <a:pt x="7150" y="11109"/>
                  </a:cubicBezTo>
                  <a:lnTo>
                    <a:pt x="7150" y="11109"/>
                  </a:lnTo>
                  <a:cubicBezTo>
                    <a:pt x="7150" y="11109"/>
                    <a:pt x="7208" y="11265"/>
                    <a:pt x="7260" y="11413"/>
                  </a:cubicBezTo>
                  <a:lnTo>
                    <a:pt x="7260" y="11413"/>
                  </a:lnTo>
                  <a:cubicBezTo>
                    <a:pt x="7260" y="11386"/>
                    <a:pt x="7260" y="11358"/>
                    <a:pt x="7260" y="11329"/>
                  </a:cubicBezTo>
                  <a:cubicBezTo>
                    <a:pt x="7166" y="11047"/>
                    <a:pt x="7072" y="10846"/>
                    <a:pt x="6978" y="10588"/>
                  </a:cubicBezTo>
                  <a:lnTo>
                    <a:pt x="6978" y="10588"/>
                  </a:lnTo>
                  <a:cubicBezTo>
                    <a:pt x="6979" y="10639"/>
                    <a:pt x="6977" y="10672"/>
                    <a:pt x="6970" y="10672"/>
                  </a:cubicBezTo>
                  <a:cubicBezTo>
                    <a:pt x="6962" y="10672"/>
                    <a:pt x="6950" y="10639"/>
                    <a:pt x="6930" y="10559"/>
                  </a:cubicBezTo>
                  <a:cubicBezTo>
                    <a:pt x="6944" y="10559"/>
                    <a:pt x="6956" y="10557"/>
                    <a:pt x="6966" y="10554"/>
                  </a:cubicBezTo>
                  <a:lnTo>
                    <a:pt x="6966" y="10554"/>
                  </a:lnTo>
                  <a:cubicBezTo>
                    <a:pt x="6970" y="10565"/>
                    <a:pt x="6974" y="10577"/>
                    <a:pt x="6978" y="10588"/>
                  </a:cubicBezTo>
                  <a:lnTo>
                    <a:pt x="6978" y="10588"/>
                  </a:lnTo>
                  <a:cubicBezTo>
                    <a:pt x="6978" y="10576"/>
                    <a:pt x="6978" y="10563"/>
                    <a:pt x="6977" y="10550"/>
                  </a:cubicBezTo>
                  <a:lnTo>
                    <a:pt x="6977" y="10550"/>
                  </a:lnTo>
                  <a:cubicBezTo>
                    <a:pt x="6974" y="10551"/>
                    <a:pt x="6970" y="10553"/>
                    <a:pt x="6966" y="10554"/>
                  </a:cubicBezTo>
                  <a:lnTo>
                    <a:pt x="6966" y="10554"/>
                  </a:lnTo>
                  <a:cubicBezTo>
                    <a:pt x="6954" y="10520"/>
                    <a:pt x="6942" y="10485"/>
                    <a:pt x="6930" y="10449"/>
                  </a:cubicBezTo>
                  <a:lnTo>
                    <a:pt x="6930" y="10339"/>
                  </a:lnTo>
                  <a:cubicBezTo>
                    <a:pt x="6943" y="10353"/>
                    <a:pt x="6955" y="10366"/>
                    <a:pt x="6966" y="10380"/>
                  </a:cubicBezTo>
                  <a:lnTo>
                    <a:pt x="6966" y="10380"/>
                  </a:lnTo>
                  <a:cubicBezTo>
                    <a:pt x="6951" y="10202"/>
                    <a:pt x="6930" y="10009"/>
                    <a:pt x="6930" y="10009"/>
                  </a:cubicBezTo>
                  <a:lnTo>
                    <a:pt x="6930" y="9569"/>
                  </a:lnTo>
                  <a:cubicBezTo>
                    <a:pt x="6930" y="9349"/>
                    <a:pt x="6930" y="9459"/>
                    <a:pt x="6930" y="9349"/>
                  </a:cubicBezTo>
                  <a:cubicBezTo>
                    <a:pt x="6930" y="9019"/>
                    <a:pt x="7040" y="8689"/>
                    <a:pt x="7150" y="8469"/>
                  </a:cubicBezTo>
                  <a:lnTo>
                    <a:pt x="7150" y="8469"/>
                  </a:lnTo>
                  <a:cubicBezTo>
                    <a:pt x="7043" y="8683"/>
                    <a:pt x="7005" y="8758"/>
                    <a:pt x="7003" y="8758"/>
                  </a:cubicBezTo>
                  <a:cubicBezTo>
                    <a:pt x="6999" y="8758"/>
                    <a:pt x="7150" y="8433"/>
                    <a:pt x="7150" y="8359"/>
                  </a:cubicBezTo>
                  <a:cubicBezTo>
                    <a:pt x="7155" y="8349"/>
                    <a:pt x="7161" y="8338"/>
                    <a:pt x="7167" y="8327"/>
                  </a:cubicBezTo>
                  <a:lnTo>
                    <a:pt x="7167" y="8327"/>
                  </a:lnTo>
                  <a:cubicBezTo>
                    <a:pt x="7157" y="8379"/>
                    <a:pt x="7150" y="8429"/>
                    <a:pt x="7150" y="8469"/>
                  </a:cubicBezTo>
                  <a:cubicBezTo>
                    <a:pt x="7173" y="8389"/>
                    <a:pt x="7191" y="8323"/>
                    <a:pt x="7205" y="8269"/>
                  </a:cubicBezTo>
                  <a:lnTo>
                    <a:pt x="7205" y="8269"/>
                  </a:lnTo>
                  <a:cubicBezTo>
                    <a:pt x="7191" y="8290"/>
                    <a:pt x="7178" y="8309"/>
                    <a:pt x="7167" y="8327"/>
                  </a:cubicBezTo>
                  <a:lnTo>
                    <a:pt x="7167" y="8327"/>
                  </a:lnTo>
                  <a:cubicBezTo>
                    <a:pt x="7193" y="8203"/>
                    <a:pt x="7237" y="8073"/>
                    <a:pt x="7246" y="8073"/>
                  </a:cubicBezTo>
                  <a:cubicBezTo>
                    <a:pt x="7252" y="8073"/>
                    <a:pt x="7243" y="8126"/>
                    <a:pt x="7205" y="8269"/>
                  </a:cubicBezTo>
                  <a:lnTo>
                    <a:pt x="7205" y="8269"/>
                  </a:lnTo>
                  <a:cubicBezTo>
                    <a:pt x="7355" y="8052"/>
                    <a:pt x="7690" y="7691"/>
                    <a:pt x="7784" y="7470"/>
                  </a:cubicBezTo>
                  <a:lnTo>
                    <a:pt x="7784" y="7470"/>
                  </a:lnTo>
                  <a:cubicBezTo>
                    <a:pt x="7875" y="7398"/>
                    <a:pt x="7942" y="7314"/>
                    <a:pt x="8006" y="7196"/>
                  </a:cubicBezTo>
                  <a:lnTo>
                    <a:pt x="8006" y="7196"/>
                  </a:lnTo>
                  <a:cubicBezTo>
                    <a:pt x="7919" y="7269"/>
                    <a:pt x="7841" y="7337"/>
                    <a:pt x="7810" y="7369"/>
                  </a:cubicBezTo>
                  <a:cubicBezTo>
                    <a:pt x="7893" y="7286"/>
                    <a:pt x="7960" y="7219"/>
                    <a:pt x="8024" y="7161"/>
                  </a:cubicBezTo>
                  <a:lnTo>
                    <a:pt x="8024" y="7161"/>
                  </a:lnTo>
                  <a:cubicBezTo>
                    <a:pt x="8026" y="7157"/>
                    <a:pt x="8028" y="7153"/>
                    <a:pt x="8030" y="7149"/>
                  </a:cubicBezTo>
                  <a:lnTo>
                    <a:pt x="8046" y="7141"/>
                  </a:lnTo>
                  <a:lnTo>
                    <a:pt x="8046" y="7141"/>
                  </a:lnTo>
                  <a:cubicBezTo>
                    <a:pt x="8039" y="7148"/>
                    <a:pt x="8031" y="7154"/>
                    <a:pt x="8024" y="7161"/>
                  </a:cubicBezTo>
                  <a:lnTo>
                    <a:pt x="8024" y="7161"/>
                  </a:lnTo>
                  <a:cubicBezTo>
                    <a:pt x="8018" y="7173"/>
                    <a:pt x="8012" y="7184"/>
                    <a:pt x="8006" y="7196"/>
                  </a:cubicBezTo>
                  <a:lnTo>
                    <a:pt x="8006" y="7196"/>
                  </a:lnTo>
                  <a:cubicBezTo>
                    <a:pt x="8039" y="7167"/>
                    <a:pt x="8073" y="7138"/>
                    <a:pt x="8107" y="7111"/>
                  </a:cubicBezTo>
                  <a:lnTo>
                    <a:pt x="8107" y="7111"/>
                  </a:lnTo>
                  <a:lnTo>
                    <a:pt x="8046" y="7141"/>
                  </a:lnTo>
                  <a:lnTo>
                    <a:pt x="8046" y="7141"/>
                  </a:lnTo>
                  <a:cubicBezTo>
                    <a:pt x="8123" y="7073"/>
                    <a:pt x="8196" y="7019"/>
                    <a:pt x="8287" y="6968"/>
                  </a:cubicBezTo>
                  <a:lnTo>
                    <a:pt x="8287" y="6968"/>
                  </a:lnTo>
                  <a:cubicBezTo>
                    <a:pt x="8243" y="7000"/>
                    <a:pt x="8177" y="7053"/>
                    <a:pt x="8107" y="7111"/>
                  </a:cubicBezTo>
                  <a:lnTo>
                    <a:pt x="8107" y="7111"/>
                  </a:lnTo>
                  <a:lnTo>
                    <a:pt x="8250" y="7039"/>
                  </a:lnTo>
                  <a:cubicBezTo>
                    <a:pt x="8309" y="6980"/>
                    <a:pt x="8336" y="6949"/>
                    <a:pt x="8340" y="6939"/>
                  </a:cubicBezTo>
                  <a:lnTo>
                    <a:pt x="8340" y="6939"/>
                  </a:lnTo>
                  <a:cubicBezTo>
                    <a:pt x="8347" y="6936"/>
                    <a:pt x="8353" y="6932"/>
                    <a:pt x="8360" y="6929"/>
                  </a:cubicBezTo>
                  <a:cubicBezTo>
                    <a:pt x="8690" y="6709"/>
                    <a:pt x="9129" y="6489"/>
                    <a:pt x="9569" y="6379"/>
                  </a:cubicBezTo>
                  <a:cubicBezTo>
                    <a:pt x="10339" y="5939"/>
                    <a:pt x="10889" y="5169"/>
                    <a:pt x="11109" y="4290"/>
                  </a:cubicBezTo>
                  <a:cubicBezTo>
                    <a:pt x="11659" y="2530"/>
                    <a:pt x="10669" y="660"/>
                    <a:pt x="8909" y="110"/>
                  </a:cubicBezTo>
                  <a:cubicBezTo>
                    <a:pt x="8616" y="37"/>
                    <a:pt x="8311" y="0"/>
                    <a:pt x="8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2FAC9A0-D9B5-0EC8-4436-5E0ECF926927}"/>
              </a:ext>
            </a:extLst>
          </p:cNvPr>
          <p:cNvSpPr txBox="1"/>
          <p:nvPr/>
        </p:nvSpPr>
        <p:spPr>
          <a:xfrm>
            <a:off x="734084" y="2515341"/>
            <a:ext cx="4820092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it-IT" altLang="it-IT" sz="1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Progetti di classe</a:t>
            </a:r>
          </a:p>
          <a:p>
            <a:pPr eaLnBrk="1" hangingPunct="1">
              <a:defRPr/>
            </a:pPr>
            <a:r>
              <a:rPr lang="it-IT" altLang="it-IT" sz="1400" b="1" dirty="0">
                <a:latin typeface="Tahoma" pitchFamily="34" charset="0"/>
                <a:cs typeface="Tahoma" pitchFamily="34" charset="0"/>
              </a:rPr>
              <a:t>Continuità con gli altri ordini di scuola</a:t>
            </a:r>
          </a:p>
          <a:p>
            <a:pPr eaLnBrk="1" hangingPunct="1">
              <a:defRPr/>
            </a:pPr>
            <a:r>
              <a:rPr lang="it-IT" altLang="it-IT" sz="1400" b="1" dirty="0">
                <a:latin typeface="Tahoma" pitchFamily="34" charset="0"/>
                <a:cs typeface="Tahoma" pitchFamily="34" charset="0"/>
              </a:rPr>
              <a:t>Cultura e cittadinanza con le realtà locali (biblioteca, Corpo musicale, Il mantello, Parco delle </a:t>
            </a:r>
            <a:r>
              <a:rPr lang="it-IT" altLang="it-IT" sz="1400" b="1" dirty="0" err="1">
                <a:latin typeface="Tahoma" pitchFamily="34" charset="0"/>
                <a:cs typeface="Tahoma" pitchFamily="34" charset="0"/>
              </a:rPr>
              <a:t>groane</a:t>
            </a:r>
            <a:r>
              <a:rPr lang="it-IT" altLang="it-IT" sz="1400" b="1" dirty="0">
                <a:latin typeface="Tahoma" pitchFamily="34" charset="0"/>
                <a:cs typeface="Tahoma" pitchFamily="34" charset="0"/>
              </a:rPr>
              <a:t>, Penna Nera, polizia locale)</a:t>
            </a:r>
          </a:p>
          <a:p>
            <a:pPr eaLnBrk="1" hangingPunct="1">
              <a:defRPr/>
            </a:pPr>
            <a:r>
              <a:rPr lang="it-IT" altLang="it-IT" sz="1400" b="1" dirty="0">
                <a:latin typeface="Tahoma" pitchFamily="34" charset="0"/>
                <a:cs typeface="Times New Roman" pitchFamily="18" charset="0"/>
              </a:rPr>
              <a:t>Sport con </a:t>
            </a:r>
            <a:r>
              <a:rPr lang="it-IT" altLang="it-IT" b="1" dirty="0">
                <a:latin typeface="Tahoma" pitchFamily="34" charset="0"/>
                <a:cs typeface="Times New Roman" pitchFamily="18" charset="0"/>
              </a:rPr>
              <a:t>specialisti (basket, nuoto, psicomotricità, volley)</a:t>
            </a:r>
            <a:endParaRPr lang="it-IT" altLang="it-IT" sz="1400" b="1" dirty="0">
              <a:latin typeface="Tahoma" pitchFamily="34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it-IT" altLang="it-IT" sz="1400" b="1" dirty="0">
                <a:latin typeface="Tahoma" pitchFamily="34" charset="0"/>
                <a:cs typeface="Times New Roman" pitchFamily="18" charset="0"/>
              </a:rPr>
              <a:t>Partecipazione a spettacoli e iniziative sul territorio</a:t>
            </a:r>
          </a:p>
          <a:p>
            <a:pPr eaLnBrk="1" hangingPunct="1">
              <a:defRPr/>
            </a:pPr>
            <a:r>
              <a:rPr lang="it-IT" altLang="it-IT" sz="1400" b="1" dirty="0">
                <a:latin typeface="Tahoma" pitchFamily="34" charset="0"/>
                <a:cs typeface="Times New Roman" pitchFamily="18" charset="0"/>
              </a:rPr>
              <a:t>Percorsi disciplinari mirati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403195B-1E82-1281-51BD-29BCE2BF86B3}"/>
              </a:ext>
            </a:extLst>
          </p:cNvPr>
          <p:cNvSpPr txBox="1"/>
          <p:nvPr/>
        </p:nvSpPr>
        <p:spPr>
          <a:xfrm>
            <a:off x="6835799" y="4139826"/>
            <a:ext cx="1840368" cy="738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it-IT" altLang="it-IT" sz="1400" b="1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Facciamo qualche esempio e una</a:t>
            </a:r>
          </a:p>
          <a:p>
            <a:pPr marL="0" indent="0" eaLnBrk="1" hangingPunct="1">
              <a:buFontTx/>
              <a:buNone/>
              <a:defRPr/>
            </a:pPr>
            <a:r>
              <a:rPr lang="it-IT" altLang="it-IT" sz="1400" b="1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domanda…</a:t>
            </a:r>
          </a:p>
        </p:txBody>
      </p:sp>
      <p:pic>
        <p:nvPicPr>
          <p:cNvPr id="1028" name="Picture 4" descr="SPORTS DAY! | The Mills English School">
            <a:extLst>
              <a:ext uri="{FF2B5EF4-FFF2-40B4-BE49-F238E27FC236}">
                <a16:creationId xmlns:a16="http://schemas.microsoft.com/office/drawing/2014/main" id="{3806BBB1-CDF7-A3F0-3700-AE3F40366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9048">
            <a:off x="6731517" y="2576349"/>
            <a:ext cx="1766111" cy="10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58" name="Google Shape;1358;p37"/>
          <p:cNvGrpSpPr/>
          <p:nvPr/>
        </p:nvGrpSpPr>
        <p:grpSpPr>
          <a:xfrm rot="-1996589">
            <a:off x="7958664" y="3250405"/>
            <a:ext cx="1280011" cy="400691"/>
            <a:chOff x="405300" y="1999648"/>
            <a:chExt cx="6798800" cy="2128275"/>
          </a:xfrm>
        </p:grpSpPr>
        <p:sp>
          <p:nvSpPr>
            <p:cNvPr id="1359" name="Google Shape;1359;p37"/>
            <p:cNvSpPr/>
            <p:nvPr/>
          </p:nvSpPr>
          <p:spPr>
            <a:xfrm>
              <a:off x="405300" y="1999648"/>
              <a:ext cx="6798800" cy="2128275"/>
            </a:xfrm>
            <a:custGeom>
              <a:avLst/>
              <a:gdLst/>
              <a:ahLst/>
              <a:cxnLst/>
              <a:rect l="l" t="t" r="r" b="b"/>
              <a:pathLst>
                <a:path w="271952" h="85131" extrusionOk="0">
                  <a:moveTo>
                    <a:pt x="0" y="1"/>
                  </a:moveTo>
                  <a:lnTo>
                    <a:pt x="0" y="319"/>
                  </a:lnTo>
                  <a:cubicBezTo>
                    <a:pt x="849" y="1274"/>
                    <a:pt x="1805" y="2336"/>
                    <a:pt x="2760" y="3397"/>
                  </a:cubicBezTo>
                  <a:cubicBezTo>
                    <a:pt x="3715" y="4353"/>
                    <a:pt x="4565" y="5414"/>
                    <a:pt x="5414" y="6476"/>
                  </a:cubicBezTo>
                  <a:cubicBezTo>
                    <a:pt x="6051" y="7113"/>
                    <a:pt x="6369" y="7856"/>
                    <a:pt x="6475" y="8705"/>
                  </a:cubicBezTo>
                  <a:cubicBezTo>
                    <a:pt x="6475" y="9554"/>
                    <a:pt x="6051" y="10297"/>
                    <a:pt x="5414" y="10828"/>
                  </a:cubicBezTo>
                  <a:cubicBezTo>
                    <a:pt x="4989" y="11358"/>
                    <a:pt x="4459" y="11783"/>
                    <a:pt x="4034" y="12314"/>
                  </a:cubicBezTo>
                  <a:cubicBezTo>
                    <a:pt x="3715" y="12526"/>
                    <a:pt x="3397" y="12844"/>
                    <a:pt x="3185" y="13163"/>
                  </a:cubicBezTo>
                  <a:cubicBezTo>
                    <a:pt x="2866" y="13375"/>
                    <a:pt x="2866" y="13269"/>
                    <a:pt x="3079" y="13375"/>
                  </a:cubicBezTo>
                  <a:cubicBezTo>
                    <a:pt x="3185" y="13481"/>
                    <a:pt x="3079" y="13800"/>
                    <a:pt x="3185" y="13906"/>
                  </a:cubicBezTo>
                  <a:cubicBezTo>
                    <a:pt x="3291" y="14012"/>
                    <a:pt x="3397" y="14118"/>
                    <a:pt x="3503" y="14331"/>
                  </a:cubicBezTo>
                  <a:cubicBezTo>
                    <a:pt x="3715" y="14543"/>
                    <a:pt x="4034" y="14755"/>
                    <a:pt x="4352" y="14967"/>
                  </a:cubicBezTo>
                  <a:cubicBezTo>
                    <a:pt x="5095" y="15498"/>
                    <a:pt x="5945" y="15817"/>
                    <a:pt x="6794" y="16135"/>
                  </a:cubicBezTo>
                  <a:cubicBezTo>
                    <a:pt x="8174" y="16666"/>
                    <a:pt x="9978" y="17090"/>
                    <a:pt x="10934" y="18152"/>
                  </a:cubicBezTo>
                  <a:cubicBezTo>
                    <a:pt x="11889" y="19319"/>
                    <a:pt x="9978" y="20806"/>
                    <a:pt x="9129" y="21336"/>
                  </a:cubicBezTo>
                  <a:cubicBezTo>
                    <a:pt x="7961" y="22079"/>
                    <a:pt x="6688" y="22504"/>
                    <a:pt x="5626" y="23247"/>
                  </a:cubicBezTo>
                  <a:cubicBezTo>
                    <a:pt x="4989" y="23459"/>
                    <a:pt x="4565" y="23990"/>
                    <a:pt x="4459" y="24627"/>
                  </a:cubicBezTo>
                  <a:cubicBezTo>
                    <a:pt x="4352" y="25370"/>
                    <a:pt x="4565" y="26113"/>
                    <a:pt x="5095" y="26750"/>
                  </a:cubicBezTo>
                  <a:cubicBezTo>
                    <a:pt x="5732" y="27493"/>
                    <a:pt x="7006" y="27917"/>
                    <a:pt x="7431" y="28873"/>
                  </a:cubicBezTo>
                  <a:cubicBezTo>
                    <a:pt x="7749" y="29934"/>
                    <a:pt x="7537" y="30996"/>
                    <a:pt x="6794" y="31739"/>
                  </a:cubicBezTo>
                  <a:cubicBezTo>
                    <a:pt x="5520" y="33543"/>
                    <a:pt x="2229" y="35454"/>
                    <a:pt x="3291" y="38108"/>
                  </a:cubicBezTo>
                  <a:cubicBezTo>
                    <a:pt x="3822" y="39275"/>
                    <a:pt x="4671" y="40230"/>
                    <a:pt x="5626" y="40973"/>
                  </a:cubicBezTo>
                  <a:cubicBezTo>
                    <a:pt x="6688" y="41823"/>
                    <a:pt x="7749" y="42566"/>
                    <a:pt x="8811" y="43415"/>
                  </a:cubicBezTo>
                  <a:cubicBezTo>
                    <a:pt x="10084" y="44582"/>
                    <a:pt x="12207" y="46175"/>
                    <a:pt x="11677" y="48191"/>
                  </a:cubicBezTo>
                  <a:cubicBezTo>
                    <a:pt x="11040" y="50208"/>
                    <a:pt x="8917" y="51482"/>
                    <a:pt x="7325" y="52650"/>
                  </a:cubicBezTo>
                  <a:cubicBezTo>
                    <a:pt x="5732" y="53817"/>
                    <a:pt x="3079" y="55410"/>
                    <a:pt x="3928" y="57745"/>
                  </a:cubicBezTo>
                  <a:cubicBezTo>
                    <a:pt x="4352" y="58806"/>
                    <a:pt x="5095" y="59762"/>
                    <a:pt x="6051" y="60398"/>
                  </a:cubicBezTo>
                  <a:cubicBezTo>
                    <a:pt x="6688" y="60823"/>
                    <a:pt x="7218" y="61354"/>
                    <a:pt x="7537" y="62097"/>
                  </a:cubicBezTo>
                  <a:cubicBezTo>
                    <a:pt x="7643" y="62840"/>
                    <a:pt x="7431" y="63583"/>
                    <a:pt x="6900" y="64220"/>
                  </a:cubicBezTo>
                  <a:cubicBezTo>
                    <a:pt x="6263" y="64857"/>
                    <a:pt x="5626" y="65494"/>
                    <a:pt x="4989" y="66024"/>
                  </a:cubicBezTo>
                  <a:cubicBezTo>
                    <a:pt x="4459" y="66343"/>
                    <a:pt x="4034" y="66767"/>
                    <a:pt x="3715" y="67192"/>
                  </a:cubicBezTo>
                  <a:cubicBezTo>
                    <a:pt x="3397" y="67723"/>
                    <a:pt x="3715" y="68253"/>
                    <a:pt x="3928" y="68784"/>
                  </a:cubicBezTo>
                  <a:cubicBezTo>
                    <a:pt x="4140" y="69315"/>
                    <a:pt x="4565" y="69846"/>
                    <a:pt x="5095" y="70376"/>
                  </a:cubicBezTo>
                  <a:cubicBezTo>
                    <a:pt x="6157" y="71225"/>
                    <a:pt x="7218" y="72181"/>
                    <a:pt x="8174" y="73242"/>
                  </a:cubicBezTo>
                  <a:cubicBezTo>
                    <a:pt x="8811" y="73879"/>
                    <a:pt x="9023" y="74834"/>
                    <a:pt x="8704" y="75684"/>
                  </a:cubicBezTo>
                  <a:cubicBezTo>
                    <a:pt x="8068" y="76745"/>
                    <a:pt x="7325" y="77807"/>
                    <a:pt x="6369" y="78656"/>
                  </a:cubicBezTo>
                  <a:cubicBezTo>
                    <a:pt x="4246" y="80673"/>
                    <a:pt x="2229" y="82902"/>
                    <a:pt x="213" y="85131"/>
                  </a:cubicBezTo>
                  <a:lnTo>
                    <a:pt x="271951" y="85131"/>
                  </a:lnTo>
                  <a:lnTo>
                    <a:pt x="271951" y="84812"/>
                  </a:lnTo>
                  <a:cubicBezTo>
                    <a:pt x="270253" y="83432"/>
                    <a:pt x="268661" y="81946"/>
                    <a:pt x="267174" y="80460"/>
                  </a:cubicBezTo>
                  <a:cubicBezTo>
                    <a:pt x="266431" y="79611"/>
                    <a:pt x="265795" y="78656"/>
                    <a:pt x="265476" y="77594"/>
                  </a:cubicBezTo>
                  <a:cubicBezTo>
                    <a:pt x="265264" y="76745"/>
                    <a:pt x="265476" y="75896"/>
                    <a:pt x="266007" y="75259"/>
                  </a:cubicBezTo>
                  <a:cubicBezTo>
                    <a:pt x="267281" y="73242"/>
                    <a:pt x="269404" y="71862"/>
                    <a:pt x="271102" y="70058"/>
                  </a:cubicBezTo>
                  <a:cubicBezTo>
                    <a:pt x="271208" y="69952"/>
                    <a:pt x="271314" y="69846"/>
                    <a:pt x="271420" y="69739"/>
                  </a:cubicBezTo>
                  <a:cubicBezTo>
                    <a:pt x="271527" y="69633"/>
                    <a:pt x="271420" y="69527"/>
                    <a:pt x="271208" y="69421"/>
                  </a:cubicBezTo>
                  <a:cubicBezTo>
                    <a:pt x="270996" y="69315"/>
                    <a:pt x="270571" y="68890"/>
                    <a:pt x="270253" y="68678"/>
                  </a:cubicBezTo>
                  <a:cubicBezTo>
                    <a:pt x="269616" y="68253"/>
                    <a:pt x="269085" y="67829"/>
                    <a:pt x="268554" y="67404"/>
                  </a:cubicBezTo>
                  <a:cubicBezTo>
                    <a:pt x="267387" y="66343"/>
                    <a:pt x="266219" y="65175"/>
                    <a:pt x="264945" y="64220"/>
                  </a:cubicBezTo>
                  <a:lnTo>
                    <a:pt x="264945" y="64114"/>
                  </a:lnTo>
                  <a:cubicBezTo>
                    <a:pt x="265688" y="62946"/>
                    <a:pt x="266644" y="61991"/>
                    <a:pt x="267599" y="61035"/>
                  </a:cubicBezTo>
                  <a:cubicBezTo>
                    <a:pt x="268236" y="60398"/>
                    <a:pt x="268767" y="59655"/>
                    <a:pt x="269297" y="59019"/>
                  </a:cubicBezTo>
                  <a:cubicBezTo>
                    <a:pt x="269510" y="58594"/>
                    <a:pt x="270253" y="57745"/>
                    <a:pt x="269934" y="57214"/>
                  </a:cubicBezTo>
                  <a:cubicBezTo>
                    <a:pt x="269510" y="56789"/>
                    <a:pt x="269085" y="56471"/>
                    <a:pt x="268448" y="56259"/>
                  </a:cubicBezTo>
                  <a:cubicBezTo>
                    <a:pt x="267705" y="55940"/>
                    <a:pt x="266962" y="55728"/>
                    <a:pt x="266219" y="55516"/>
                  </a:cubicBezTo>
                  <a:cubicBezTo>
                    <a:pt x="264945" y="55197"/>
                    <a:pt x="263672" y="54773"/>
                    <a:pt x="262504" y="54136"/>
                  </a:cubicBezTo>
                  <a:cubicBezTo>
                    <a:pt x="262504" y="54136"/>
                    <a:pt x="262504" y="54030"/>
                    <a:pt x="262504" y="54030"/>
                  </a:cubicBezTo>
                  <a:cubicBezTo>
                    <a:pt x="263884" y="52331"/>
                    <a:pt x="266219" y="51270"/>
                    <a:pt x="267068" y="49253"/>
                  </a:cubicBezTo>
                  <a:cubicBezTo>
                    <a:pt x="267387" y="48616"/>
                    <a:pt x="267705" y="47873"/>
                    <a:pt x="267281" y="47342"/>
                  </a:cubicBezTo>
                  <a:cubicBezTo>
                    <a:pt x="266750" y="46705"/>
                    <a:pt x="266325" y="46175"/>
                    <a:pt x="265795" y="45644"/>
                  </a:cubicBezTo>
                  <a:cubicBezTo>
                    <a:pt x="265052" y="44901"/>
                    <a:pt x="264415" y="44052"/>
                    <a:pt x="263672" y="43203"/>
                  </a:cubicBezTo>
                  <a:cubicBezTo>
                    <a:pt x="263035" y="42460"/>
                    <a:pt x="262504" y="41929"/>
                    <a:pt x="262079" y="41186"/>
                  </a:cubicBezTo>
                  <a:cubicBezTo>
                    <a:pt x="261442" y="40443"/>
                    <a:pt x="260912" y="39700"/>
                    <a:pt x="260487" y="38957"/>
                  </a:cubicBezTo>
                  <a:cubicBezTo>
                    <a:pt x="260275" y="38638"/>
                    <a:pt x="260275" y="38320"/>
                    <a:pt x="260275" y="37895"/>
                  </a:cubicBezTo>
                  <a:cubicBezTo>
                    <a:pt x="260487" y="37364"/>
                    <a:pt x="260806" y="36940"/>
                    <a:pt x="261230" y="36515"/>
                  </a:cubicBezTo>
                  <a:cubicBezTo>
                    <a:pt x="261549" y="35985"/>
                    <a:pt x="262079" y="35454"/>
                    <a:pt x="262504" y="35029"/>
                  </a:cubicBezTo>
                  <a:cubicBezTo>
                    <a:pt x="263672" y="34180"/>
                    <a:pt x="264733" y="33437"/>
                    <a:pt x="266007" y="32694"/>
                  </a:cubicBezTo>
                  <a:cubicBezTo>
                    <a:pt x="267281" y="31951"/>
                    <a:pt x="268448" y="31102"/>
                    <a:pt x="269404" y="29934"/>
                  </a:cubicBezTo>
                  <a:cubicBezTo>
                    <a:pt x="271420" y="26962"/>
                    <a:pt x="268130" y="24202"/>
                    <a:pt x="266325" y="22079"/>
                  </a:cubicBezTo>
                  <a:cubicBezTo>
                    <a:pt x="265264" y="20699"/>
                    <a:pt x="263565" y="18470"/>
                    <a:pt x="265795" y="17409"/>
                  </a:cubicBezTo>
                  <a:cubicBezTo>
                    <a:pt x="266856" y="17090"/>
                    <a:pt x="267917" y="16560"/>
                    <a:pt x="268873" y="16029"/>
                  </a:cubicBezTo>
                  <a:cubicBezTo>
                    <a:pt x="269616" y="15498"/>
                    <a:pt x="270571" y="14755"/>
                    <a:pt x="270465" y="13800"/>
                  </a:cubicBezTo>
                  <a:cubicBezTo>
                    <a:pt x="270359" y="13057"/>
                    <a:pt x="270040" y="12314"/>
                    <a:pt x="269404" y="11783"/>
                  </a:cubicBezTo>
                  <a:cubicBezTo>
                    <a:pt x="268130" y="10085"/>
                    <a:pt x="264945" y="7431"/>
                    <a:pt x="267281" y="5414"/>
                  </a:cubicBezTo>
                  <a:cubicBezTo>
                    <a:pt x="268448" y="4353"/>
                    <a:pt x="269828" y="3610"/>
                    <a:pt x="270996" y="2548"/>
                  </a:cubicBezTo>
                  <a:lnTo>
                    <a:pt x="271845" y="1593"/>
                  </a:lnTo>
                  <a:lnTo>
                    <a:pt x="271845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7"/>
            <p:cNvSpPr/>
            <p:nvPr/>
          </p:nvSpPr>
          <p:spPr>
            <a:xfrm>
              <a:off x="62971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7"/>
            <p:cNvSpPr/>
            <p:nvPr/>
          </p:nvSpPr>
          <p:spPr>
            <a:xfrm>
              <a:off x="57664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7"/>
            <p:cNvSpPr/>
            <p:nvPr/>
          </p:nvSpPr>
          <p:spPr>
            <a:xfrm>
              <a:off x="52357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7"/>
            <p:cNvSpPr/>
            <p:nvPr/>
          </p:nvSpPr>
          <p:spPr>
            <a:xfrm>
              <a:off x="47049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7"/>
            <p:cNvSpPr/>
            <p:nvPr/>
          </p:nvSpPr>
          <p:spPr>
            <a:xfrm>
              <a:off x="4174200" y="21292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7"/>
            <p:cNvSpPr/>
            <p:nvPr/>
          </p:nvSpPr>
          <p:spPr>
            <a:xfrm>
              <a:off x="36434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7"/>
            <p:cNvSpPr/>
            <p:nvPr/>
          </p:nvSpPr>
          <p:spPr>
            <a:xfrm>
              <a:off x="31127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7"/>
            <p:cNvSpPr/>
            <p:nvPr/>
          </p:nvSpPr>
          <p:spPr>
            <a:xfrm>
              <a:off x="25820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7"/>
            <p:cNvSpPr/>
            <p:nvPr/>
          </p:nvSpPr>
          <p:spPr>
            <a:xfrm>
              <a:off x="20512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7"/>
            <p:cNvSpPr/>
            <p:nvPr/>
          </p:nvSpPr>
          <p:spPr>
            <a:xfrm>
              <a:off x="9897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7"/>
            <p:cNvSpPr/>
            <p:nvPr/>
          </p:nvSpPr>
          <p:spPr>
            <a:xfrm>
              <a:off x="1517525" y="21292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0"/>
                  </a:moveTo>
                  <a:cubicBezTo>
                    <a:pt x="6064" y="0"/>
                    <a:pt x="5689" y="32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0"/>
                    <a:pt x="6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7"/>
            <p:cNvSpPr/>
            <p:nvPr/>
          </p:nvSpPr>
          <p:spPr>
            <a:xfrm>
              <a:off x="7214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7"/>
            <p:cNvSpPr/>
            <p:nvPr/>
          </p:nvSpPr>
          <p:spPr>
            <a:xfrm>
              <a:off x="12521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7"/>
            <p:cNvSpPr/>
            <p:nvPr/>
          </p:nvSpPr>
          <p:spPr>
            <a:xfrm>
              <a:off x="178290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7"/>
            <p:cNvSpPr/>
            <p:nvPr/>
          </p:nvSpPr>
          <p:spPr>
            <a:xfrm>
              <a:off x="231362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7"/>
            <p:cNvSpPr/>
            <p:nvPr/>
          </p:nvSpPr>
          <p:spPr>
            <a:xfrm>
              <a:off x="550105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7"/>
            <p:cNvSpPr/>
            <p:nvPr/>
          </p:nvSpPr>
          <p:spPr>
            <a:xfrm>
              <a:off x="4970325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7"/>
            <p:cNvSpPr/>
            <p:nvPr/>
          </p:nvSpPr>
          <p:spPr>
            <a:xfrm>
              <a:off x="39058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7"/>
            <p:cNvSpPr/>
            <p:nvPr/>
          </p:nvSpPr>
          <p:spPr>
            <a:xfrm>
              <a:off x="443657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7"/>
            <p:cNvSpPr/>
            <p:nvPr/>
          </p:nvSpPr>
          <p:spPr>
            <a:xfrm>
              <a:off x="337810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7"/>
            <p:cNvSpPr/>
            <p:nvPr/>
          </p:nvSpPr>
          <p:spPr>
            <a:xfrm>
              <a:off x="2847350" y="252725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7"/>
            <p:cNvSpPr/>
            <p:nvPr/>
          </p:nvSpPr>
          <p:spPr>
            <a:xfrm>
              <a:off x="60288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7"/>
            <p:cNvSpPr/>
            <p:nvPr/>
          </p:nvSpPr>
          <p:spPr>
            <a:xfrm>
              <a:off x="65595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7"/>
            <p:cNvSpPr/>
            <p:nvPr/>
          </p:nvSpPr>
          <p:spPr>
            <a:xfrm>
              <a:off x="62971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7"/>
            <p:cNvSpPr/>
            <p:nvPr/>
          </p:nvSpPr>
          <p:spPr>
            <a:xfrm>
              <a:off x="57664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7"/>
            <p:cNvSpPr/>
            <p:nvPr/>
          </p:nvSpPr>
          <p:spPr>
            <a:xfrm>
              <a:off x="52357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7"/>
            <p:cNvSpPr/>
            <p:nvPr/>
          </p:nvSpPr>
          <p:spPr>
            <a:xfrm>
              <a:off x="47049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7"/>
            <p:cNvSpPr/>
            <p:nvPr/>
          </p:nvSpPr>
          <p:spPr>
            <a:xfrm>
              <a:off x="4174200" y="29253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7"/>
            <p:cNvSpPr/>
            <p:nvPr/>
          </p:nvSpPr>
          <p:spPr>
            <a:xfrm>
              <a:off x="36434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7"/>
            <p:cNvSpPr/>
            <p:nvPr/>
          </p:nvSpPr>
          <p:spPr>
            <a:xfrm>
              <a:off x="31127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7"/>
            <p:cNvSpPr/>
            <p:nvPr/>
          </p:nvSpPr>
          <p:spPr>
            <a:xfrm>
              <a:off x="25820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7"/>
            <p:cNvSpPr/>
            <p:nvPr/>
          </p:nvSpPr>
          <p:spPr>
            <a:xfrm>
              <a:off x="20512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7"/>
            <p:cNvSpPr/>
            <p:nvPr/>
          </p:nvSpPr>
          <p:spPr>
            <a:xfrm>
              <a:off x="9897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7"/>
            <p:cNvSpPr/>
            <p:nvPr/>
          </p:nvSpPr>
          <p:spPr>
            <a:xfrm>
              <a:off x="1517525" y="29253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7"/>
            <p:cNvSpPr/>
            <p:nvPr/>
          </p:nvSpPr>
          <p:spPr>
            <a:xfrm>
              <a:off x="7214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7"/>
            <p:cNvSpPr/>
            <p:nvPr/>
          </p:nvSpPr>
          <p:spPr>
            <a:xfrm>
              <a:off x="12521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7"/>
            <p:cNvSpPr/>
            <p:nvPr/>
          </p:nvSpPr>
          <p:spPr>
            <a:xfrm>
              <a:off x="178290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7"/>
            <p:cNvSpPr/>
            <p:nvPr/>
          </p:nvSpPr>
          <p:spPr>
            <a:xfrm>
              <a:off x="231362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7"/>
            <p:cNvSpPr/>
            <p:nvPr/>
          </p:nvSpPr>
          <p:spPr>
            <a:xfrm>
              <a:off x="550105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7"/>
            <p:cNvSpPr/>
            <p:nvPr/>
          </p:nvSpPr>
          <p:spPr>
            <a:xfrm>
              <a:off x="4970325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7"/>
            <p:cNvSpPr/>
            <p:nvPr/>
          </p:nvSpPr>
          <p:spPr>
            <a:xfrm>
              <a:off x="39058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7"/>
            <p:cNvSpPr/>
            <p:nvPr/>
          </p:nvSpPr>
          <p:spPr>
            <a:xfrm>
              <a:off x="443657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7"/>
            <p:cNvSpPr/>
            <p:nvPr/>
          </p:nvSpPr>
          <p:spPr>
            <a:xfrm>
              <a:off x="337810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7"/>
            <p:cNvSpPr/>
            <p:nvPr/>
          </p:nvSpPr>
          <p:spPr>
            <a:xfrm>
              <a:off x="2847350" y="332335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7"/>
            <p:cNvSpPr/>
            <p:nvPr/>
          </p:nvSpPr>
          <p:spPr>
            <a:xfrm>
              <a:off x="60288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7"/>
            <p:cNvSpPr/>
            <p:nvPr/>
          </p:nvSpPr>
          <p:spPr>
            <a:xfrm>
              <a:off x="65595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7"/>
            <p:cNvSpPr/>
            <p:nvPr/>
          </p:nvSpPr>
          <p:spPr>
            <a:xfrm>
              <a:off x="62971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7"/>
            <p:cNvSpPr/>
            <p:nvPr/>
          </p:nvSpPr>
          <p:spPr>
            <a:xfrm>
              <a:off x="57664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7"/>
            <p:cNvSpPr/>
            <p:nvPr/>
          </p:nvSpPr>
          <p:spPr>
            <a:xfrm>
              <a:off x="52357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7"/>
            <p:cNvSpPr/>
            <p:nvPr/>
          </p:nvSpPr>
          <p:spPr>
            <a:xfrm>
              <a:off x="47049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7"/>
            <p:cNvSpPr/>
            <p:nvPr/>
          </p:nvSpPr>
          <p:spPr>
            <a:xfrm>
              <a:off x="4174200" y="372140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9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7"/>
            <p:cNvSpPr/>
            <p:nvPr/>
          </p:nvSpPr>
          <p:spPr>
            <a:xfrm>
              <a:off x="36434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7"/>
            <p:cNvSpPr/>
            <p:nvPr/>
          </p:nvSpPr>
          <p:spPr>
            <a:xfrm>
              <a:off x="31127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7"/>
            <p:cNvSpPr/>
            <p:nvPr/>
          </p:nvSpPr>
          <p:spPr>
            <a:xfrm>
              <a:off x="25820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7"/>
            <p:cNvSpPr/>
            <p:nvPr/>
          </p:nvSpPr>
          <p:spPr>
            <a:xfrm>
              <a:off x="20512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7"/>
            <p:cNvSpPr/>
            <p:nvPr/>
          </p:nvSpPr>
          <p:spPr>
            <a:xfrm>
              <a:off x="986775" y="372140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1"/>
                  </a:cubicBezTo>
                  <a:cubicBezTo>
                    <a:pt x="1" y="1221"/>
                    <a:pt x="1249" y="9274"/>
                    <a:pt x="6606" y="9274"/>
                  </a:cubicBezTo>
                  <a:cubicBezTo>
                    <a:pt x="6834" y="9274"/>
                    <a:pt x="7069" y="9260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7"/>
            <p:cNvSpPr/>
            <p:nvPr/>
          </p:nvSpPr>
          <p:spPr>
            <a:xfrm>
              <a:off x="1517525" y="372140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1"/>
                  </a:cubicBezTo>
                  <a:cubicBezTo>
                    <a:pt x="0" y="1221"/>
                    <a:pt x="1249" y="9274"/>
                    <a:pt x="6605" y="9274"/>
                  </a:cubicBezTo>
                  <a:cubicBezTo>
                    <a:pt x="6833" y="9274"/>
                    <a:pt x="7069" y="9260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Psychedelic Tape Scrapbook School Center by Slidesgo">
  <a:themeElements>
    <a:clrScheme name="Simple Light">
      <a:dk1>
        <a:srgbClr val="000000"/>
      </a:dk1>
      <a:lt1>
        <a:srgbClr val="FFFFFF"/>
      </a:lt1>
      <a:dk2>
        <a:srgbClr val="80B4FF"/>
      </a:dk2>
      <a:lt2>
        <a:srgbClr val="5BF495"/>
      </a:lt2>
      <a:accent1>
        <a:srgbClr val="FFDB7C"/>
      </a:accent1>
      <a:accent2>
        <a:srgbClr val="FF7CBB"/>
      </a:accent2>
      <a:accent3>
        <a:srgbClr val="FE5B63"/>
      </a:accent3>
      <a:accent4>
        <a:srgbClr val="4C2252"/>
      </a:accent4>
      <a:accent5>
        <a:srgbClr val="000000"/>
      </a:accent5>
      <a:accent6>
        <a:srgbClr val="00000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1283</Words>
  <Application>Microsoft Office PowerPoint</Application>
  <PresentationFormat>Presentazione su schermo (16:9)</PresentationFormat>
  <Paragraphs>226</Paragraphs>
  <Slides>28</Slides>
  <Notes>26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43" baseType="lpstr">
      <vt:lpstr>Open Sans</vt:lpstr>
      <vt:lpstr>Times New Roman</vt:lpstr>
      <vt:lpstr>Wingdings</vt:lpstr>
      <vt:lpstr>Tahoma</vt:lpstr>
      <vt:lpstr>Londrina Solid</vt:lpstr>
      <vt:lpstr>Lato</vt:lpstr>
      <vt:lpstr>Arial</vt:lpstr>
      <vt:lpstr>Mansalva</vt:lpstr>
      <vt:lpstr>Times</vt:lpstr>
      <vt:lpstr>Lora</vt:lpstr>
      <vt:lpstr>Noto Sans Symbols</vt:lpstr>
      <vt:lpstr>Comic Sans MS</vt:lpstr>
      <vt:lpstr>Twentieth Century</vt:lpstr>
      <vt:lpstr>Psychedelic Tape Scrapbook School Center by Slidesgo</vt:lpstr>
      <vt:lpstr>MSPhotoEd.3</vt:lpstr>
      <vt:lpstr> </vt:lpstr>
      <vt:lpstr>FINALITA’ DI QUESTO INCONTRO</vt:lpstr>
      <vt:lpstr>PARTIAMO DAL PTOF 2025/2028…</vt:lpstr>
      <vt:lpstr>Presentazione standard di PowerPoint</vt:lpstr>
      <vt:lpstr>GLI INSEGNANTI DI CLASSE…</vt:lpstr>
      <vt:lpstr>LE TRE SCUOLE PRIMARIE DEL NOSTRO ISTITUTO</vt:lpstr>
      <vt:lpstr> SCUOLA PRIMARIA “G.DEL CURTO”</vt:lpstr>
      <vt:lpstr>Alcune informazioni…</vt:lpstr>
      <vt:lpstr>I PROGETTI DELL’A.S. 2024-2025</vt:lpstr>
      <vt:lpstr>Presentazione standard di PowerPoint</vt:lpstr>
      <vt:lpstr> SCUOLA PRIMARIA  “DON MILANI”</vt:lpstr>
      <vt:lpstr>Alcune informazioni…</vt:lpstr>
      <vt:lpstr>I PROGETTI DELL’A.S. 2024-2025</vt:lpstr>
      <vt:lpstr> </vt:lpstr>
      <vt:lpstr> SCUOLA PRIMARIA  “MANZONI”</vt:lpstr>
      <vt:lpstr>Alcune informazioni…</vt:lpstr>
      <vt:lpstr>I PROGETTI DELL’A.S. 2024-2025</vt:lpstr>
      <vt:lpstr>I PROGETTI DELL’A.S. 2024-2025</vt:lpstr>
      <vt:lpstr>Presentazione standard di PowerPoint</vt:lpstr>
      <vt:lpstr>ISCRIZIONI 2025-2026</vt:lpstr>
      <vt:lpstr>Presentazione standard di PowerPoint</vt:lpstr>
      <vt:lpstr>Presentazione standard di PowerPoint</vt:lpstr>
      <vt:lpstr>Presentazione standard di PowerPoint</vt:lpstr>
      <vt:lpstr>DOPO L’ISCRIZIONE…</vt:lpstr>
      <vt:lpstr>BAMBINI IN OBBLIGO SCOLASTICO NATI NEL 2019</vt:lpstr>
      <vt:lpstr>Nel frattempo: COME AIUTARE VOSTRO/A FIGLIO/A?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cp:lastModifiedBy>VicePreside</cp:lastModifiedBy>
  <cp:revision>41</cp:revision>
  <dcterms:modified xsi:type="dcterms:W3CDTF">2024-12-05T12:03:54Z</dcterms:modified>
</cp:coreProperties>
</file>