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Poppins" panose="020B0604020202020204" charset="0"/>
      <p:regular r:id="rId15"/>
      <p:bold r:id="rId16"/>
      <p:italic r:id="rId17"/>
      <p:boldItalic r:id="rId18"/>
    </p:embeddedFont>
    <p:embeddedFont>
      <p:font typeface="PT Sans" panose="020B0604020202020204" charset="0"/>
      <p:regular r:id="rId19"/>
      <p:bold r:id="rId20"/>
      <p:italic r:id="rId21"/>
      <p:boldItalic r:id="rId22"/>
    </p:embeddedFont>
    <p:embeddedFont>
      <p:font typeface="Lilita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13a0b7ef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113a0b7ef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113a5673f4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113a5673f4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1136d305470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1136d305470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3a4a71fb0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3" name="Google Shape;1133;g3a4a71fb0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398f9fadcb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398f9fadcb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398f9fadcb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398f9fadcb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136d305470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136d305470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398f9fadcb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398f9fadcb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1" name="Google Shape;11;p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" name="Google Shape;13;p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250100" y="1441725"/>
            <a:ext cx="5322300" cy="24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250100" y="3875800"/>
            <a:ext cx="5322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72D3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1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258" name="Google Shape;258;p11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1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60" name="Google Shape;260;p1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1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1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1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1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1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1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1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1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1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1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1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1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1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1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1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1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1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1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81" name="Google Shape;281;p1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2" name="Google Shape;282;p11"/>
          <p:cNvSpPr txBox="1">
            <a:spLocks noGrp="1"/>
          </p:cNvSpPr>
          <p:nvPr>
            <p:ph type="title" hasCustomPrompt="1"/>
          </p:nvPr>
        </p:nvSpPr>
        <p:spPr>
          <a:xfrm>
            <a:off x="2017934" y="1466850"/>
            <a:ext cx="5503200" cy="14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3" name="Google Shape;283;p11"/>
          <p:cNvSpPr txBox="1">
            <a:spLocks noGrp="1"/>
          </p:cNvSpPr>
          <p:nvPr>
            <p:ph type="subTitle" idx="1"/>
          </p:nvPr>
        </p:nvSpPr>
        <p:spPr>
          <a:xfrm>
            <a:off x="2017934" y="2909293"/>
            <a:ext cx="55032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bg>
      <p:bgPr>
        <a:solidFill>
          <a:schemeClr val="dk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3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288" name="Google Shape;288;p1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" name="Google Shape;289;p1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90" name="Google Shape;290;p1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1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1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1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1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1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1" name="Google Shape;311;p1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3543300" y="1184775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3543300" y="676875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3543300" y="1944898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6072000" y="1184779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 hasCustomPrompt="1"/>
          </p:nvPr>
        </p:nvSpPr>
        <p:spPr>
          <a:xfrm>
            <a:off x="6072000" y="676875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5"/>
          </p:nvPr>
        </p:nvSpPr>
        <p:spPr>
          <a:xfrm>
            <a:off x="6072000" y="1944901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6"/>
          </p:nvPr>
        </p:nvSpPr>
        <p:spPr>
          <a:xfrm>
            <a:off x="3543300" y="3203103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 hasCustomPrompt="1"/>
          </p:nvPr>
        </p:nvSpPr>
        <p:spPr>
          <a:xfrm>
            <a:off x="3543300" y="2694648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8"/>
          </p:nvPr>
        </p:nvSpPr>
        <p:spPr>
          <a:xfrm>
            <a:off x="3543300" y="3962929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9"/>
          </p:nvPr>
        </p:nvSpPr>
        <p:spPr>
          <a:xfrm>
            <a:off x="6072000" y="3203103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72000" y="2695176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14"/>
          </p:nvPr>
        </p:nvSpPr>
        <p:spPr>
          <a:xfrm>
            <a:off x="6072000" y="3962929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5"/>
          </p:nvPr>
        </p:nvSpPr>
        <p:spPr>
          <a:xfrm>
            <a:off x="1037075" y="1955550"/>
            <a:ext cx="23442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lt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327" name="Google Shape;327;p1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1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329" name="Google Shape;329;p1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1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1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0" name="Google Shape;350;p1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1" name="Google Shape;351;p14"/>
          <p:cNvSpPr txBox="1">
            <a:spLocks noGrp="1"/>
          </p:cNvSpPr>
          <p:nvPr>
            <p:ph type="title" hasCustomPrompt="1"/>
          </p:nvPr>
        </p:nvSpPr>
        <p:spPr>
          <a:xfrm>
            <a:off x="2414350" y="746489"/>
            <a:ext cx="46968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2" name="Google Shape;352;p14"/>
          <p:cNvSpPr txBox="1">
            <a:spLocks noGrp="1"/>
          </p:cNvSpPr>
          <p:nvPr>
            <p:ph type="subTitle" idx="1"/>
          </p:nvPr>
        </p:nvSpPr>
        <p:spPr>
          <a:xfrm>
            <a:off x="2414350" y="1356989"/>
            <a:ext cx="46968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3" name="Google Shape;353;p14"/>
          <p:cNvSpPr txBox="1">
            <a:spLocks noGrp="1"/>
          </p:cNvSpPr>
          <p:nvPr>
            <p:ph type="title" idx="2" hasCustomPrompt="1"/>
          </p:nvPr>
        </p:nvSpPr>
        <p:spPr>
          <a:xfrm>
            <a:off x="2414350" y="2044201"/>
            <a:ext cx="46968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4" name="Google Shape;354;p14"/>
          <p:cNvSpPr txBox="1">
            <a:spLocks noGrp="1"/>
          </p:cNvSpPr>
          <p:nvPr>
            <p:ph type="subTitle" idx="3"/>
          </p:nvPr>
        </p:nvSpPr>
        <p:spPr>
          <a:xfrm>
            <a:off x="2414350" y="2657700"/>
            <a:ext cx="46968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title" idx="4" hasCustomPrompt="1"/>
          </p:nvPr>
        </p:nvSpPr>
        <p:spPr>
          <a:xfrm>
            <a:off x="2414350" y="3341912"/>
            <a:ext cx="46968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6" name="Google Shape;356;p14"/>
          <p:cNvSpPr txBox="1">
            <a:spLocks noGrp="1"/>
          </p:cNvSpPr>
          <p:nvPr>
            <p:ph type="subTitle" idx="5"/>
          </p:nvPr>
        </p:nvSpPr>
        <p:spPr>
          <a:xfrm>
            <a:off x="2414350" y="3958411"/>
            <a:ext cx="46968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dk2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5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359" name="Google Shape;359;p1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1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361" name="Google Shape;361;p1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1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1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1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1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1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1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1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1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1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1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1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1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1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1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1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1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1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1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1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1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82" name="Google Shape;382;p1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3" name="Google Shape;383;p15"/>
          <p:cNvSpPr txBox="1">
            <a:spLocks noGrp="1"/>
          </p:cNvSpPr>
          <p:nvPr>
            <p:ph type="title"/>
          </p:nvPr>
        </p:nvSpPr>
        <p:spPr>
          <a:xfrm>
            <a:off x="1113168" y="3247722"/>
            <a:ext cx="23364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ubTitle" idx="1"/>
          </p:nvPr>
        </p:nvSpPr>
        <p:spPr>
          <a:xfrm>
            <a:off x="1113168" y="3638507"/>
            <a:ext cx="23364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/>
          </p:nvPr>
        </p:nvSpPr>
        <p:spPr>
          <a:xfrm flipH="1">
            <a:off x="3600384" y="3247722"/>
            <a:ext cx="23364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3"/>
          </p:nvPr>
        </p:nvSpPr>
        <p:spPr>
          <a:xfrm flipH="1">
            <a:off x="3600384" y="3638507"/>
            <a:ext cx="23364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title" idx="4"/>
          </p:nvPr>
        </p:nvSpPr>
        <p:spPr>
          <a:xfrm>
            <a:off x="6087600" y="3247722"/>
            <a:ext cx="23364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8" name="Google Shape;388;p15"/>
          <p:cNvSpPr txBox="1">
            <a:spLocks noGrp="1"/>
          </p:cNvSpPr>
          <p:nvPr>
            <p:ph type="subTitle" idx="5"/>
          </p:nvPr>
        </p:nvSpPr>
        <p:spPr>
          <a:xfrm>
            <a:off x="6087600" y="3638507"/>
            <a:ext cx="23364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5"/>
          <p:cNvSpPr txBox="1">
            <a:spLocks noGrp="1"/>
          </p:cNvSpPr>
          <p:nvPr>
            <p:ph type="title" idx="6" hasCustomPrompt="1"/>
          </p:nvPr>
        </p:nvSpPr>
        <p:spPr>
          <a:xfrm>
            <a:off x="1721718" y="2029800"/>
            <a:ext cx="11193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0" name="Google Shape;390;p15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211851" y="2029800"/>
            <a:ext cx="11193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5"/>
          <p:cNvSpPr txBox="1">
            <a:spLocks noGrp="1"/>
          </p:cNvSpPr>
          <p:nvPr>
            <p:ph type="title" idx="8" hasCustomPrompt="1"/>
          </p:nvPr>
        </p:nvSpPr>
        <p:spPr>
          <a:xfrm>
            <a:off x="6711300" y="2029800"/>
            <a:ext cx="10890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2" name="Google Shape;392;p15"/>
          <p:cNvSpPr txBox="1">
            <a:spLocks noGrp="1"/>
          </p:cNvSpPr>
          <p:nvPr>
            <p:ph type="title" idx="9"/>
          </p:nvPr>
        </p:nvSpPr>
        <p:spPr>
          <a:xfrm>
            <a:off x="1101000" y="445025"/>
            <a:ext cx="73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3" name="Google Shape;393;p15"/>
          <p:cNvGrpSpPr/>
          <p:nvPr/>
        </p:nvGrpSpPr>
        <p:grpSpPr>
          <a:xfrm flipH="1">
            <a:off x="8025439" y="451922"/>
            <a:ext cx="572771" cy="558909"/>
            <a:chOff x="4804725" y="-1188869"/>
            <a:chExt cx="421807" cy="411568"/>
          </a:xfrm>
        </p:grpSpPr>
        <p:sp>
          <p:nvSpPr>
            <p:cNvPr id="394" name="Google Shape;394;p15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5"/>
          <p:cNvSpPr/>
          <p:nvPr/>
        </p:nvSpPr>
        <p:spPr>
          <a:xfrm rot="-3520891">
            <a:off x="836992" y="93464"/>
            <a:ext cx="683782" cy="85480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bg>
      <p:bgPr>
        <a:solidFill>
          <a:schemeClr val="accent4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6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399" name="Google Shape;399;p16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16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01" name="Google Shape;401;p16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16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6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6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6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6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6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6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6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6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6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6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6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6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6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6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6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6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6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6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6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2" name="Google Shape;422;p16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16"/>
          <p:cNvSpPr txBox="1">
            <a:spLocks noGrp="1"/>
          </p:cNvSpPr>
          <p:nvPr>
            <p:ph type="title"/>
          </p:nvPr>
        </p:nvSpPr>
        <p:spPr>
          <a:xfrm>
            <a:off x="1422187" y="2719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1"/>
          </p:nvPr>
        </p:nvSpPr>
        <p:spPr>
          <a:xfrm>
            <a:off x="1422187" y="1130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accent3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427" name="Google Shape;427;p17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" name="Google Shape;428;p17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29" name="Google Shape;429;p17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7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17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7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7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7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7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7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7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7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7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7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7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7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7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7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7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7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7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7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7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0" name="Google Shape;450;p17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1" name="Google Shape;451;p17"/>
          <p:cNvSpPr txBox="1">
            <a:spLocks noGrp="1"/>
          </p:cNvSpPr>
          <p:nvPr>
            <p:ph type="title"/>
          </p:nvPr>
        </p:nvSpPr>
        <p:spPr>
          <a:xfrm>
            <a:off x="4463325" y="2140500"/>
            <a:ext cx="3671100" cy="13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2" name="Google Shape;452;p17"/>
          <p:cNvSpPr txBox="1">
            <a:spLocks noGrp="1"/>
          </p:cNvSpPr>
          <p:nvPr>
            <p:ph type="title" idx="2" hasCustomPrompt="1"/>
          </p:nvPr>
        </p:nvSpPr>
        <p:spPr>
          <a:xfrm>
            <a:off x="4463325" y="916100"/>
            <a:ext cx="367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3" name="Google Shape;453;p17"/>
          <p:cNvSpPr txBox="1">
            <a:spLocks noGrp="1"/>
          </p:cNvSpPr>
          <p:nvPr>
            <p:ph type="subTitle" idx="1"/>
          </p:nvPr>
        </p:nvSpPr>
        <p:spPr>
          <a:xfrm>
            <a:off x="4711125" y="3540694"/>
            <a:ext cx="34233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bg>
      <p:bgPr>
        <a:solidFill>
          <a:schemeClr val="accen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8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456" name="Google Shape;456;p18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18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58" name="Google Shape;458;p18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18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18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18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18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18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18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18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18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18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18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18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18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8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8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8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8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8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8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8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8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79" name="Google Shape;479;p18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18"/>
          <p:cNvGrpSpPr/>
          <p:nvPr/>
        </p:nvGrpSpPr>
        <p:grpSpPr>
          <a:xfrm flipH="1">
            <a:off x="994566" y="517500"/>
            <a:ext cx="421798" cy="427751"/>
            <a:chOff x="7124413" y="-757600"/>
            <a:chExt cx="421798" cy="427751"/>
          </a:xfrm>
        </p:grpSpPr>
        <p:sp>
          <p:nvSpPr>
            <p:cNvPr id="481" name="Google Shape;481;p18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8"/>
          <p:cNvGrpSpPr/>
          <p:nvPr/>
        </p:nvGrpSpPr>
        <p:grpSpPr>
          <a:xfrm flipH="1">
            <a:off x="7994939" y="451922"/>
            <a:ext cx="572771" cy="558909"/>
            <a:chOff x="4804725" y="-1188869"/>
            <a:chExt cx="421807" cy="411568"/>
          </a:xfrm>
        </p:grpSpPr>
        <p:sp>
          <p:nvSpPr>
            <p:cNvPr id="484" name="Google Shape;484;p18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18"/>
          <p:cNvSpPr/>
          <p:nvPr/>
        </p:nvSpPr>
        <p:spPr>
          <a:xfrm>
            <a:off x="7500275" y="282528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8"/>
          <p:cNvSpPr/>
          <p:nvPr/>
        </p:nvSpPr>
        <p:spPr>
          <a:xfrm rot="-5636904">
            <a:off x="1482363" y="327915"/>
            <a:ext cx="572725" cy="423173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/>
          </p:nvPr>
        </p:nvSpPr>
        <p:spPr>
          <a:xfrm>
            <a:off x="1103250" y="445025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bg>
      <p:bgPr>
        <a:solidFill>
          <a:schemeClr val="accent3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19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491" name="Google Shape;491;p19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2" name="Google Shape;492;p19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93" name="Google Shape;493;p19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9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9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9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9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9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9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9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9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9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9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9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9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9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9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9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9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19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19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19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9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14" name="Google Shape;514;p19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5" name="Google Shape;515;p19"/>
          <p:cNvSpPr txBox="1">
            <a:spLocks noGrp="1"/>
          </p:cNvSpPr>
          <p:nvPr>
            <p:ph type="title"/>
          </p:nvPr>
        </p:nvSpPr>
        <p:spPr>
          <a:xfrm>
            <a:off x="1101050" y="445025"/>
            <a:ext cx="73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9"/>
          <p:cNvSpPr/>
          <p:nvPr/>
        </p:nvSpPr>
        <p:spPr>
          <a:xfrm>
            <a:off x="8216075" y="393975"/>
            <a:ext cx="539772" cy="67477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19"/>
          <p:cNvGrpSpPr/>
          <p:nvPr/>
        </p:nvGrpSpPr>
        <p:grpSpPr>
          <a:xfrm rot="-1668010">
            <a:off x="956605" y="393654"/>
            <a:ext cx="421808" cy="427760"/>
            <a:chOff x="7124413" y="-757600"/>
            <a:chExt cx="421798" cy="427751"/>
          </a:xfrm>
        </p:grpSpPr>
        <p:sp>
          <p:nvSpPr>
            <p:cNvPr id="518" name="Google Shape;518;p19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bg>
      <p:bgPr>
        <a:solidFill>
          <a:schemeClr val="accent4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20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522" name="Google Shape;522;p20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20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524" name="Google Shape;524;p20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20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20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20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20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20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20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20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20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20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20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20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20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20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20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20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20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20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20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20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20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45" name="Google Shape;545;p20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6" name="Google Shape;546;p20"/>
          <p:cNvSpPr txBox="1">
            <a:spLocks noGrp="1"/>
          </p:cNvSpPr>
          <p:nvPr>
            <p:ph type="title"/>
          </p:nvPr>
        </p:nvSpPr>
        <p:spPr>
          <a:xfrm>
            <a:off x="1101050" y="445025"/>
            <a:ext cx="73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7" name="Google Shape;547;p20"/>
          <p:cNvGrpSpPr/>
          <p:nvPr/>
        </p:nvGrpSpPr>
        <p:grpSpPr>
          <a:xfrm>
            <a:off x="8298313" y="4254075"/>
            <a:ext cx="421798" cy="427751"/>
            <a:chOff x="7124413" y="-757600"/>
            <a:chExt cx="421798" cy="427751"/>
          </a:xfrm>
        </p:grpSpPr>
        <p:sp>
          <p:nvSpPr>
            <p:cNvPr id="548" name="Google Shape;548;p20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20"/>
          <p:cNvSpPr/>
          <p:nvPr/>
        </p:nvSpPr>
        <p:spPr>
          <a:xfrm>
            <a:off x="8092450" y="3548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0"/>
          <p:cNvSpPr/>
          <p:nvPr/>
        </p:nvSpPr>
        <p:spPr>
          <a:xfrm>
            <a:off x="1034050" y="399240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39" name="Google Shape;39;p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40;p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1" name="Google Shape;41;p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2" name="Google Shape;62;p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1262925" y="2140500"/>
            <a:ext cx="3671100" cy="13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262925" y="916100"/>
            <a:ext cx="367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1262925" y="3540700"/>
            <a:ext cx="36711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accent3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21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554" name="Google Shape;554;p21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2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556" name="Google Shape;556;p2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2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2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2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2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2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2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2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2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2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2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2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2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2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2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2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2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2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2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2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2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77" name="Google Shape;577;p2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8" name="Google Shape;578;p21"/>
          <p:cNvSpPr txBox="1">
            <a:spLocks noGrp="1"/>
          </p:cNvSpPr>
          <p:nvPr>
            <p:ph type="title"/>
          </p:nvPr>
        </p:nvSpPr>
        <p:spPr>
          <a:xfrm>
            <a:off x="3476625" y="1265300"/>
            <a:ext cx="49272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1"/>
          <p:cNvSpPr txBox="1">
            <a:spLocks noGrp="1"/>
          </p:cNvSpPr>
          <p:nvPr>
            <p:ph type="subTitle" idx="1"/>
          </p:nvPr>
        </p:nvSpPr>
        <p:spPr>
          <a:xfrm>
            <a:off x="3476625" y="3077300"/>
            <a:ext cx="49272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">
    <p:bg>
      <p:bgPr>
        <a:solidFill>
          <a:schemeClr val="lt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22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582" name="Google Shape;582;p2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2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584" name="Google Shape;584;p2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2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2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2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2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2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2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2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2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2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2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2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2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2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2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2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2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2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2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2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2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05" name="Google Shape;605;p2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6" name="Google Shape;606;p22"/>
          <p:cNvSpPr txBox="1">
            <a:spLocks noGrp="1"/>
          </p:cNvSpPr>
          <p:nvPr>
            <p:ph type="title"/>
          </p:nvPr>
        </p:nvSpPr>
        <p:spPr>
          <a:xfrm>
            <a:off x="1253400" y="853163"/>
            <a:ext cx="32043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2"/>
          <p:cNvSpPr txBox="1">
            <a:spLocks noGrp="1"/>
          </p:cNvSpPr>
          <p:nvPr>
            <p:ph type="subTitle" idx="1"/>
          </p:nvPr>
        </p:nvSpPr>
        <p:spPr>
          <a:xfrm>
            <a:off x="1253400" y="3285650"/>
            <a:ext cx="32043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">
    <p:bg>
      <p:bgPr>
        <a:solidFill>
          <a:schemeClr val="accent2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3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610" name="Google Shape;610;p2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1" name="Google Shape;611;p2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612" name="Google Shape;612;p2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2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2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2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2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2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2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2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2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33" name="Google Shape;633;p2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4" name="Google Shape;634;p23"/>
          <p:cNvSpPr txBox="1">
            <a:spLocks noGrp="1"/>
          </p:cNvSpPr>
          <p:nvPr>
            <p:ph type="title"/>
          </p:nvPr>
        </p:nvSpPr>
        <p:spPr>
          <a:xfrm>
            <a:off x="1178092" y="1431538"/>
            <a:ext cx="30798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23"/>
          <p:cNvSpPr txBox="1">
            <a:spLocks noGrp="1"/>
          </p:cNvSpPr>
          <p:nvPr>
            <p:ph type="subTitle" idx="1"/>
          </p:nvPr>
        </p:nvSpPr>
        <p:spPr>
          <a:xfrm>
            <a:off x="1178092" y="2707263"/>
            <a:ext cx="3079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6" name="Google Shape;636;p23"/>
          <p:cNvGrpSpPr/>
          <p:nvPr/>
        </p:nvGrpSpPr>
        <p:grpSpPr>
          <a:xfrm flipH="1">
            <a:off x="8147964" y="4252397"/>
            <a:ext cx="572771" cy="558909"/>
            <a:chOff x="4804725" y="-1188869"/>
            <a:chExt cx="421807" cy="411568"/>
          </a:xfrm>
        </p:grpSpPr>
        <p:sp>
          <p:nvSpPr>
            <p:cNvPr id="637" name="Google Shape;637;p2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_1_1">
    <p:bg>
      <p:bgPr>
        <a:solidFill>
          <a:schemeClr val="dk2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2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641" name="Google Shape;641;p2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2" name="Google Shape;642;p2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643" name="Google Shape;643;p2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2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2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2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2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2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2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2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64" name="Google Shape;664;p2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5" name="Google Shape;665;p24"/>
          <p:cNvSpPr txBox="1">
            <a:spLocks noGrp="1"/>
          </p:cNvSpPr>
          <p:nvPr>
            <p:ph type="title"/>
          </p:nvPr>
        </p:nvSpPr>
        <p:spPr>
          <a:xfrm>
            <a:off x="4930942" y="1431538"/>
            <a:ext cx="30798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4"/>
          <p:cNvSpPr txBox="1">
            <a:spLocks noGrp="1"/>
          </p:cNvSpPr>
          <p:nvPr>
            <p:ph type="subTitle" idx="1"/>
          </p:nvPr>
        </p:nvSpPr>
        <p:spPr>
          <a:xfrm>
            <a:off x="4930942" y="2707263"/>
            <a:ext cx="3079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7" name="Google Shape;667;p24"/>
          <p:cNvGrpSpPr/>
          <p:nvPr/>
        </p:nvGrpSpPr>
        <p:grpSpPr>
          <a:xfrm flipH="1">
            <a:off x="7995564" y="4099997"/>
            <a:ext cx="572771" cy="558909"/>
            <a:chOff x="4804725" y="-1188869"/>
            <a:chExt cx="421807" cy="411568"/>
          </a:xfrm>
        </p:grpSpPr>
        <p:sp>
          <p:nvSpPr>
            <p:cNvPr id="668" name="Google Shape;668;p24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_1_1_1">
    <p:bg>
      <p:bgPr>
        <a:solidFill>
          <a:schemeClr val="lt2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25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672" name="Google Shape;672;p2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3" name="Google Shape;673;p2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674" name="Google Shape;674;p2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2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2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2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2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2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2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2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5" name="Google Shape;695;p2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6" name="Google Shape;696;p25"/>
          <p:cNvSpPr txBox="1">
            <a:spLocks noGrp="1"/>
          </p:cNvSpPr>
          <p:nvPr>
            <p:ph type="title"/>
          </p:nvPr>
        </p:nvSpPr>
        <p:spPr>
          <a:xfrm>
            <a:off x="1178092" y="2041138"/>
            <a:ext cx="30798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25"/>
          <p:cNvSpPr txBox="1">
            <a:spLocks noGrp="1"/>
          </p:cNvSpPr>
          <p:nvPr>
            <p:ph type="subTitle" idx="1"/>
          </p:nvPr>
        </p:nvSpPr>
        <p:spPr>
          <a:xfrm>
            <a:off x="1178092" y="3316863"/>
            <a:ext cx="3079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bg>
      <p:bgPr>
        <a:solidFill>
          <a:schemeClr val="accent4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26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700" name="Google Shape;700;p26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1" name="Google Shape;701;p26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702" name="Google Shape;702;p26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26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26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26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26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26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26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26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26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26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26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26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26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26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26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26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26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26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26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26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26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23" name="Google Shape;723;p26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4" name="Google Shape;724;p26"/>
          <p:cNvSpPr txBox="1">
            <a:spLocks noGrp="1"/>
          </p:cNvSpPr>
          <p:nvPr>
            <p:ph type="title"/>
          </p:nvPr>
        </p:nvSpPr>
        <p:spPr>
          <a:xfrm>
            <a:off x="2005811" y="1337750"/>
            <a:ext cx="234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5" name="Google Shape;725;p26"/>
          <p:cNvSpPr txBox="1">
            <a:spLocks noGrp="1"/>
          </p:cNvSpPr>
          <p:nvPr>
            <p:ph type="subTitle" idx="1"/>
          </p:nvPr>
        </p:nvSpPr>
        <p:spPr>
          <a:xfrm>
            <a:off x="2005810" y="3886200"/>
            <a:ext cx="2347800" cy="7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6"/>
          <p:cNvSpPr txBox="1">
            <a:spLocks noGrp="1"/>
          </p:cNvSpPr>
          <p:nvPr>
            <p:ph type="title" idx="2"/>
          </p:nvPr>
        </p:nvSpPr>
        <p:spPr>
          <a:xfrm>
            <a:off x="5182359" y="1337750"/>
            <a:ext cx="2347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7" name="Google Shape;727;p26"/>
          <p:cNvSpPr txBox="1">
            <a:spLocks noGrp="1"/>
          </p:cNvSpPr>
          <p:nvPr>
            <p:ph type="subTitle" idx="3"/>
          </p:nvPr>
        </p:nvSpPr>
        <p:spPr>
          <a:xfrm>
            <a:off x="5182360" y="3886200"/>
            <a:ext cx="2347800" cy="7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6"/>
          <p:cNvSpPr txBox="1">
            <a:spLocks noGrp="1"/>
          </p:cNvSpPr>
          <p:nvPr>
            <p:ph type="title" idx="4"/>
          </p:nvPr>
        </p:nvSpPr>
        <p:spPr>
          <a:xfrm>
            <a:off x="1101000" y="445025"/>
            <a:ext cx="73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26"/>
          <p:cNvGrpSpPr/>
          <p:nvPr/>
        </p:nvGrpSpPr>
        <p:grpSpPr>
          <a:xfrm flipH="1">
            <a:off x="1100991" y="517500"/>
            <a:ext cx="421798" cy="427751"/>
            <a:chOff x="7124413" y="-757600"/>
            <a:chExt cx="421798" cy="427751"/>
          </a:xfrm>
        </p:grpSpPr>
        <p:sp>
          <p:nvSpPr>
            <p:cNvPr id="730" name="Google Shape;730;p26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26"/>
          <p:cNvGrpSpPr/>
          <p:nvPr/>
        </p:nvGrpSpPr>
        <p:grpSpPr>
          <a:xfrm flipH="1">
            <a:off x="8025439" y="451922"/>
            <a:ext cx="572771" cy="558909"/>
            <a:chOff x="4804725" y="-1188869"/>
            <a:chExt cx="421807" cy="411568"/>
          </a:xfrm>
        </p:grpSpPr>
        <p:sp>
          <p:nvSpPr>
            <p:cNvPr id="733" name="Google Shape;733;p26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26"/>
          <p:cNvSpPr/>
          <p:nvPr/>
        </p:nvSpPr>
        <p:spPr>
          <a:xfrm rot="-3520891">
            <a:off x="7969929" y="3973039"/>
            <a:ext cx="683782" cy="85480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">
    <p:bg>
      <p:bgPr>
        <a:solidFill>
          <a:schemeClr val="accent4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27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738" name="Google Shape;738;p27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9" name="Google Shape;739;p27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740" name="Google Shape;740;p27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27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27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27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27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27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27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27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27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27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27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27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27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27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27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27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27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27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27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27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27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1" name="Google Shape;761;p27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62" name="Google Shape;762;p27"/>
          <p:cNvGrpSpPr/>
          <p:nvPr/>
        </p:nvGrpSpPr>
        <p:grpSpPr>
          <a:xfrm flipH="1">
            <a:off x="7357266" y="1108050"/>
            <a:ext cx="421798" cy="427751"/>
            <a:chOff x="7124413" y="-757600"/>
            <a:chExt cx="421798" cy="427751"/>
          </a:xfrm>
        </p:grpSpPr>
        <p:sp>
          <p:nvSpPr>
            <p:cNvPr id="763" name="Google Shape;763;p27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27"/>
          <p:cNvGrpSpPr/>
          <p:nvPr/>
        </p:nvGrpSpPr>
        <p:grpSpPr>
          <a:xfrm flipH="1">
            <a:off x="7994939" y="451922"/>
            <a:ext cx="572771" cy="558909"/>
            <a:chOff x="4804725" y="-1188869"/>
            <a:chExt cx="421807" cy="411568"/>
          </a:xfrm>
        </p:grpSpPr>
        <p:sp>
          <p:nvSpPr>
            <p:cNvPr id="766" name="Google Shape;766;p27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27"/>
          <p:cNvSpPr/>
          <p:nvPr/>
        </p:nvSpPr>
        <p:spPr>
          <a:xfrm>
            <a:off x="7422200" y="519790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7"/>
          <p:cNvSpPr/>
          <p:nvPr/>
        </p:nvSpPr>
        <p:spPr>
          <a:xfrm rot="-5636904">
            <a:off x="965938" y="628165"/>
            <a:ext cx="572725" cy="423173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7"/>
          <p:cNvSpPr txBox="1">
            <a:spLocks noGrp="1"/>
          </p:cNvSpPr>
          <p:nvPr>
            <p:ph type="title"/>
          </p:nvPr>
        </p:nvSpPr>
        <p:spPr>
          <a:xfrm>
            <a:off x="1101000" y="445025"/>
            <a:ext cx="73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7"/>
          <p:cNvSpPr txBox="1">
            <a:spLocks noGrp="1"/>
          </p:cNvSpPr>
          <p:nvPr>
            <p:ph type="body" idx="1"/>
          </p:nvPr>
        </p:nvSpPr>
        <p:spPr>
          <a:xfrm>
            <a:off x="4767600" y="1390750"/>
            <a:ext cx="36579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6B3D"/>
              </a:buClr>
              <a:buSzPts val="1800"/>
              <a:buFont typeface="Cabin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9pPr>
          </a:lstStyle>
          <a:p>
            <a:endParaRPr/>
          </a:p>
        </p:txBody>
      </p:sp>
      <p:sp>
        <p:nvSpPr>
          <p:cNvPr id="772" name="Google Shape;772;p27"/>
          <p:cNvSpPr txBox="1">
            <a:spLocks noGrp="1"/>
          </p:cNvSpPr>
          <p:nvPr>
            <p:ph type="body" idx="2"/>
          </p:nvPr>
        </p:nvSpPr>
        <p:spPr>
          <a:xfrm>
            <a:off x="1101000" y="1390650"/>
            <a:ext cx="34575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6B3D"/>
              </a:buClr>
              <a:buSzPts val="1800"/>
              <a:buFont typeface="Cabin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28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775" name="Google Shape;775;p28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6" name="Google Shape;776;p28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777" name="Google Shape;777;p28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8" name="Google Shape;778;p28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9" name="Google Shape;779;p28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28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28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28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28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28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28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28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28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28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28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28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28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28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28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28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28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28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28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98" name="Google Shape;798;p28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9" name="Google Shape;799;p28"/>
          <p:cNvSpPr txBox="1">
            <a:spLocks noGrp="1"/>
          </p:cNvSpPr>
          <p:nvPr>
            <p:ph type="title"/>
          </p:nvPr>
        </p:nvSpPr>
        <p:spPr>
          <a:xfrm>
            <a:off x="1497356" y="3589153"/>
            <a:ext cx="27159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" name="Google Shape;800;p28"/>
          <p:cNvSpPr txBox="1">
            <a:spLocks noGrp="1"/>
          </p:cNvSpPr>
          <p:nvPr>
            <p:ph type="subTitle" idx="1"/>
          </p:nvPr>
        </p:nvSpPr>
        <p:spPr>
          <a:xfrm>
            <a:off x="1497356" y="1810200"/>
            <a:ext cx="271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8"/>
          <p:cNvSpPr txBox="1">
            <a:spLocks noGrp="1"/>
          </p:cNvSpPr>
          <p:nvPr>
            <p:ph type="title" idx="2"/>
          </p:nvPr>
        </p:nvSpPr>
        <p:spPr>
          <a:xfrm>
            <a:off x="1497356" y="2527139"/>
            <a:ext cx="27159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2" name="Google Shape;802;p28"/>
          <p:cNvSpPr txBox="1">
            <a:spLocks noGrp="1"/>
          </p:cNvSpPr>
          <p:nvPr>
            <p:ph type="subTitle" idx="3"/>
          </p:nvPr>
        </p:nvSpPr>
        <p:spPr>
          <a:xfrm>
            <a:off x="1497356" y="2872250"/>
            <a:ext cx="271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28"/>
          <p:cNvSpPr txBox="1">
            <a:spLocks noGrp="1"/>
          </p:cNvSpPr>
          <p:nvPr>
            <p:ph type="title" idx="4"/>
          </p:nvPr>
        </p:nvSpPr>
        <p:spPr>
          <a:xfrm>
            <a:off x="1497356" y="1465125"/>
            <a:ext cx="2715900" cy="3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4" name="Google Shape;804;p28"/>
          <p:cNvSpPr txBox="1">
            <a:spLocks noGrp="1"/>
          </p:cNvSpPr>
          <p:nvPr>
            <p:ph type="subTitle" idx="5"/>
          </p:nvPr>
        </p:nvSpPr>
        <p:spPr>
          <a:xfrm>
            <a:off x="1497356" y="3934300"/>
            <a:ext cx="271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8"/>
          <p:cNvSpPr txBox="1">
            <a:spLocks noGrp="1"/>
          </p:cNvSpPr>
          <p:nvPr>
            <p:ph type="title" idx="6"/>
          </p:nvPr>
        </p:nvSpPr>
        <p:spPr>
          <a:xfrm>
            <a:off x="1093550" y="445025"/>
            <a:ext cx="734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28"/>
          <p:cNvGrpSpPr/>
          <p:nvPr/>
        </p:nvGrpSpPr>
        <p:grpSpPr>
          <a:xfrm flipH="1">
            <a:off x="1100991" y="445025"/>
            <a:ext cx="421798" cy="427751"/>
            <a:chOff x="7124413" y="-757600"/>
            <a:chExt cx="421798" cy="427751"/>
          </a:xfrm>
        </p:grpSpPr>
        <p:sp>
          <p:nvSpPr>
            <p:cNvPr id="807" name="Google Shape;807;p28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28"/>
          <p:cNvGrpSpPr/>
          <p:nvPr/>
        </p:nvGrpSpPr>
        <p:grpSpPr>
          <a:xfrm flipH="1">
            <a:off x="8147964" y="4252397"/>
            <a:ext cx="572771" cy="558909"/>
            <a:chOff x="4804725" y="-1188869"/>
            <a:chExt cx="421807" cy="411568"/>
          </a:xfrm>
        </p:grpSpPr>
        <p:sp>
          <p:nvSpPr>
            <p:cNvPr id="810" name="Google Shape;810;p28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2" name="Google Shape;812;p28"/>
          <p:cNvSpPr/>
          <p:nvPr/>
        </p:nvSpPr>
        <p:spPr>
          <a:xfrm>
            <a:off x="8092450" y="3548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bg>
      <p:bgPr>
        <a:solidFill>
          <a:schemeClr val="dk2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29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815" name="Google Shape;815;p29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6" name="Google Shape;816;p29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817" name="Google Shape;817;p29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29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29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29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29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29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29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29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29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29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29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29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29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29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29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29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29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9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29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29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29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38" name="Google Shape;838;p29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9" name="Google Shape;839;p29"/>
          <p:cNvSpPr txBox="1">
            <a:spLocks noGrp="1"/>
          </p:cNvSpPr>
          <p:nvPr>
            <p:ph type="title"/>
          </p:nvPr>
        </p:nvSpPr>
        <p:spPr>
          <a:xfrm>
            <a:off x="2470105" y="1723025"/>
            <a:ext cx="22203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0" name="Google Shape;840;p29"/>
          <p:cNvSpPr txBox="1">
            <a:spLocks noGrp="1"/>
          </p:cNvSpPr>
          <p:nvPr>
            <p:ph type="subTitle" idx="1"/>
          </p:nvPr>
        </p:nvSpPr>
        <p:spPr>
          <a:xfrm>
            <a:off x="2470100" y="2071425"/>
            <a:ext cx="22203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29"/>
          <p:cNvSpPr txBox="1">
            <a:spLocks noGrp="1"/>
          </p:cNvSpPr>
          <p:nvPr>
            <p:ph type="title" idx="2"/>
          </p:nvPr>
        </p:nvSpPr>
        <p:spPr>
          <a:xfrm>
            <a:off x="5923653" y="1723025"/>
            <a:ext cx="22203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2" name="Google Shape;842;p29"/>
          <p:cNvSpPr txBox="1">
            <a:spLocks noGrp="1"/>
          </p:cNvSpPr>
          <p:nvPr>
            <p:ph type="subTitle" idx="3"/>
          </p:nvPr>
        </p:nvSpPr>
        <p:spPr>
          <a:xfrm>
            <a:off x="5923650" y="2071425"/>
            <a:ext cx="22203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9"/>
          <p:cNvSpPr txBox="1">
            <a:spLocks noGrp="1"/>
          </p:cNvSpPr>
          <p:nvPr>
            <p:ph type="title" idx="4"/>
          </p:nvPr>
        </p:nvSpPr>
        <p:spPr>
          <a:xfrm>
            <a:off x="2470105" y="3232625"/>
            <a:ext cx="22203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5"/>
          </p:nvPr>
        </p:nvSpPr>
        <p:spPr>
          <a:xfrm>
            <a:off x="2470100" y="3581025"/>
            <a:ext cx="22203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6"/>
          </p:nvPr>
        </p:nvSpPr>
        <p:spPr>
          <a:xfrm>
            <a:off x="5923655" y="3232625"/>
            <a:ext cx="22203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7"/>
          </p:nvPr>
        </p:nvSpPr>
        <p:spPr>
          <a:xfrm>
            <a:off x="5923650" y="3581025"/>
            <a:ext cx="22203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8"/>
          </p:nvPr>
        </p:nvSpPr>
        <p:spPr>
          <a:xfrm>
            <a:off x="1101000" y="445025"/>
            <a:ext cx="73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48" name="Google Shape;848;p29"/>
          <p:cNvGrpSpPr/>
          <p:nvPr/>
        </p:nvGrpSpPr>
        <p:grpSpPr>
          <a:xfrm>
            <a:off x="994566" y="451922"/>
            <a:ext cx="572771" cy="558909"/>
            <a:chOff x="4804725" y="-1188869"/>
            <a:chExt cx="421807" cy="411568"/>
          </a:xfrm>
        </p:grpSpPr>
        <p:sp>
          <p:nvSpPr>
            <p:cNvPr id="849" name="Google Shape;849;p29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29"/>
          <p:cNvSpPr/>
          <p:nvPr/>
        </p:nvSpPr>
        <p:spPr>
          <a:xfrm>
            <a:off x="8092463" y="38686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bg>
      <p:bgPr>
        <a:solidFill>
          <a:schemeClr val="accent2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30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854" name="Google Shape;854;p30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5" name="Google Shape;855;p30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856" name="Google Shape;856;p30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30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30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30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30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30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30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30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30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30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30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30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30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30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30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30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30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30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30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30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30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77" name="Google Shape;877;p30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8" name="Google Shape;878;p30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879" name="Google Shape;879;p30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0"/>
          <p:cNvSpPr/>
          <p:nvPr/>
        </p:nvSpPr>
        <p:spPr>
          <a:xfrm>
            <a:off x="8092450" y="3548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0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"/>
          <p:cNvSpPr txBox="1">
            <a:spLocks noGrp="1"/>
          </p:cNvSpPr>
          <p:nvPr>
            <p:ph type="title"/>
          </p:nvPr>
        </p:nvSpPr>
        <p:spPr>
          <a:xfrm>
            <a:off x="1297235" y="21876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4" name="Google Shape;884;p30"/>
          <p:cNvSpPr txBox="1">
            <a:spLocks noGrp="1"/>
          </p:cNvSpPr>
          <p:nvPr>
            <p:ph type="subTitle" idx="1"/>
          </p:nvPr>
        </p:nvSpPr>
        <p:spPr>
          <a:xfrm>
            <a:off x="1297235" y="26980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30"/>
          <p:cNvSpPr txBox="1">
            <a:spLocks noGrp="1"/>
          </p:cNvSpPr>
          <p:nvPr>
            <p:ph type="title" idx="2"/>
          </p:nvPr>
        </p:nvSpPr>
        <p:spPr>
          <a:xfrm>
            <a:off x="3775008" y="21876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6" name="Google Shape;886;p30"/>
          <p:cNvSpPr txBox="1">
            <a:spLocks noGrp="1"/>
          </p:cNvSpPr>
          <p:nvPr>
            <p:ph type="subTitle" idx="3"/>
          </p:nvPr>
        </p:nvSpPr>
        <p:spPr>
          <a:xfrm>
            <a:off x="3775008" y="26980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30"/>
          <p:cNvSpPr txBox="1">
            <a:spLocks noGrp="1"/>
          </p:cNvSpPr>
          <p:nvPr>
            <p:ph type="title" idx="4"/>
          </p:nvPr>
        </p:nvSpPr>
        <p:spPr>
          <a:xfrm>
            <a:off x="1297235" y="34115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8" name="Google Shape;888;p30"/>
          <p:cNvSpPr txBox="1">
            <a:spLocks noGrp="1"/>
          </p:cNvSpPr>
          <p:nvPr>
            <p:ph type="subTitle" idx="5"/>
          </p:nvPr>
        </p:nvSpPr>
        <p:spPr>
          <a:xfrm>
            <a:off x="1297235" y="39218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30"/>
          <p:cNvSpPr txBox="1">
            <a:spLocks noGrp="1"/>
          </p:cNvSpPr>
          <p:nvPr>
            <p:ph type="title" idx="6"/>
          </p:nvPr>
        </p:nvSpPr>
        <p:spPr>
          <a:xfrm>
            <a:off x="3775008" y="34115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0" name="Google Shape;890;p30"/>
          <p:cNvSpPr txBox="1">
            <a:spLocks noGrp="1"/>
          </p:cNvSpPr>
          <p:nvPr>
            <p:ph type="subTitle" idx="7"/>
          </p:nvPr>
        </p:nvSpPr>
        <p:spPr>
          <a:xfrm>
            <a:off x="3775008" y="39218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30"/>
          <p:cNvSpPr txBox="1">
            <a:spLocks noGrp="1"/>
          </p:cNvSpPr>
          <p:nvPr>
            <p:ph type="title" idx="8"/>
          </p:nvPr>
        </p:nvSpPr>
        <p:spPr>
          <a:xfrm>
            <a:off x="6252787" y="21876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2" name="Google Shape;892;p30"/>
          <p:cNvSpPr txBox="1">
            <a:spLocks noGrp="1"/>
          </p:cNvSpPr>
          <p:nvPr>
            <p:ph type="subTitle" idx="9"/>
          </p:nvPr>
        </p:nvSpPr>
        <p:spPr>
          <a:xfrm>
            <a:off x="6252787" y="26980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0"/>
          <p:cNvSpPr txBox="1">
            <a:spLocks noGrp="1"/>
          </p:cNvSpPr>
          <p:nvPr>
            <p:ph type="title" idx="13"/>
          </p:nvPr>
        </p:nvSpPr>
        <p:spPr>
          <a:xfrm>
            <a:off x="6252787" y="34115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0"/>
          <p:cNvSpPr txBox="1">
            <a:spLocks noGrp="1"/>
          </p:cNvSpPr>
          <p:nvPr>
            <p:ph type="subTitle" idx="14"/>
          </p:nvPr>
        </p:nvSpPr>
        <p:spPr>
          <a:xfrm>
            <a:off x="6252787" y="39218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0"/>
          <p:cNvSpPr txBox="1">
            <a:spLocks noGrp="1"/>
          </p:cNvSpPr>
          <p:nvPr>
            <p:ph type="title" idx="15"/>
          </p:nvPr>
        </p:nvSpPr>
        <p:spPr>
          <a:xfrm>
            <a:off x="1101000" y="445025"/>
            <a:ext cx="73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68" name="Google Shape;68;p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70" name="Google Shape;70;p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1" name="Google Shape;91;p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1101000" y="1152475"/>
            <a:ext cx="732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1110425" y="445025"/>
            <a:ext cx="732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8015875" y="592253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1110425" y="393988"/>
            <a:ext cx="539772" cy="67477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8223450" y="4302800"/>
            <a:ext cx="421798" cy="427751"/>
            <a:chOff x="7124413" y="-757600"/>
            <a:chExt cx="421798" cy="427751"/>
          </a:xfrm>
        </p:grpSpPr>
        <p:sp>
          <p:nvSpPr>
            <p:cNvPr id="97" name="Google Shape;97;p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bg>
      <p:bgPr>
        <a:solidFill>
          <a:schemeClr val="dk2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1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898" name="Google Shape;898;p31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9" name="Google Shape;899;p3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00" name="Google Shape;900;p3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3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3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3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3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3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3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3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3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3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3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3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3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3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3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3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3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3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3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3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3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21" name="Google Shape;921;p3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2" name="Google Shape;922;p31"/>
          <p:cNvSpPr txBox="1">
            <a:spLocks noGrp="1"/>
          </p:cNvSpPr>
          <p:nvPr>
            <p:ph type="ctrTitle"/>
          </p:nvPr>
        </p:nvSpPr>
        <p:spPr>
          <a:xfrm>
            <a:off x="1069125" y="532625"/>
            <a:ext cx="3597000" cy="99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3" name="Google Shape;923;p31"/>
          <p:cNvSpPr txBox="1">
            <a:spLocks noGrp="1"/>
          </p:cNvSpPr>
          <p:nvPr>
            <p:ph type="subTitle" idx="1"/>
          </p:nvPr>
        </p:nvSpPr>
        <p:spPr>
          <a:xfrm>
            <a:off x="4723500" y="2076450"/>
            <a:ext cx="3772800" cy="13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72D3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4" name="Google Shape;924;p31"/>
          <p:cNvSpPr txBox="1"/>
          <p:nvPr/>
        </p:nvSpPr>
        <p:spPr>
          <a:xfrm>
            <a:off x="4723500" y="3641900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bg>
      <p:bgPr>
        <a:solidFill>
          <a:schemeClr val="lt2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2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27" name="Google Shape;927;p3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29" name="Google Shape;929;p3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3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3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3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3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3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3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3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3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3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3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0" name="Google Shape;940;p3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1" name="Google Shape;941;p3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2" name="Google Shape;942;p3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3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4" name="Google Shape;944;p3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5" name="Google Shape;945;p3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6" name="Google Shape;946;p3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7" name="Google Shape;947;p3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8" name="Google Shape;948;p3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3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50" name="Google Shape;950;p3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51" name="Google Shape;951;p32"/>
          <p:cNvGrpSpPr/>
          <p:nvPr/>
        </p:nvGrpSpPr>
        <p:grpSpPr>
          <a:xfrm flipH="1">
            <a:off x="8147964" y="4252397"/>
            <a:ext cx="572771" cy="558909"/>
            <a:chOff x="4804725" y="-1188869"/>
            <a:chExt cx="421807" cy="411568"/>
          </a:xfrm>
        </p:grpSpPr>
        <p:sp>
          <p:nvSpPr>
            <p:cNvPr id="952" name="Google Shape;952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4" name="Google Shape;954;p32"/>
          <p:cNvSpPr/>
          <p:nvPr/>
        </p:nvSpPr>
        <p:spPr>
          <a:xfrm>
            <a:off x="8092450" y="3548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32"/>
          <p:cNvGrpSpPr/>
          <p:nvPr/>
        </p:nvGrpSpPr>
        <p:grpSpPr>
          <a:xfrm>
            <a:off x="8147964" y="3337997"/>
            <a:ext cx="572771" cy="558909"/>
            <a:chOff x="4804725" y="-1188869"/>
            <a:chExt cx="421807" cy="411568"/>
          </a:xfrm>
        </p:grpSpPr>
        <p:sp>
          <p:nvSpPr>
            <p:cNvPr id="956" name="Google Shape;956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bg>
      <p:bgPr>
        <a:solidFill>
          <a:schemeClr val="accent1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60" name="Google Shape;960;p3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3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62" name="Google Shape;962;p3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3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3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3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3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3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3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3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3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3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3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3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3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3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3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3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3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3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3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3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3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83" name="Google Shape;983;p3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84" name="Google Shape;984;p33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" name="Google Shape;985;p33"/>
          <p:cNvGrpSpPr/>
          <p:nvPr/>
        </p:nvGrpSpPr>
        <p:grpSpPr>
          <a:xfrm>
            <a:off x="8145913" y="517500"/>
            <a:ext cx="421798" cy="427751"/>
            <a:chOff x="7124413" y="-757600"/>
            <a:chExt cx="421798" cy="427751"/>
          </a:xfrm>
        </p:grpSpPr>
        <p:sp>
          <p:nvSpPr>
            <p:cNvPr id="986" name="Google Shape;986;p3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33"/>
          <p:cNvGrpSpPr/>
          <p:nvPr/>
        </p:nvGrpSpPr>
        <p:grpSpPr>
          <a:xfrm>
            <a:off x="1032666" y="4252397"/>
            <a:ext cx="572771" cy="558909"/>
            <a:chOff x="4804725" y="-1188869"/>
            <a:chExt cx="421807" cy="411568"/>
          </a:xfrm>
        </p:grpSpPr>
        <p:sp>
          <p:nvSpPr>
            <p:cNvPr id="989" name="Google Shape;989;p3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_1_1">
    <p:bg>
      <p:bgPr>
        <a:solidFill>
          <a:schemeClr val="dk2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024" name="Google Shape;1024;p3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5" name="Google Shape;1025;p3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026" name="Google Shape;1026;p3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3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3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3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3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3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3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3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3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3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3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3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3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3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3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3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3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3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3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3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3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47" name="Google Shape;1047;p3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48" name="Google Shape;1048;p35"/>
          <p:cNvGrpSpPr/>
          <p:nvPr/>
        </p:nvGrpSpPr>
        <p:grpSpPr>
          <a:xfrm rot="-1328026" flipH="1">
            <a:off x="2709650" y="-173598"/>
            <a:ext cx="3880551" cy="2061360"/>
            <a:chOff x="-414611" y="-234423"/>
            <a:chExt cx="4662232" cy="2476592"/>
          </a:xfrm>
        </p:grpSpPr>
        <p:grpSp>
          <p:nvGrpSpPr>
            <p:cNvPr id="1049" name="Google Shape;1049;p35"/>
            <p:cNvGrpSpPr/>
            <p:nvPr/>
          </p:nvGrpSpPr>
          <p:grpSpPr>
            <a:xfrm>
              <a:off x="-414611" y="-234423"/>
              <a:ext cx="4662232" cy="2476592"/>
              <a:chOff x="-414611" y="-234423"/>
              <a:chExt cx="4662232" cy="2476592"/>
            </a:xfrm>
          </p:grpSpPr>
          <p:sp>
            <p:nvSpPr>
              <p:cNvPr id="1050" name="Google Shape;1050;p35"/>
              <p:cNvSpPr/>
              <p:nvPr/>
            </p:nvSpPr>
            <p:spPr>
              <a:xfrm rot="-1139945">
                <a:off x="-369483" y="482665"/>
                <a:ext cx="4571976" cy="1042415"/>
              </a:xfrm>
              <a:custGeom>
                <a:avLst/>
                <a:gdLst/>
                <a:ahLst/>
                <a:cxnLst/>
                <a:rect l="l" t="t" r="r" b="b"/>
                <a:pathLst>
                  <a:path w="72350" h="16530" extrusionOk="0">
                    <a:moveTo>
                      <a:pt x="72031" y="0"/>
                    </a:moveTo>
                    <a:cubicBezTo>
                      <a:pt x="71980" y="0"/>
                      <a:pt x="71929" y="13"/>
                      <a:pt x="71882" y="40"/>
                    </a:cubicBezTo>
                    <a:cubicBezTo>
                      <a:pt x="69735" y="1269"/>
                      <a:pt x="67550" y="2401"/>
                      <a:pt x="65287" y="3396"/>
                    </a:cubicBezTo>
                    <a:lnTo>
                      <a:pt x="65228" y="3279"/>
                    </a:lnTo>
                    <a:lnTo>
                      <a:pt x="60253" y="5386"/>
                    </a:lnTo>
                    <a:cubicBezTo>
                      <a:pt x="59784" y="5542"/>
                      <a:pt x="59316" y="5698"/>
                      <a:pt x="58848" y="5854"/>
                    </a:cubicBezTo>
                    <a:cubicBezTo>
                      <a:pt x="58614" y="5933"/>
                      <a:pt x="58399" y="5991"/>
                      <a:pt x="58165" y="6069"/>
                    </a:cubicBezTo>
                    <a:lnTo>
                      <a:pt x="58048" y="5815"/>
                    </a:lnTo>
                    <a:lnTo>
                      <a:pt x="52487" y="7415"/>
                    </a:lnTo>
                    <a:lnTo>
                      <a:pt x="52526" y="7571"/>
                    </a:lnTo>
                    <a:cubicBezTo>
                      <a:pt x="51765" y="7728"/>
                      <a:pt x="50985" y="7884"/>
                      <a:pt x="50204" y="8020"/>
                    </a:cubicBezTo>
                    <a:lnTo>
                      <a:pt x="50185" y="7845"/>
                    </a:lnTo>
                    <a:lnTo>
                      <a:pt x="44390" y="8274"/>
                    </a:lnTo>
                    <a:lnTo>
                      <a:pt x="44448" y="8840"/>
                    </a:lnTo>
                    <a:cubicBezTo>
                      <a:pt x="43707" y="8918"/>
                      <a:pt x="42946" y="8976"/>
                      <a:pt x="42204" y="9035"/>
                    </a:cubicBezTo>
                    <a:lnTo>
                      <a:pt x="42165" y="8625"/>
                    </a:lnTo>
                    <a:lnTo>
                      <a:pt x="36370" y="8606"/>
                    </a:lnTo>
                    <a:lnTo>
                      <a:pt x="36370" y="9210"/>
                    </a:lnTo>
                    <a:cubicBezTo>
                      <a:pt x="35473" y="9191"/>
                      <a:pt x="34575" y="9171"/>
                      <a:pt x="33678" y="9132"/>
                    </a:cubicBezTo>
                    <a:lnTo>
                      <a:pt x="33678" y="8879"/>
                    </a:lnTo>
                    <a:lnTo>
                      <a:pt x="27902" y="8352"/>
                    </a:lnTo>
                    <a:lnTo>
                      <a:pt x="27883" y="8684"/>
                    </a:lnTo>
                    <a:cubicBezTo>
                      <a:pt x="27044" y="8586"/>
                      <a:pt x="26205" y="8469"/>
                      <a:pt x="25366" y="8352"/>
                    </a:cubicBezTo>
                    <a:lnTo>
                      <a:pt x="25385" y="7806"/>
                    </a:lnTo>
                    <a:lnTo>
                      <a:pt x="19649" y="6947"/>
                    </a:lnTo>
                    <a:lnTo>
                      <a:pt x="19590" y="7298"/>
                    </a:lnTo>
                    <a:cubicBezTo>
                      <a:pt x="18751" y="7103"/>
                      <a:pt x="17932" y="6928"/>
                      <a:pt x="17132" y="6713"/>
                    </a:cubicBezTo>
                    <a:lnTo>
                      <a:pt x="17151" y="6557"/>
                    </a:lnTo>
                    <a:lnTo>
                      <a:pt x="11610" y="4879"/>
                    </a:lnTo>
                    <a:lnTo>
                      <a:pt x="11532" y="5152"/>
                    </a:lnTo>
                    <a:cubicBezTo>
                      <a:pt x="10556" y="4859"/>
                      <a:pt x="9639" y="4547"/>
                      <a:pt x="8800" y="4255"/>
                    </a:cubicBezTo>
                    <a:lnTo>
                      <a:pt x="8878" y="3942"/>
                    </a:lnTo>
                    <a:lnTo>
                      <a:pt x="3551" y="1679"/>
                    </a:lnTo>
                    <a:lnTo>
                      <a:pt x="3356" y="2167"/>
                    </a:lnTo>
                    <a:cubicBezTo>
                      <a:pt x="1522" y="1367"/>
                      <a:pt x="488" y="820"/>
                      <a:pt x="469" y="820"/>
                    </a:cubicBezTo>
                    <a:cubicBezTo>
                      <a:pt x="427" y="797"/>
                      <a:pt x="381" y="785"/>
                      <a:pt x="336" y="785"/>
                    </a:cubicBezTo>
                    <a:cubicBezTo>
                      <a:pt x="234" y="785"/>
                      <a:pt x="132" y="843"/>
                      <a:pt x="78" y="938"/>
                    </a:cubicBezTo>
                    <a:cubicBezTo>
                      <a:pt x="0" y="1094"/>
                      <a:pt x="59" y="1269"/>
                      <a:pt x="195" y="1347"/>
                    </a:cubicBezTo>
                    <a:cubicBezTo>
                      <a:pt x="215" y="1347"/>
                      <a:pt x="1269" y="1894"/>
                      <a:pt x="3142" y="2713"/>
                    </a:cubicBezTo>
                    <a:lnTo>
                      <a:pt x="839" y="8528"/>
                    </a:lnTo>
                    <a:cubicBezTo>
                      <a:pt x="740" y="8760"/>
                      <a:pt x="922" y="8978"/>
                      <a:pt x="1147" y="8978"/>
                    </a:cubicBezTo>
                    <a:cubicBezTo>
                      <a:pt x="1187" y="8978"/>
                      <a:pt x="1228" y="8971"/>
                      <a:pt x="1269" y="8957"/>
                    </a:cubicBezTo>
                    <a:lnTo>
                      <a:pt x="4117" y="7728"/>
                    </a:lnTo>
                    <a:cubicBezTo>
                      <a:pt x="4157" y="7713"/>
                      <a:pt x="4198" y="7705"/>
                      <a:pt x="4239" y="7705"/>
                    </a:cubicBezTo>
                    <a:cubicBezTo>
                      <a:pt x="4357" y="7705"/>
                      <a:pt x="4469" y="7767"/>
                      <a:pt x="4527" y="7884"/>
                    </a:cubicBezTo>
                    <a:lnTo>
                      <a:pt x="6185" y="11045"/>
                    </a:lnTo>
                    <a:cubicBezTo>
                      <a:pt x="6247" y="11160"/>
                      <a:pt x="6362" y="11215"/>
                      <a:pt x="6475" y="11215"/>
                    </a:cubicBezTo>
                    <a:cubicBezTo>
                      <a:pt x="6612" y="11215"/>
                      <a:pt x="6748" y="11135"/>
                      <a:pt x="6790" y="10986"/>
                    </a:cubicBezTo>
                    <a:lnTo>
                      <a:pt x="8624" y="4859"/>
                    </a:lnTo>
                    <a:cubicBezTo>
                      <a:pt x="9463" y="5152"/>
                      <a:pt x="10381" y="5445"/>
                      <a:pt x="11376" y="5757"/>
                    </a:cubicBezTo>
                    <a:lnTo>
                      <a:pt x="9639" y="12001"/>
                    </a:lnTo>
                    <a:cubicBezTo>
                      <a:pt x="9578" y="12229"/>
                      <a:pt x="9743" y="12421"/>
                      <a:pt x="9938" y="12421"/>
                    </a:cubicBezTo>
                    <a:cubicBezTo>
                      <a:pt x="9993" y="12421"/>
                      <a:pt x="10051" y="12406"/>
                      <a:pt x="10107" y="12371"/>
                    </a:cubicBezTo>
                    <a:lnTo>
                      <a:pt x="12819" y="10849"/>
                    </a:lnTo>
                    <a:cubicBezTo>
                      <a:pt x="12872" y="10823"/>
                      <a:pt x="12926" y="10810"/>
                      <a:pt x="12978" y="10810"/>
                    </a:cubicBezTo>
                    <a:cubicBezTo>
                      <a:pt x="13084" y="10810"/>
                      <a:pt x="13184" y="10862"/>
                      <a:pt x="13249" y="10967"/>
                    </a:cubicBezTo>
                    <a:lnTo>
                      <a:pt x="15239" y="13913"/>
                    </a:lnTo>
                    <a:cubicBezTo>
                      <a:pt x="15303" y="14017"/>
                      <a:pt x="15404" y="14066"/>
                      <a:pt x="15505" y="14066"/>
                    </a:cubicBezTo>
                    <a:cubicBezTo>
                      <a:pt x="15648" y="14066"/>
                      <a:pt x="15790" y="13968"/>
                      <a:pt x="15824" y="13796"/>
                    </a:cubicBezTo>
                    <a:lnTo>
                      <a:pt x="17015" y="7318"/>
                    </a:lnTo>
                    <a:cubicBezTo>
                      <a:pt x="17834" y="7513"/>
                      <a:pt x="18654" y="7708"/>
                      <a:pt x="19512" y="7884"/>
                    </a:cubicBezTo>
                    <a:lnTo>
                      <a:pt x="18712" y="14225"/>
                    </a:lnTo>
                    <a:cubicBezTo>
                      <a:pt x="18684" y="14437"/>
                      <a:pt x="18850" y="14588"/>
                      <a:pt x="19033" y="14588"/>
                    </a:cubicBezTo>
                    <a:cubicBezTo>
                      <a:pt x="19103" y="14588"/>
                      <a:pt x="19174" y="14566"/>
                      <a:pt x="19239" y="14518"/>
                    </a:cubicBezTo>
                    <a:lnTo>
                      <a:pt x="21697" y="12625"/>
                    </a:lnTo>
                    <a:cubicBezTo>
                      <a:pt x="21758" y="12573"/>
                      <a:pt x="21826" y="12548"/>
                      <a:pt x="21893" y="12548"/>
                    </a:cubicBezTo>
                    <a:cubicBezTo>
                      <a:pt x="21978" y="12548"/>
                      <a:pt x="22061" y="12588"/>
                      <a:pt x="22127" y="12664"/>
                    </a:cubicBezTo>
                    <a:lnTo>
                      <a:pt x="24527" y="15298"/>
                    </a:lnTo>
                    <a:cubicBezTo>
                      <a:pt x="24595" y="15374"/>
                      <a:pt x="24684" y="15408"/>
                      <a:pt x="24770" y="15408"/>
                    </a:cubicBezTo>
                    <a:cubicBezTo>
                      <a:pt x="24928" y="15408"/>
                      <a:pt x="25080" y="15292"/>
                      <a:pt x="25092" y="15103"/>
                    </a:cubicBezTo>
                    <a:lnTo>
                      <a:pt x="25327" y="8918"/>
                    </a:lnTo>
                    <a:cubicBezTo>
                      <a:pt x="26166" y="9035"/>
                      <a:pt x="27005" y="9152"/>
                      <a:pt x="27844" y="9249"/>
                    </a:cubicBezTo>
                    <a:lnTo>
                      <a:pt x="27395" y="15688"/>
                    </a:lnTo>
                    <a:cubicBezTo>
                      <a:pt x="27381" y="15891"/>
                      <a:pt x="27546" y="16029"/>
                      <a:pt x="27720" y="16029"/>
                    </a:cubicBezTo>
                    <a:cubicBezTo>
                      <a:pt x="27797" y="16029"/>
                      <a:pt x="27875" y="16002"/>
                      <a:pt x="27941" y="15942"/>
                    </a:cubicBezTo>
                    <a:lnTo>
                      <a:pt x="30283" y="13913"/>
                    </a:lnTo>
                    <a:cubicBezTo>
                      <a:pt x="30336" y="13859"/>
                      <a:pt x="30406" y="13834"/>
                      <a:pt x="30478" y="13834"/>
                    </a:cubicBezTo>
                    <a:cubicBezTo>
                      <a:pt x="30562" y="13834"/>
                      <a:pt x="30648" y="13869"/>
                      <a:pt x="30712" y="13932"/>
                    </a:cubicBezTo>
                    <a:lnTo>
                      <a:pt x="33268" y="16430"/>
                    </a:lnTo>
                    <a:cubicBezTo>
                      <a:pt x="33331" y="16499"/>
                      <a:pt x="33410" y="16530"/>
                      <a:pt x="33488" y="16530"/>
                    </a:cubicBezTo>
                    <a:cubicBezTo>
                      <a:pt x="33653" y="16530"/>
                      <a:pt x="33814" y="16394"/>
                      <a:pt x="33814" y="16196"/>
                    </a:cubicBezTo>
                    <a:lnTo>
                      <a:pt x="33678" y="9737"/>
                    </a:lnTo>
                    <a:lnTo>
                      <a:pt x="33678" y="9737"/>
                    </a:lnTo>
                    <a:cubicBezTo>
                      <a:pt x="34595" y="9776"/>
                      <a:pt x="35492" y="9796"/>
                      <a:pt x="36390" y="9796"/>
                    </a:cubicBezTo>
                    <a:lnTo>
                      <a:pt x="36526" y="15962"/>
                    </a:lnTo>
                    <a:cubicBezTo>
                      <a:pt x="36526" y="16156"/>
                      <a:pt x="36681" y="16281"/>
                      <a:pt x="36841" y="16281"/>
                    </a:cubicBezTo>
                    <a:cubicBezTo>
                      <a:pt x="36923" y="16281"/>
                      <a:pt x="37007" y="16249"/>
                      <a:pt x="37073" y="16176"/>
                    </a:cubicBezTo>
                    <a:lnTo>
                      <a:pt x="39238" y="13932"/>
                    </a:lnTo>
                    <a:cubicBezTo>
                      <a:pt x="39300" y="13871"/>
                      <a:pt x="39382" y="13842"/>
                      <a:pt x="39464" y="13842"/>
                    </a:cubicBezTo>
                    <a:cubicBezTo>
                      <a:pt x="39538" y="13842"/>
                      <a:pt x="39612" y="13866"/>
                      <a:pt x="39668" y="13913"/>
                    </a:cubicBezTo>
                    <a:lnTo>
                      <a:pt x="42438" y="16176"/>
                    </a:lnTo>
                    <a:cubicBezTo>
                      <a:pt x="42499" y="16231"/>
                      <a:pt x="42569" y="16255"/>
                      <a:pt x="42637" y="16255"/>
                    </a:cubicBezTo>
                    <a:cubicBezTo>
                      <a:pt x="42812" y="16255"/>
                      <a:pt x="42979" y="16099"/>
                      <a:pt x="42965" y="15903"/>
                    </a:cubicBezTo>
                    <a:lnTo>
                      <a:pt x="42282" y="9620"/>
                    </a:lnTo>
                    <a:cubicBezTo>
                      <a:pt x="43024" y="9562"/>
                      <a:pt x="43765" y="9503"/>
                      <a:pt x="44507" y="9425"/>
                    </a:cubicBezTo>
                    <a:lnTo>
                      <a:pt x="45072" y="15591"/>
                    </a:lnTo>
                    <a:cubicBezTo>
                      <a:pt x="45098" y="15766"/>
                      <a:pt x="45252" y="15877"/>
                      <a:pt x="45410" y="15877"/>
                    </a:cubicBezTo>
                    <a:cubicBezTo>
                      <a:pt x="45498" y="15877"/>
                      <a:pt x="45588" y="15843"/>
                      <a:pt x="45658" y="15766"/>
                    </a:cubicBezTo>
                    <a:lnTo>
                      <a:pt x="47629" y="13386"/>
                    </a:lnTo>
                    <a:cubicBezTo>
                      <a:pt x="47697" y="13306"/>
                      <a:pt x="47785" y="13266"/>
                      <a:pt x="47878" y="13266"/>
                    </a:cubicBezTo>
                    <a:cubicBezTo>
                      <a:pt x="47944" y="13266"/>
                      <a:pt x="48012" y="13287"/>
                      <a:pt x="48077" y="13327"/>
                    </a:cubicBezTo>
                    <a:lnTo>
                      <a:pt x="51004" y="15396"/>
                    </a:lnTo>
                    <a:cubicBezTo>
                      <a:pt x="51061" y="15434"/>
                      <a:pt x="51123" y="15451"/>
                      <a:pt x="51183" y="15451"/>
                    </a:cubicBezTo>
                    <a:cubicBezTo>
                      <a:pt x="51368" y="15451"/>
                      <a:pt x="51536" y="15285"/>
                      <a:pt x="51492" y="15064"/>
                    </a:cubicBezTo>
                    <a:lnTo>
                      <a:pt x="50302" y="8606"/>
                    </a:lnTo>
                    <a:cubicBezTo>
                      <a:pt x="51102" y="8469"/>
                      <a:pt x="51902" y="8293"/>
                      <a:pt x="52702" y="8118"/>
                    </a:cubicBezTo>
                    <a:lnTo>
                      <a:pt x="54692" y="14440"/>
                    </a:lnTo>
                    <a:cubicBezTo>
                      <a:pt x="54734" y="14589"/>
                      <a:pt x="54870" y="14668"/>
                      <a:pt x="55004" y="14668"/>
                    </a:cubicBezTo>
                    <a:cubicBezTo>
                      <a:pt x="55115" y="14668"/>
                      <a:pt x="55224" y="14613"/>
                      <a:pt x="55277" y="14498"/>
                    </a:cubicBezTo>
                    <a:lnTo>
                      <a:pt x="56721" y="11747"/>
                    </a:lnTo>
                    <a:cubicBezTo>
                      <a:pt x="56779" y="11631"/>
                      <a:pt x="56891" y="11569"/>
                      <a:pt x="57009" y="11569"/>
                    </a:cubicBezTo>
                    <a:cubicBezTo>
                      <a:pt x="57050" y="11569"/>
                      <a:pt x="57091" y="11576"/>
                      <a:pt x="57131" y="11591"/>
                    </a:cubicBezTo>
                    <a:lnTo>
                      <a:pt x="60428" y="12996"/>
                    </a:lnTo>
                    <a:cubicBezTo>
                      <a:pt x="60472" y="13016"/>
                      <a:pt x="60516" y="13025"/>
                      <a:pt x="60559" y="13025"/>
                    </a:cubicBezTo>
                    <a:cubicBezTo>
                      <a:pt x="60765" y="13025"/>
                      <a:pt x="60938" y="12812"/>
                      <a:pt x="60857" y="12586"/>
                    </a:cubicBezTo>
                    <a:lnTo>
                      <a:pt x="58379" y="6615"/>
                    </a:lnTo>
                    <a:cubicBezTo>
                      <a:pt x="58594" y="6557"/>
                      <a:pt x="58809" y="6479"/>
                      <a:pt x="59004" y="6420"/>
                    </a:cubicBezTo>
                    <a:cubicBezTo>
                      <a:pt x="59375" y="6303"/>
                      <a:pt x="59745" y="6186"/>
                      <a:pt x="60116" y="6050"/>
                    </a:cubicBezTo>
                    <a:lnTo>
                      <a:pt x="62906" y="12254"/>
                    </a:lnTo>
                    <a:cubicBezTo>
                      <a:pt x="62964" y="12379"/>
                      <a:pt x="63087" y="12442"/>
                      <a:pt x="63209" y="12442"/>
                    </a:cubicBezTo>
                    <a:cubicBezTo>
                      <a:pt x="63336" y="12442"/>
                      <a:pt x="63461" y="12374"/>
                      <a:pt x="63511" y="12235"/>
                    </a:cubicBezTo>
                    <a:lnTo>
                      <a:pt x="64604" y="9328"/>
                    </a:lnTo>
                    <a:cubicBezTo>
                      <a:pt x="64652" y="9198"/>
                      <a:pt x="64781" y="9122"/>
                      <a:pt x="64924" y="9122"/>
                    </a:cubicBezTo>
                    <a:cubicBezTo>
                      <a:pt x="64953" y="9122"/>
                      <a:pt x="64983" y="9126"/>
                      <a:pt x="65013" y="9132"/>
                    </a:cubicBezTo>
                    <a:lnTo>
                      <a:pt x="68428" y="10128"/>
                    </a:lnTo>
                    <a:cubicBezTo>
                      <a:pt x="68459" y="10136"/>
                      <a:pt x="68489" y="10140"/>
                      <a:pt x="68518" y="10140"/>
                    </a:cubicBezTo>
                    <a:cubicBezTo>
                      <a:pt x="68749" y="10140"/>
                      <a:pt x="68920" y="9884"/>
                      <a:pt x="68799" y="9659"/>
                    </a:cubicBezTo>
                    <a:lnTo>
                      <a:pt x="65579" y="3903"/>
                    </a:lnTo>
                    <a:cubicBezTo>
                      <a:pt x="67823" y="2908"/>
                      <a:pt x="70028" y="1796"/>
                      <a:pt x="72174" y="547"/>
                    </a:cubicBezTo>
                    <a:cubicBezTo>
                      <a:pt x="72311" y="469"/>
                      <a:pt x="72350" y="294"/>
                      <a:pt x="72272" y="138"/>
                    </a:cubicBezTo>
                    <a:cubicBezTo>
                      <a:pt x="72221" y="48"/>
                      <a:pt x="72127" y="0"/>
                      <a:pt x="7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1" name="Google Shape;1051;p35"/>
              <p:cNvGrpSpPr/>
              <p:nvPr/>
            </p:nvGrpSpPr>
            <p:grpSpPr>
              <a:xfrm rot="-1142745">
                <a:off x="-369111" y="482911"/>
                <a:ext cx="4571233" cy="1041922"/>
                <a:chOff x="1413100" y="2803075"/>
                <a:chExt cx="3100600" cy="706675"/>
              </a:xfrm>
            </p:grpSpPr>
            <p:sp>
              <p:nvSpPr>
                <p:cNvPr id="1052" name="Google Shape;1052;p35"/>
                <p:cNvSpPr/>
                <p:nvPr/>
              </p:nvSpPr>
              <p:spPr>
                <a:xfrm>
                  <a:off x="1413100" y="2803075"/>
                  <a:ext cx="3100600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4" h="16755" extrusionOk="0">
                      <a:moveTo>
                        <a:pt x="123303" y="0"/>
                      </a:moveTo>
                      <a:cubicBezTo>
                        <a:pt x="123221" y="0"/>
                        <a:pt x="123134" y="23"/>
                        <a:pt x="123045" y="75"/>
                      </a:cubicBezTo>
                      <a:cubicBezTo>
                        <a:pt x="115973" y="4178"/>
                        <a:pt x="108501" y="7514"/>
                        <a:pt x="100762" y="10016"/>
                      </a:cubicBezTo>
                      <a:cubicBezTo>
                        <a:pt x="93624" y="12318"/>
                        <a:pt x="86319" y="13919"/>
                        <a:pt x="78913" y="14819"/>
                      </a:cubicBezTo>
                      <a:cubicBezTo>
                        <a:pt x="73669" y="15436"/>
                        <a:pt x="68398" y="15746"/>
                        <a:pt x="63130" y="15746"/>
                      </a:cubicBezTo>
                      <a:cubicBezTo>
                        <a:pt x="55297" y="15746"/>
                        <a:pt x="47471" y="15061"/>
                        <a:pt x="39752" y="13685"/>
                      </a:cubicBezTo>
                      <a:cubicBezTo>
                        <a:pt x="30179" y="12017"/>
                        <a:pt x="20772" y="9449"/>
                        <a:pt x="11665" y="6046"/>
                      </a:cubicBezTo>
                      <a:cubicBezTo>
                        <a:pt x="8029" y="4712"/>
                        <a:pt x="4427" y="3144"/>
                        <a:pt x="958" y="1410"/>
                      </a:cubicBezTo>
                      <a:cubicBezTo>
                        <a:pt x="881" y="1374"/>
                        <a:pt x="807" y="1358"/>
                        <a:pt x="736" y="1358"/>
                      </a:cubicBezTo>
                      <a:cubicBezTo>
                        <a:pt x="284" y="1358"/>
                        <a:pt x="0" y="2017"/>
                        <a:pt x="491" y="2277"/>
                      </a:cubicBezTo>
                      <a:cubicBezTo>
                        <a:pt x="3993" y="4045"/>
                        <a:pt x="7629" y="5613"/>
                        <a:pt x="11298" y="6980"/>
                      </a:cubicBezTo>
                      <a:cubicBezTo>
                        <a:pt x="20438" y="10416"/>
                        <a:pt x="29912" y="12985"/>
                        <a:pt x="39519" y="14653"/>
                      </a:cubicBezTo>
                      <a:cubicBezTo>
                        <a:pt x="47458" y="16054"/>
                        <a:pt x="55497" y="16721"/>
                        <a:pt x="63536" y="16754"/>
                      </a:cubicBezTo>
                      <a:cubicBezTo>
                        <a:pt x="68739" y="16754"/>
                        <a:pt x="73876" y="16454"/>
                        <a:pt x="79013" y="15820"/>
                      </a:cubicBezTo>
                      <a:cubicBezTo>
                        <a:pt x="86519" y="14919"/>
                        <a:pt x="93891" y="13285"/>
                        <a:pt x="101029" y="10983"/>
                      </a:cubicBezTo>
                      <a:cubicBezTo>
                        <a:pt x="108868" y="8448"/>
                        <a:pt x="116407" y="5079"/>
                        <a:pt x="123545" y="943"/>
                      </a:cubicBezTo>
                      <a:cubicBezTo>
                        <a:pt x="124024" y="661"/>
                        <a:pt x="123743" y="0"/>
                        <a:pt x="123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>
                  <a:off x="1448550" y="2875825"/>
                  <a:ext cx="347925" cy="40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7" h="16248" extrusionOk="0">
                      <a:moveTo>
                        <a:pt x="4810" y="1"/>
                      </a:moveTo>
                      <a:lnTo>
                        <a:pt x="140" y="11676"/>
                      </a:lnTo>
                      <a:cubicBezTo>
                        <a:pt x="1" y="12038"/>
                        <a:pt x="304" y="12424"/>
                        <a:pt x="661" y="12424"/>
                      </a:cubicBezTo>
                      <a:cubicBezTo>
                        <a:pt x="731" y="12424"/>
                        <a:pt x="803" y="12409"/>
                        <a:pt x="874" y="12376"/>
                      </a:cubicBezTo>
                      <a:lnTo>
                        <a:pt x="5778" y="10275"/>
                      </a:lnTo>
                      <a:cubicBezTo>
                        <a:pt x="5837" y="10249"/>
                        <a:pt x="5903" y="10237"/>
                        <a:pt x="5971" y="10237"/>
                      </a:cubicBezTo>
                      <a:cubicBezTo>
                        <a:pt x="6168" y="10237"/>
                        <a:pt x="6379" y="10343"/>
                        <a:pt x="6478" y="10542"/>
                      </a:cubicBezTo>
                      <a:lnTo>
                        <a:pt x="9313" y="15946"/>
                      </a:lnTo>
                      <a:cubicBezTo>
                        <a:pt x="9422" y="16147"/>
                        <a:pt x="9616" y="16248"/>
                        <a:pt x="9807" y="16248"/>
                      </a:cubicBezTo>
                      <a:cubicBezTo>
                        <a:pt x="10028" y="16248"/>
                        <a:pt x="10243" y="16114"/>
                        <a:pt x="10314" y="15846"/>
                      </a:cubicBezTo>
                      <a:lnTo>
                        <a:pt x="13917" y="3870"/>
                      </a:lnTo>
                      <a:lnTo>
                        <a:pt x="481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5"/>
                <p:cNvSpPr/>
                <p:nvPr/>
              </p:nvSpPr>
              <p:spPr>
                <a:xfrm>
                  <a:off x="1826325" y="3012600"/>
                  <a:ext cx="323750" cy="3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15640" extrusionOk="0">
                      <a:moveTo>
                        <a:pt x="3442" y="0"/>
                      </a:moveTo>
                      <a:lnTo>
                        <a:pt x="107" y="12109"/>
                      </a:lnTo>
                      <a:cubicBezTo>
                        <a:pt x="0" y="12482"/>
                        <a:pt x="297" y="12811"/>
                        <a:pt x="641" y="12811"/>
                      </a:cubicBezTo>
                      <a:cubicBezTo>
                        <a:pt x="729" y="12811"/>
                        <a:pt x="819" y="12790"/>
                        <a:pt x="907" y="12743"/>
                      </a:cubicBezTo>
                      <a:lnTo>
                        <a:pt x="5510" y="10141"/>
                      </a:lnTo>
                      <a:cubicBezTo>
                        <a:pt x="5602" y="10095"/>
                        <a:pt x="5701" y="10073"/>
                        <a:pt x="5798" y="10073"/>
                      </a:cubicBezTo>
                      <a:cubicBezTo>
                        <a:pt x="5983" y="10073"/>
                        <a:pt x="6157" y="10154"/>
                        <a:pt x="6244" y="10308"/>
                      </a:cubicBezTo>
                      <a:lnTo>
                        <a:pt x="9647" y="15378"/>
                      </a:lnTo>
                      <a:cubicBezTo>
                        <a:pt x="9771" y="15557"/>
                        <a:pt x="9951" y="15639"/>
                        <a:pt x="10125" y="15639"/>
                      </a:cubicBezTo>
                      <a:cubicBezTo>
                        <a:pt x="10373" y="15639"/>
                        <a:pt x="10608" y="15472"/>
                        <a:pt x="10647" y="15178"/>
                      </a:cubicBezTo>
                      <a:lnTo>
                        <a:pt x="12949" y="2869"/>
                      </a:lnTo>
                      <a:lnTo>
                        <a:pt x="3442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5"/>
                <p:cNvSpPr/>
                <p:nvPr/>
              </p:nvSpPr>
              <p:spPr>
                <a:xfrm>
                  <a:off x="3659450" y="3051800"/>
                  <a:ext cx="361925" cy="37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7" h="15135" extrusionOk="0">
                      <a:moveTo>
                        <a:pt x="9541" y="0"/>
                      </a:moveTo>
                      <a:lnTo>
                        <a:pt x="1" y="2769"/>
                      </a:lnTo>
                      <a:lnTo>
                        <a:pt x="3803" y="14744"/>
                      </a:lnTo>
                      <a:cubicBezTo>
                        <a:pt x="3876" y="14999"/>
                        <a:pt x="4108" y="15135"/>
                        <a:pt x="4336" y="15135"/>
                      </a:cubicBezTo>
                      <a:cubicBezTo>
                        <a:pt x="4526" y="15135"/>
                        <a:pt x="4713" y="15041"/>
                        <a:pt x="4804" y="14844"/>
                      </a:cubicBezTo>
                      <a:lnTo>
                        <a:pt x="7272" y="10141"/>
                      </a:lnTo>
                      <a:cubicBezTo>
                        <a:pt x="7366" y="9954"/>
                        <a:pt x="7542" y="9848"/>
                        <a:pt x="7730" y="9848"/>
                      </a:cubicBezTo>
                      <a:cubicBezTo>
                        <a:pt x="7811" y="9848"/>
                        <a:pt x="7893" y="9868"/>
                        <a:pt x="7973" y="9907"/>
                      </a:cubicBezTo>
                      <a:lnTo>
                        <a:pt x="13610" y="12276"/>
                      </a:lnTo>
                      <a:cubicBezTo>
                        <a:pt x="13685" y="12310"/>
                        <a:pt x="13760" y="12326"/>
                        <a:pt x="13833" y="12326"/>
                      </a:cubicBezTo>
                      <a:cubicBezTo>
                        <a:pt x="14185" y="12326"/>
                        <a:pt x="14477" y="11962"/>
                        <a:pt x="14311" y="11575"/>
                      </a:cubicBezTo>
                      <a:lnTo>
                        <a:pt x="9541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5"/>
                <p:cNvSpPr/>
                <p:nvPr/>
              </p:nvSpPr>
              <p:spPr>
                <a:xfrm>
                  <a:off x="2215525" y="3099325"/>
                  <a:ext cx="285625" cy="3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5" h="14524" extrusionOk="0">
                      <a:moveTo>
                        <a:pt x="1617" y="1"/>
                      </a:moveTo>
                      <a:lnTo>
                        <a:pt x="50" y="12476"/>
                      </a:lnTo>
                      <a:cubicBezTo>
                        <a:pt x="0" y="12845"/>
                        <a:pt x="296" y="13124"/>
                        <a:pt x="616" y="13124"/>
                      </a:cubicBezTo>
                      <a:cubicBezTo>
                        <a:pt x="729" y="13124"/>
                        <a:pt x="845" y="13089"/>
                        <a:pt x="950" y="13010"/>
                      </a:cubicBezTo>
                      <a:lnTo>
                        <a:pt x="5153" y="9741"/>
                      </a:lnTo>
                      <a:cubicBezTo>
                        <a:pt x="5254" y="9669"/>
                        <a:pt x="5368" y="9634"/>
                        <a:pt x="5480" y="9634"/>
                      </a:cubicBezTo>
                      <a:cubicBezTo>
                        <a:pt x="5628" y="9634"/>
                        <a:pt x="5774" y="9694"/>
                        <a:pt x="5887" y="9808"/>
                      </a:cubicBezTo>
                      <a:lnTo>
                        <a:pt x="9990" y="14344"/>
                      </a:lnTo>
                      <a:cubicBezTo>
                        <a:pt x="10103" y="14468"/>
                        <a:pt x="10249" y="14523"/>
                        <a:pt x="10394" y="14523"/>
                      </a:cubicBezTo>
                      <a:cubicBezTo>
                        <a:pt x="10679" y="14523"/>
                        <a:pt x="10957" y="14309"/>
                        <a:pt x="10957" y="13977"/>
                      </a:cubicBezTo>
                      <a:lnTo>
                        <a:pt x="11424" y="1468"/>
                      </a:lnTo>
                      <a:lnTo>
                        <a:pt x="1617" y="1"/>
                      </a:lnTo>
                      <a:close/>
                    </a:path>
                  </a:pathLst>
                </a:custGeom>
                <a:solidFill>
                  <a:srgbClr val="CDEA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5"/>
                <p:cNvSpPr/>
                <p:nvPr/>
              </p:nvSpPr>
              <p:spPr>
                <a:xfrm>
                  <a:off x="2587250" y="3160200"/>
                  <a:ext cx="275550" cy="3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" h="13982" extrusionOk="0">
                      <a:moveTo>
                        <a:pt x="859" y="1"/>
                      </a:moveTo>
                      <a:lnTo>
                        <a:pt x="25" y="12543"/>
                      </a:lnTo>
                      <a:cubicBezTo>
                        <a:pt x="1" y="12897"/>
                        <a:pt x="295" y="13151"/>
                        <a:pt x="599" y="13151"/>
                      </a:cubicBezTo>
                      <a:cubicBezTo>
                        <a:pt x="724" y="13151"/>
                        <a:pt x="851" y="13108"/>
                        <a:pt x="959" y="13010"/>
                      </a:cubicBezTo>
                      <a:lnTo>
                        <a:pt x="4961" y="9507"/>
                      </a:lnTo>
                      <a:cubicBezTo>
                        <a:pt x="5057" y="9428"/>
                        <a:pt x="5183" y="9386"/>
                        <a:pt x="5310" y="9386"/>
                      </a:cubicBezTo>
                      <a:cubicBezTo>
                        <a:pt x="5450" y="9386"/>
                        <a:pt x="5591" y="9436"/>
                        <a:pt x="5695" y="9541"/>
                      </a:cubicBezTo>
                      <a:lnTo>
                        <a:pt x="10065" y="13811"/>
                      </a:lnTo>
                      <a:cubicBezTo>
                        <a:pt x="10183" y="13929"/>
                        <a:pt x="10326" y="13981"/>
                        <a:pt x="10464" y="13981"/>
                      </a:cubicBezTo>
                      <a:cubicBezTo>
                        <a:pt x="10753" y="13981"/>
                        <a:pt x="11022" y="13749"/>
                        <a:pt x="10999" y="13410"/>
                      </a:cubicBezTo>
                      <a:lnTo>
                        <a:pt x="10766" y="901"/>
                      </a:lnTo>
                      <a:lnTo>
                        <a:pt x="8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5"/>
                <p:cNvSpPr/>
                <p:nvPr/>
              </p:nvSpPr>
              <p:spPr>
                <a:xfrm>
                  <a:off x="2970625" y="3171050"/>
                  <a:ext cx="283100" cy="3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4" h="13123" extrusionOk="0">
                      <a:moveTo>
                        <a:pt x="1" y="0"/>
                      </a:moveTo>
                      <a:lnTo>
                        <a:pt x="267" y="12576"/>
                      </a:lnTo>
                      <a:cubicBezTo>
                        <a:pt x="267" y="12908"/>
                        <a:pt x="531" y="13122"/>
                        <a:pt x="816" y="13122"/>
                      </a:cubicBezTo>
                      <a:cubicBezTo>
                        <a:pt x="961" y="13122"/>
                        <a:pt x="1111" y="13067"/>
                        <a:pt x="1235" y="12943"/>
                      </a:cubicBezTo>
                      <a:lnTo>
                        <a:pt x="4904" y="9107"/>
                      </a:lnTo>
                      <a:cubicBezTo>
                        <a:pt x="5009" y="9002"/>
                        <a:pt x="5150" y="8952"/>
                        <a:pt x="5294" y="8952"/>
                      </a:cubicBezTo>
                      <a:cubicBezTo>
                        <a:pt x="5426" y="8952"/>
                        <a:pt x="5560" y="8994"/>
                        <a:pt x="5671" y="9073"/>
                      </a:cubicBezTo>
                      <a:lnTo>
                        <a:pt x="10375" y="12943"/>
                      </a:lnTo>
                      <a:cubicBezTo>
                        <a:pt x="10477" y="13036"/>
                        <a:pt x="10598" y="13077"/>
                        <a:pt x="10717" y="13077"/>
                      </a:cubicBezTo>
                      <a:cubicBezTo>
                        <a:pt x="11025" y="13077"/>
                        <a:pt x="11323" y="12803"/>
                        <a:pt x="11275" y="12443"/>
                      </a:cubicBezTo>
                      <a:lnTo>
                        <a:pt x="990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5"/>
                <p:cNvSpPr/>
                <p:nvPr/>
              </p:nvSpPr>
              <p:spPr>
                <a:xfrm>
                  <a:off x="3976350" y="2943375"/>
                  <a:ext cx="386300" cy="3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2" h="15650" extrusionOk="0">
                      <a:moveTo>
                        <a:pt x="9107" y="1"/>
                      </a:moveTo>
                      <a:lnTo>
                        <a:pt x="0" y="3870"/>
                      </a:lnTo>
                      <a:lnTo>
                        <a:pt x="5171" y="15312"/>
                      </a:lnTo>
                      <a:cubicBezTo>
                        <a:pt x="5269" y="15541"/>
                        <a:pt x="5471" y="15650"/>
                        <a:pt x="5672" y="15650"/>
                      </a:cubicBezTo>
                      <a:cubicBezTo>
                        <a:pt x="5880" y="15650"/>
                        <a:pt x="6086" y="15533"/>
                        <a:pt x="6171" y="15312"/>
                      </a:cubicBezTo>
                      <a:lnTo>
                        <a:pt x="8073" y="10342"/>
                      </a:lnTo>
                      <a:cubicBezTo>
                        <a:pt x="8153" y="10128"/>
                        <a:pt x="8361" y="9979"/>
                        <a:pt x="8578" y="9979"/>
                      </a:cubicBezTo>
                      <a:cubicBezTo>
                        <a:pt x="8632" y="9979"/>
                        <a:pt x="8686" y="9988"/>
                        <a:pt x="8740" y="10008"/>
                      </a:cubicBezTo>
                      <a:lnTo>
                        <a:pt x="14611" y="11709"/>
                      </a:lnTo>
                      <a:cubicBezTo>
                        <a:pt x="14663" y="11724"/>
                        <a:pt x="14715" y="11731"/>
                        <a:pt x="14765" y="11731"/>
                      </a:cubicBezTo>
                      <a:cubicBezTo>
                        <a:pt x="15160" y="11731"/>
                        <a:pt x="15452" y="11294"/>
                        <a:pt x="15244" y="10909"/>
                      </a:cubicBez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5"/>
                <p:cNvSpPr/>
                <p:nvPr/>
              </p:nvSpPr>
              <p:spPr>
                <a:xfrm>
                  <a:off x="3313375" y="3138525"/>
                  <a:ext cx="305650" cy="34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6" h="13742" extrusionOk="0">
                      <a:moveTo>
                        <a:pt x="9907" y="0"/>
                      </a:moveTo>
                      <a:lnTo>
                        <a:pt x="0" y="734"/>
                      </a:lnTo>
                      <a:lnTo>
                        <a:pt x="1201" y="13243"/>
                      </a:lnTo>
                      <a:cubicBezTo>
                        <a:pt x="1222" y="13559"/>
                        <a:pt x="1482" y="13742"/>
                        <a:pt x="1746" y="13742"/>
                      </a:cubicBezTo>
                      <a:cubicBezTo>
                        <a:pt x="1901" y="13742"/>
                        <a:pt x="2058" y="13679"/>
                        <a:pt x="2169" y="13543"/>
                      </a:cubicBezTo>
                      <a:lnTo>
                        <a:pt x="5571" y="9474"/>
                      </a:lnTo>
                      <a:cubicBezTo>
                        <a:pt x="5668" y="9338"/>
                        <a:pt x="5822" y="9270"/>
                        <a:pt x="5980" y="9270"/>
                      </a:cubicBezTo>
                      <a:cubicBezTo>
                        <a:pt x="6093" y="9270"/>
                        <a:pt x="6208" y="9304"/>
                        <a:pt x="6305" y="9374"/>
                      </a:cubicBezTo>
                      <a:lnTo>
                        <a:pt x="11308" y="12876"/>
                      </a:lnTo>
                      <a:cubicBezTo>
                        <a:pt x="11409" y="12952"/>
                        <a:pt x="11519" y="12985"/>
                        <a:pt x="11625" y="12985"/>
                      </a:cubicBezTo>
                      <a:cubicBezTo>
                        <a:pt x="11940" y="12985"/>
                        <a:pt x="12226" y="12692"/>
                        <a:pt x="12176" y="12343"/>
                      </a:cubicBezTo>
                      <a:lnTo>
                        <a:pt x="990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1" name="Google Shape;1061;p35"/>
            <p:cNvGrpSpPr/>
            <p:nvPr/>
          </p:nvGrpSpPr>
          <p:grpSpPr>
            <a:xfrm>
              <a:off x="-186667" y="71201"/>
              <a:ext cx="4008593" cy="1647641"/>
              <a:chOff x="-191008" y="-79500"/>
              <a:chExt cx="4008593" cy="1647641"/>
            </a:xfrm>
          </p:grpSpPr>
          <p:sp>
            <p:nvSpPr>
              <p:cNvPr id="1062" name="Google Shape;1062;p35"/>
              <p:cNvSpPr txBox="1"/>
              <p:nvPr/>
            </p:nvSpPr>
            <p:spPr>
              <a:xfrm rot="161600">
                <a:off x="-181791" y="1129473"/>
                <a:ext cx="421365" cy="400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3" name="Google Shape;1063;p35"/>
              <p:cNvSpPr txBox="1"/>
              <p:nvPr/>
            </p:nvSpPr>
            <p:spPr>
              <a:xfrm rot="-301257">
                <a:off x="359160" y="1150207"/>
                <a:ext cx="421618" cy="400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S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4" name="Google Shape;1064;p35"/>
              <p:cNvSpPr txBox="1"/>
              <p:nvPr/>
            </p:nvSpPr>
            <p:spPr>
              <a:xfrm rot="-727052">
                <a:off x="902765" y="1065650"/>
                <a:ext cx="421594" cy="400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5" name="Google Shape;1065;p35"/>
              <p:cNvSpPr txBox="1"/>
              <p:nvPr/>
            </p:nvSpPr>
            <p:spPr>
              <a:xfrm rot="-890215">
                <a:off x="1457037" y="959706"/>
                <a:ext cx="421762" cy="40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6" name="Google Shape;1066;p35"/>
              <p:cNvSpPr txBox="1"/>
              <p:nvPr/>
            </p:nvSpPr>
            <p:spPr>
              <a:xfrm rot="-1055830">
                <a:off x="1953543" y="782189"/>
                <a:ext cx="421735" cy="400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7" name="Google Shape;1067;p35"/>
              <p:cNvSpPr txBox="1"/>
              <p:nvPr/>
            </p:nvSpPr>
            <p:spPr>
              <a:xfrm rot="-1685788">
                <a:off x="2433365" y="582887"/>
                <a:ext cx="421694" cy="400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T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8" name="Google Shape;1068;p35"/>
              <p:cNvSpPr txBox="1"/>
              <p:nvPr/>
            </p:nvSpPr>
            <p:spPr>
              <a:xfrm rot="-2315388">
                <a:off x="2915720" y="306175"/>
                <a:ext cx="421810" cy="40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P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9" name="Google Shape;1069;p35"/>
              <p:cNvSpPr txBox="1"/>
              <p:nvPr/>
            </p:nvSpPr>
            <p:spPr>
              <a:xfrm rot="-2700000">
                <a:off x="3315876" y="10885"/>
                <a:ext cx="421718" cy="400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O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</p:grpSp>
      </p:grpSp>
      <p:grpSp>
        <p:nvGrpSpPr>
          <p:cNvPr id="1070" name="Google Shape;1070;p35"/>
          <p:cNvGrpSpPr/>
          <p:nvPr/>
        </p:nvGrpSpPr>
        <p:grpSpPr>
          <a:xfrm rot="-1615734">
            <a:off x="8201771" y="4116565"/>
            <a:ext cx="421812" cy="427765"/>
            <a:chOff x="7124413" y="-757600"/>
            <a:chExt cx="421798" cy="427751"/>
          </a:xfrm>
        </p:grpSpPr>
        <p:sp>
          <p:nvSpPr>
            <p:cNvPr id="1071" name="Google Shape;1071;p3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35"/>
          <p:cNvSpPr/>
          <p:nvPr/>
        </p:nvSpPr>
        <p:spPr>
          <a:xfrm>
            <a:off x="7555025" y="434896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solidFill>
          <a:schemeClr val="accent3"/>
        </a:solidFill>
        <a:effectLst/>
      </p:bgPr>
    </p:bg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Google Shape;1075;p36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076" name="Google Shape;1076;p36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7" name="Google Shape;1077;p36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078" name="Google Shape;1078;p36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9" name="Google Shape;1079;p36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0" name="Google Shape;1080;p36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1" name="Google Shape;1081;p36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2" name="Google Shape;1082;p36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3" name="Google Shape;1083;p36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4" name="Google Shape;1084;p36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5" name="Google Shape;1085;p36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6" name="Google Shape;1086;p36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7" name="Google Shape;1087;p36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8" name="Google Shape;1088;p36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9" name="Google Shape;1089;p36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0" name="Google Shape;1090;p36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1" name="Google Shape;1091;p36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2" name="Google Shape;1092;p36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3" name="Google Shape;1093;p36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4" name="Google Shape;1094;p36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5" name="Google Shape;1095;p36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6" name="Google Shape;1096;p36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7" name="Google Shape;1097;p36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8" name="Google Shape;1098;p36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99" name="Google Shape;1099;p36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00" name="Google Shape;1100;p36"/>
          <p:cNvSpPr txBox="1">
            <a:spLocks noGrp="1"/>
          </p:cNvSpPr>
          <p:nvPr>
            <p:ph type="title"/>
          </p:nvPr>
        </p:nvSpPr>
        <p:spPr>
          <a:xfrm>
            <a:off x="1262925" y="2140500"/>
            <a:ext cx="3671100" cy="1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1" name="Google Shape;1101;p36"/>
          <p:cNvSpPr txBox="1">
            <a:spLocks noGrp="1"/>
          </p:cNvSpPr>
          <p:nvPr>
            <p:ph type="title" idx="2"/>
          </p:nvPr>
        </p:nvSpPr>
        <p:spPr>
          <a:xfrm>
            <a:off x="1262925" y="916100"/>
            <a:ext cx="3671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02" name="Google Shape;1102;p36"/>
          <p:cNvSpPr txBox="1">
            <a:spLocks noGrp="1"/>
          </p:cNvSpPr>
          <p:nvPr>
            <p:ph type="subTitle" idx="1"/>
          </p:nvPr>
        </p:nvSpPr>
        <p:spPr>
          <a:xfrm>
            <a:off x="1262925" y="3540700"/>
            <a:ext cx="3671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01" name="Google Shape;101;p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03" name="Google Shape;103;p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4" name="Google Shape;124;p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1101000" y="445025"/>
            <a:ext cx="73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2"/>
          </p:nvPr>
        </p:nvSpPr>
        <p:spPr>
          <a:xfrm>
            <a:off x="1640335" y="3081549"/>
            <a:ext cx="27426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6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 idx="3"/>
          </p:nvPr>
        </p:nvSpPr>
        <p:spPr>
          <a:xfrm>
            <a:off x="5153184" y="3081549"/>
            <a:ext cx="27426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6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1"/>
          </p:nvPr>
        </p:nvSpPr>
        <p:spPr>
          <a:xfrm>
            <a:off x="5153183" y="3609975"/>
            <a:ext cx="2742600" cy="9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4"/>
          </p:nvPr>
        </p:nvSpPr>
        <p:spPr>
          <a:xfrm>
            <a:off x="1640335" y="3609975"/>
            <a:ext cx="2742600" cy="9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0" name="Google Shape;130;p5"/>
          <p:cNvGrpSpPr/>
          <p:nvPr/>
        </p:nvGrpSpPr>
        <p:grpSpPr>
          <a:xfrm>
            <a:off x="8145913" y="517500"/>
            <a:ext cx="421798" cy="427751"/>
            <a:chOff x="7124413" y="-757600"/>
            <a:chExt cx="421798" cy="427751"/>
          </a:xfrm>
        </p:grpSpPr>
        <p:sp>
          <p:nvSpPr>
            <p:cNvPr id="131" name="Google Shape;131;p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994566" y="451922"/>
            <a:ext cx="572771" cy="558909"/>
            <a:chOff x="4804725" y="-1188869"/>
            <a:chExt cx="421807" cy="411568"/>
          </a:xfrm>
        </p:grpSpPr>
        <p:sp>
          <p:nvSpPr>
            <p:cNvPr id="134" name="Google Shape;134;p5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5"/>
          <p:cNvSpPr/>
          <p:nvPr/>
        </p:nvSpPr>
        <p:spPr>
          <a:xfrm>
            <a:off x="8092463" y="38686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6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39" name="Google Shape;139;p6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6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41" name="Google Shape;141;p6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6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6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6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6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6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6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6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6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6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6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6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6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6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6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6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6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6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6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6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6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2" name="Google Shape;162;p6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1101000" y="445025"/>
            <a:ext cx="73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8147975" y="4368753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110425" y="393988"/>
            <a:ext cx="539772" cy="67477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6"/>
          <p:cNvGrpSpPr/>
          <p:nvPr/>
        </p:nvGrpSpPr>
        <p:grpSpPr>
          <a:xfrm>
            <a:off x="8147975" y="589963"/>
            <a:ext cx="421798" cy="427751"/>
            <a:chOff x="7124413" y="-757600"/>
            <a:chExt cx="421798" cy="427751"/>
          </a:xfrm>
        </p:grpSpPr>
        <p:sp>
          <p:nvSpPr>
            <p:cNvPr id="167" name="Google Shape;167;p6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7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71" name="Google Shape;171;p7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" name="Google Shape;172;p7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73" name="Google Shape;173;p7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7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7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7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7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7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7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7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7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7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7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7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7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7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7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94" name="Google Shape;194;p7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2713125" y="2065950"/>
            <a:ext cx="4117800" cy="22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2713125" y="1240175"/>
            <a:ext cx="41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8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99" name="Google Shape;199;p8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8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01" name="Google Shape;201;p8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8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8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8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8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8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8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8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8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8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8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8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8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8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8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8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8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8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8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8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8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22" name="Google Shape;222;p8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3" name="Google Shape;223;p8"/>
          <p:cNvSpPr txBox="1">
            <a:spLocks noGrp="1"/>
          </p:cNvSpPr>
          <p:nvPr>
            <p:ph type="title"/>
          </p:nvPr>
        </p:nvSpPr>
        <p:spPr>
          <a:xfrm>
            <a:off x="2129635" y="1543050"/>
            <a:ext cx="5277000" cy="26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227" name="Google Shape;227;p9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" name="Google Shape;228;p9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29" name="Google Shape;229;p9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9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9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9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9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9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9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9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9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9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9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9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9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9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9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9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9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9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9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9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0" name="Google Shape;250;p9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3986825" y="1243725"/>
            <a:ext cx="443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subTitle" idx="1"/>
          </p:nvPr>
        </p:nvSpPr>
        <p:spPr>
          <a:xfrm>
            <a:off x="3986825" y="2225050"/>
            <a:ext cx="44373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"/>
          <p:cNvSpPr txBox="1">
            <a:spLocks noGrp="1"/>
          </p:cNvSpPr>
          <p:nvPr>
            <p:ph type="title"/>
          </p:nvPr>
        </p:nvSpPr>
        <p:spPr>
          <a:xfrm>
            <a:off x="5438775" y="1590675"/>
            <a:ext cx="2715000" cy="19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371338" y="404322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ellotelematico.comune.mariano-comense.co.it/action:c_e951:ristorazione.scolasti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8"/>
          <p:cNvSpPr txBox="1">
            <a:spLocks noGrp="1"/>
          </p:cNvSpPr>
          <p:nvPr>
            <p:ph type="ctrTitle"/>
          </p:nvPr>
        </p:nvSpPr>
        <p:spPr>
          <a:xfrm>
            <a:off x="1213225" y="546650"/>
            <a:ext cx="7184700" cy="3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00FF"/>
                </a:solidFill>
              </a:rPr>
              <a:t>MODALITA’ ISCRIZIONE</a:t>
            </a:r>
            <a:endParaRPr sz="4100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00FF"/>
                </a:solidFill>
              </a:rPr>
              <a:t> </a:t>
            </a:r>
            <a:r>
              <a:rPr lang="en" sz="3800" i="1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SCUOLA DELL’INFANZIA</a:t>
            </a:r>
            <a:endParaRPr sz="3800" i="1"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i="1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“MARTINO GAFFURI” </a:t>
            </a:r>
            <a:endParaRPr sz="3800" i="1"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i="1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IC DON MILANI PERTICATO</a:t>
            </a:r>
            <a:endParaRPr sz="2600" i="1"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FF"/>
                </a:solidFill>
              </a:rPr>
              <a:t>A.S. 2026-2027 </a:t>
            </a:r>
            <a:endParaRPr sz="3100">
              <a:solidFill>
                <a:srgbClr val="FF00FF"/>
              </a:solidFill>
            </a:endParaRPr>
          </a:p>
        </p:txBody>
      </p:sp>
      <p:sp>
        <p:nvSpPr>
          <p:cNvPr id="1115" name="Google Shape;1115;p38"/>
          <p:cNvSpPr/>
          <p:nvPr/>
        </p:nvSpPr>
        <p:spPr>
          <a:xfrm>
            <a:off x="2359825" y="4583022"/>
            <a:ext cx="4891492" cy="234724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pic>
        <p:nvPicPr>
          <p:cNvPr id="1116" name="Google Shape;11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613" y="3434775"/>
            <a:ext cx="13239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000" y="3498275"/>
            <a:ext cx="853225" cy="8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9"/>
          <p:cNvSpPr txBox="1">
            <a:spLocks noGrp="1"/>
          </p:cNvSpPr>
          <p:nvPr>
            <p:ph type="body" idx="1"/>
          </p:nvPr>
        </p:nvSpPr>
        <p:spPr>
          <a:xfrm>
            <a:off x="1017175" y="1152475"/>
            <a:ext cx="773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endParaRPr sz="1200" b="1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A0A0A"/>
                </a:solidFill>
                <a:highlight>
                  <a:srgbClr val="FFFFFF"/>
                </a:highlight>
              </a:rPr>
              <a:t>      Bambini e bambine nati nel 2023</a:t>
            </a:r>
            <a:r>
              <a:rPr lang="en" sz="1400">
                <a:solidFill>
                  <a:srgbClr val="0A0A0A"/>
                </a:solidFill>
                <a:highlight>
                  <a:srgbClr val="FFFFFF"/>
                </a:highlight>
              </a:rPr>
              <a:t> (che compiono 3 anni entro il 31 dicembre 2026).</a:t>
            </a: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-22860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A0A0A"/>
                </a:solidFill>
                <a:highlight>
                  <a:srgbClr val="FFFFFF"/>
                </a:highlight>
              </a:rPr>
              <a:t>·</a:t>
            </a:r>
            <a:r>
              <a:rPr lang="en" sz="900">
                <a:solidFill>
                  <a:srgbClr val="0A0A0A"/>
                </a:solidFill>
                <a:highlight>
                  <a:srgbClr val="FFFFFF"/>
                </a:highlight>
              </a:rPr>
              <a:t>       </a:t>
            </a:r>
            <a:r>
              <a:rPr lang="en" sz="1400" b="1">
                <a:solidFill>
                  <a:srgbClr val="0A0A0A"/>
                </a:solidFill>
                <a:highlight>
                  <a:srgbClr val="FFFFFF"/>
                </a:highlight>
              </a:rPr>
              <a:t>Anticipatari:</a:t>
            </a:r>
            <a:r>
              <a:rPr lang="en" sz="1400">
                <a:solidFill>
                  <a:srgbClr val="0A0A0A"/>
                </a:solidFill>
                <a:highlight>
                  <a:srgbClr val="FFFFFF"/>
                </a:highlight>
              </a:rPr>
              <a:t> Bambini e bambine che compiono 3 anni entro il 30 aprile 2027 (l'accettazione dipende dalla disponibilità di posti; la frequenza è possibile da gennaio 2027).</a:t>
            </a: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-22860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A0A0A"/>
                </a:solidFill>
                <a:highlight>
                  <a:srgbClr val="FFFFFF"/>
                </a:highlight>
              </a:rPr>
              <a:t>·</a:t>
            </a:r>
            <a:r>
              <a:rPr lang="en" sz="900">
                <a:solidFill>
                  <a:srgbClr val="0A0A0A"/>
                </a:solidFill>
                <a:highlight>
                  <a:srgbClr val="FFFFFF"/>
                </a:highlight>
              </a:rPr>
              <a:t>       </a:t>
            </a:r>
            <a:r>
              <a:rPr lang="en" sz="1400" b="1">
                <a:solidFill>
                  <a:srgbClr val="0A0A0A"/>
                </a:solidFill>
                <a:highlight>
                  <a:srgbClr val="FFFFFF"/>
                </a:highlight>
              </a:rPr>
              <a:t>Obbligo Vaccinale:</a:t>
            </a:r>
            <a:r>
              <a:rPr lang="en" sz="1400">
                <a:solidFill>
                  <a:srgbClr val="0A0A0A"/>
                </a:solidFill>
                <a:highlight>
                  <a:srgbClr val="FFFFFF"/>
                </a:highlight>
              </a:rPr>
              <a:t> L'iscrizione è subordinata alla regolarità della situazione vaccinale, come previsto dalla normativa vigente.</a:t>
            </a: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39"/>
          <p:cNvSpPr txBox="1">
            <a:spLocks noGrp="1"/>
          </p:cNvSpPr>
          <p:nvPr>
            <p:ph type="title"/>
          </p:nvPr>
        </p:nvSpPr>
        <p:spPr>
          <a:xfrm>
            <a:off x="1110425" y="445025"/>
            <a:ext cx="732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00FF"/>
                </a:solidFill>
              </a:rPr>
              <a:t>CHI PUÒ ISCRIVERSI?</a:t>
            </a:r>
            <a:endParaRPr sz="35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0"/>
          <p:cNvSpPr txBox="1">
            <a:spLocks noGrp="1"/>
          </p:cNvSpPr>
          <p:nvPr>
            <p:ph type="title"/>
          </p:nvPr>
        </p:nvSpPr>
        <p:spPr>
          <a:xfrm>
            <a:off x="1005625" y="620950"/>
            <a:ext cx="724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FF"/>
                </a:solidFill>
              </a:rPr>
              <a:t>QUANDO PRESENTARE LA DOMANDA?</a:t>
            </a:r>
            <a:endParaRPr sz="3600">
              <a:solidFill>
                <a:srgbClr val="FF00FF"/>
              </a:solidFill>
            </a:endParaRPr>
          </a:p>
        </p:txBody>
      </p:sp>
      <p:sp>
        <p:nvSpPr>
          <p:cNvPr id="1129" name="Google Shape;1129;p40"/>
          <p:cNvSpPr txBox="1">
            <a:spLocks noGrp="1"/>
          </p:cNvSpPr>
          <p:nvPr>
            <p:ph type="subTitle" idx="1"/>
          </p:nvPr>
        </p:nvSpPr>
        <p:spPr>
          <a:xfrm>
            <a:off x="1201675" y="1879075"/>
            <a:ext cx="71733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200" b="1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63636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0000"/>
                </a:solidFill>
              </a:rPr>
              <a:t>LE ISCRIZIONI SARANNO COMUNICATE SUL SITO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/>
              <a:t>La domanda si presenta in modalità cartacea direttamente alla segreteria dell’Ic Don Milani</a:t>
            </a:r>
            <a:endParaRPr sz="1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0000"/>
                </a:solidFill>
              </a:rPr>
              <a:t>SEGRETERIA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/>
              <a:t>A Perticato in Via S.Antonio da Padova 6</a:t>
            </a:r>
            <a:endParaRPr sz="1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/>
              <a:t>031/745623</a:t>
            </a: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6363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40"/>
          <p:cNvSpPr/>
          <p:nvPr/>
        </p:nvSpPr>
        <p:spPr>
          <a:xfrm rot="-478498">
            <a:off x="7597463" y="381799"/>
            <a:ext cx="550014" cy="687583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41"/>
          <p:cNvSpPr txBox="1">
            <a:spLocks noGrp="1"/>
          </p:cNvSpPr>
          <p:nvPr>
            <p:ph type="title"/>
          </p:nvPr>
        </p:nvSpPr>
        <p:spPr>
          <a:xfrm>
            <a:off x="1206350" y="317775"/>
            <a:ext cx="73260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700">
                <a:solidFill>
                  <a:srgbClr val="FF00FF"/>
                </a:solidFill>
              </a:rPr>
              <a:t>DOCUMENTAZIONE NECESSARIA</a:t>
            </a:r>
            <a:endParaRPr sz="3700">
              <a:solidFill>
                <a:srgbClr val="FF00FF"/>
              </a:solidFill>
            </a:endParaRPr>
          </a:p>
        </p:txBody>
      </p:sp>
      <p:sp>
        <p:nvSpPr>
          <p:cNvPr id="1136" name="Google Shape;1136;p41"/>
          <p:cNvSpPr txBox="1">
            <a:spLocks noGrp="1"/>
          </p:cNvSpPr>
          <p:nvPr>
            <p:ph type="subTitle" idx="1"/>
          </p:nvPr>
        </p:nvSpPr>
        <p:spPr>
          <a:xfrm>
            <a:off x="1206350" y="1223051"/>
            <a:ext cx="7069200" cy="2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All’interno del modulo della domanda di iscrizione troverete:	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7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informativa privacy allievi</a:t>
            </a:r>
            <a:endParaRPr sz="1700" b="1">
              <a:solidFill>
                <a:srgbClr val="0000FF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7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dichiarazione sostitutiva dell’atto di notorietà (per chi lavora in proprio)</a:t>
            </a:r>
            <a:endParaRPr sz="17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7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attestazione datore di lavoro</a:t>
            </a:r>
            <a:endParaRPr sz="17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5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200" b="1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MODULI ANDRANNO RESTITUITI CON:</a:t>
            </a:r>
            <a:endParaRPr sz="1200" b="1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200"/>
              <a:buFont typeface="Arial"/>
              <a:buChar char=""/>
            </a:pPr>
            <a:r>
              <a:rPr lang="en" sz="1200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FOTOCOPIE CARTA IDENTITÀ E C.F. GENITORI E ALUNNO/A</a:t>
            </a: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200"/>
              <a:buFont typeface="Arial"/>
              <a:buChar char=""/>
            </a:pPr>
            <a:r>
              <a:rPr lang="en" sz="1200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FOTOCOPIE VACCINAZIONI (ENTRO IL 10 LUGLIO 2026)</a:t>
            </a: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37" name="Google Shape;1137;p41"/>
          <p:cNvSpPr/>
          <p:nvPr/>
        </p:nvSpPr>
        <p:spPr>
          <a:xfrm>
            <a:off x="7910375" y="3693370"/>
            <a:ext cx="732733" cy="916004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42"/>
          <p:cNvSpPr txBox="1">
            <a:spLocks noGrp="1"/>
          </p:cNvSpPr>
          <p:nvPr>
            <p:ph type="title"/>
          </p:nvPr>
        </p:nvSpPr>
        <p:spPr>
          <a:xfrm>
            <a:off x="1207775" y="304475"/>
            <a:ext cx="73260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FF"/>
                </a:solidFill>
              </a:rPr>
              <a:t>COME COMPILARE LA DOMANDA</a:t>
            </a:r>
            <a:endParaRPr sz="3300">
              <a:solidFill>
                <a:srgbClr val="FF00FF"/>
              </a:solidFill>
            </a:endParaRPr>
          </a:p>
        </p:txBody>
      </p:sp>
      <p:sp>
        <p:nvSpPr>
          <p:cNvPr id="1143" name="Google Shape;1143;p42"/>
          <p:cNvSpPr txBox="1">
            <a:spLocks noGrp="1"/>
          </p:cNvSpPr>
          <p:nvPr>
            <p:ph type="subTitle" idx="1"/>
          </p:nvPr>
        </p:nvSpPr>
        <p:spPr>
          <a:xfrm>
            <a:off x="1163525" y="935250"/>
            <a:ext cx="7069200" cy="3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OMPILARE LA DOMANDA IN TUTTE LE SUE PARTI.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SERVIZIO MENSA</a:t>
            </a:r>
            <a:endParaRPr sz="15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-254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SERVIZIO PRE-SCUOLA DALLE 7,45 (gestito dalle insegnanti).</a:t>
            </a:r>
            <a:r>
              <a:rPr lang="en" b="1">
                <a:solidFill>
                  <a:srgbClr val="0000FF"/>
                </a:solidFill>
              </a:rPr>
              <a:t> </a:t>
            </a:r>
            <a:endParaRPr sz="15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DOVRETE PORRE DELLE CROCETTE SU UNA SERIE DI VOCI PER IL PUNTEGGIO PER EVENTUALI GRADUATORIE (OCCORRERÀ PORTARE DOCUMENTAZIONE CHE ATTESTA CIÒ CHE AVETE DICHIARATO).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1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SUGGERIAMO DI SEGNALARE, IN MODO RISERVATO, AL DIRIGENTE SCOLASTICO, EVENTUALI PROBLEMATICHE RELATIVE ALLA SITUAZIONE DELLA FAMIGLIA, ALLA SALUTE O ALLA MATURAZIONE DEL/LA BAMBINO/A (es. ritardi nello sviluppo del linguaggio,dell’autonomia, del comportamento, della relazione con gli altri, ecc.).</a:t>
            </a: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42"/>
          <p:cNvSpPr/>
          <p:nvPr/>
        </p:nvSpPr>
        <p:spPr>
          <a:xfrm>
            <a:off x="7910375" y="3693370"/>
            <a:ext cx="732733" cy="916004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3"/>
          <p:cNvSpPr txBox="1">
            <a:spLocks noGrp="1"/>
          </p:cNvSpPr>
          <p:nvPr>
            <p:ph type="subTitle" idx="1"/>
          </p:nvPr>
        </p:nvSpPr>
        <p:spPr>
          <a:xfrm>
            <a:off x="1120925" y="837050"/>
            <a:ext cx="73578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SEZIONI CHE ACCOGLIERANNO</a:t>
            </a:r>
            <a:endParaRPr sz="3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BAMBINI e BAMBINE DI 3 ANNI</a:t>
            </a:r>
            <a:endParaRPr sz="3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sez. E- ORTENSIE</a:t>
            </a:r>
            <a:endParaRPr sz="3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692E8"/>
                </a:solidFill>
                <a:latin typeface="Arial"/>
                <a:ea typeface="Arial"/>
                <a:cs typeface="Arial"/>
                <a:sym typeface="Arial"/>
              </a:rPr>
              <a:t>Sez. F- GENZIANE</a:t>
            </a:r>
            <a:endParaRPr sz="3400" b="1">
              <a:solidFill>
                <a:srgbClr val="F692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43"/>
          <p:cNvSpPr/>
          <p:nvPr/>
        </p:nvSpPr>
        <p:spPr>
          <a:xfrm>
            <a:off x="7910375" y="3693370"/>
            <a:ext cx="732733" cy="916004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4"/>
          <p:cNvSpPr txBox="1">
            <a:spLocks noGrp="1"/>
          </p:cNvSpPr>
          <p:nvPr>
            <p:ph type="title"/>
          </p:nvPr>
        </p:nvSpPr>
        <p:spPr>
          <a:xfrm>
            <a:off x="1442950" y="329700"/>
            <a:ext cx="661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DOPO L’ISCRIZIONE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156" name="Google Shape;1156;p44"/>
          <p:cNvSpPr txBox="1">
            <a:spLocks noGrp="1"/>
          </p:cNvSpPr>
          <p:nvPr>
            <p:ph type="subTitle" idx="1"/>
          </p:nvPr>
        </p:nvSpPr>
        <p:spPr>
          <a:xfrm>
            <a:off x="1294450" y="1130700"/>
            <a:ext cx="6758700" cy="12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Verrà esposta la graduatoria sui cancelli della scuola dell’infanzia e della segreteria.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7" name="Google Shape;11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825" y="2342700"/>
            <a:ext cx="7138624" cy="25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5"/>
          <p:cNvSpPr txBox="1">
            <a:spLocks noGrp="1"/>
          </p:cNvSpPr>
          <p:nvPr>
            <p:ph type="title"/>
          </p:nvPr>
        </p:nvSpPr>
        <p:spPr>
          <a:xfrm>
            <a:off x="1442950" y="329700"/>
            <a:ext cx="661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SUPPORTO E CONTATTI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163" name="Google Shape;1163;p45"/>
          <p:cNvSpPr txBox="1">
            <a:spLocks noGrp="1"/>
          </p:cNvSpPr>
          <p:nvPr>
            <p:ph type="subTitle" idx="1"/>
          </p:nvPr>
        </p:nvSpPr>
        <p:spPr>
          <a:xfrm>
            <a:off x="5295725" y="1118950"/>
            <a:ext cx="3494100" cy="9150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SITO WEB</a:t>
            </a:r>
            <a:endParaRPr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WWW.ICMARIANOCOMENSE2.EDU.IT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45"/>
          <p:cNvSpPr txBox="1">
            <a:spLocks noGrp="1"/>
          </p:cNvSpPr>
          <p:nvPr>
            <p:ph type="subTitle" idx="4"/>
          </p:nvPr>
        </p:nvSpPr>
        <p:spPr>
          <a:xfrm>
            <a:off x="1075250" y="1118950"/>
            <a:ext cx="3989700" cy="11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SEGRETERIA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 Perticato in Via S.Antonio da Padova 6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031/745623     coic85100c@istruzione.it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65" name="Google Shape;1165;p45"/>
          <p:cNvSpPr txBox="1">
            <a:spLocks noGrp="1"/>
          </p:cNvSpPr>
          <p:nvPr>
            <p:ph type="subTitle" idx="1"/>
          </p:nvPr>
        </p:nvSpPr>
        <p:spPr>
          <a:xfrm>
            <a:off x="1144025" y="2719375"/>
            <a:ext cx="6977400" cy="18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DIRIGENTE	prof. Giuseppe Angelo Proserpio</a:t>
            </a:r>
            <a:endParaRPr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dirigente@icmarianocomense2.edu.it</a:t>
            </a:r>
            <a:endParaRPr b="1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VICE PRESIDE	maestra Paola Viscardi</a:t>
            </a:r>
            <a:endParaRPr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paola.viscardi@icmarianocomense2.edu.it</a:t>
            </a:r>
            <a:endParaRPr b="1" u="sng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FUNZIONE STRUMENTALE PER L’INCLUSIONE - maestra Chiara Ceppi</a:t>
            </a:r>
            <a:endParaRPr b="1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chiara.ceppi@icmarianocomense2.edu.it</a:t>
            </a:r>
            <a:endParaRPr b="1" u="sng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Presentazione su schermo (16:9)</PresentationFormat>
  <Paragraphs>66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Cabin</vt:lpstr>
      <vt:lpstr>Arial</vt:lpstr>
      <vt:lpstr>Times New Roman</vt:lpstr>
      <vt:lpstr>Trebuchet MS</vt:lpstr>
      <vt:lpstr>Poppins</vt:lpstr>
      <vt:lpstr>PT Sans</vt:lpstr>
      <vt:lpstr>Lilita One</vt:lpstr>
      <vt:lpstr>Language Arts Development for Pre-K by Slidesgo</vt:lpstr>
      <vt:lpstr>MODALITA’ ISCRIZIONE   SCUOLA DELL’INFANZIA “MARTINO GAFFURI”  IC DON MILANI PERTICATO  A.S. 2026-2027 </vt:lpstr>
      <vt:lpstr>CHI PUÒ ISCRIVERSI?</vt:lpstr>
      <vt:lpstr>QUANDO PRESENTARE LA DOMANDA?</vt:lpstr>
      <vt:lpstr>DOCUMENTAZIONE NECESSARIA</vt:lpstr>
      <vt:lpstr>COME COMPILARE LA DOMANDA</vt:lpstr>
      <vt:lpstr>Presentazione standard di PowerPoint</vt:lpstr>
      <vt:lpstr>DOPO L’ISCRIZIONE</vt:lpstr>
      <vt:lpstr>SUPPORTO E 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MODALITA’ ISCRIZIONE   SCUOLA DELL’INFANZIA “MARTINO GAFFURI”  IC DON MILANI PERTICATO  A.S. 2026-2027 </dc:title>
  <cp:lastModifiedBy>Viscardi</cp:lastModifiedBy>
  <cp:revision>1</cp:revision>
  <dcterms:modified xsi:type="dcterms:W3CDTF">2025-12-04T08:53:10Z</dcterms:modified>
</cp:coreProperties>
</file>