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Poppins" panose="020B0604020202020204" charset="0"/>
      <p:regular r:id="rId11"/>
      <p:bold r:id="rId12"/>
      <p:italic r:id="rId13"/>
      <p:boldItalic r:id="rId14"/>
    </p:embeddedFont>
    <p:embeddedFont>
      <p:font typeface="Lilita One" panose="020B060402020202020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PT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1" name="Google Shape;10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7" name="Google Shape;10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4" name="Google Shape;1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1" name="Google Shape;1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8" name="Google Shape;1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4" name="Google Shape;1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1" name="Google Shape;1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1" name="Google Shape;11;p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250100" y="1441725"/>
            <a:ext cx="5322300" cy="24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250100" y="3875800"/>
            <a:ext cx="53223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1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258" name="Google Shape;258;p1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" name="Google Shape;259;p1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60" name="Google Shape;260;p1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1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2" name="Google Shape;262;p1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" name="Google Shape;263;p1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1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1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6" name="Google Shape;266;p1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1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" name="Google Shape;268;p1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" name="Google Shape;269;p1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1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1" name="Google Shape;271;p1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2" name="Google Shape;272;p1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1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4" name="Google Shape;274;p1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5" name="Google Shape;275;p1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1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7" name="Google Shape;277;p1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1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1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81" name="Google Shape;281;p1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2" name="Google Shape;282;p11"/>
          <p:cNvSpPr txBox="1">
            <a:spLocks noGrp="1"/>
          </p:cNvSpPr>
          <p:nvPr>
            <p:ph type="title" hasCustomPrompt="1"/>
          </p:nvPr>
        </p:nvSpPr>
        <p:spPr>
          <a:xfrm>
            <a:off x="2017934" y="1466850"/>
            <a:ext cx="5503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1"/>
          <p:cNvSpPr txBox="1">
            <a:spLocks noGrp="1"/>
          </p:cNvSpPr>
          <p:nvPr>
            <p:ph type="subTitle" idx="1"/>
          </p:nvPr>
        </p:nvSpPr>
        <p:spPr>
          <a:xfrm>
            <a:off x="2017934" y="2909293"/>
            <a:ext cx="5503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288" name="Google Shape;288;p1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" name="Google Shape;289;p1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90" name="Google Shape;290;p1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1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1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1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1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" name="Google Shape;310;p1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11" name="Google Shape;311;p1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3543300" y="1184775"/>
            <a:ext cx="24339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/>
          </p:nvPr>
        </p:nvSpPr>
        <p:spPr>
          <a:xfrm>
            <a:off x="3543300" y="676875"/>
            <a:ext cx="24339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3543300" y="1944898"/>
            <a:ext cx="24339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6072000" y="1184779"/>
            <a:ext cx="24339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6072000" y="676875"/>
            <a:ext cx="24339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6072000" y="1944901"/>
            <a:ext cx="24339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6"/>
          </p:nvPr>
        </p:nvSpPr>
        <p:spPr>
          <a:xfrm>
            <a:off x="3543300" y="3203103"/>
            <a:ext cx="24339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3543300" y="2694648"/>
            <a:ext cx="24339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3543300" y="3962929"/>
            <a:ext cx="24339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9"/>
          </p:nvPr>
        </p:nvSpPr>
        <p:spPr>
          <a:xfrm>
            <a:off x="6072000" y="3203103"/>
            <a:ext cx="24339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6072000" y="2695176"/>
            <a:ext cx="24339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4"/>
          </p:nvPr>
        </p:nvSpPr>
        <p:spPr>
          <a:xfrm>
            <a:off x="6072000" y="3962929"/>
            <a:ext cx="24339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5"/>
          </p:nvPr>
        </p:nvSpPr>
        <p:spPr>
          <a:xfrm>
            <a:off x="1037075" y="1955550"/>
            <a:ext cx="23442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lt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327" name="Google Shape;327;p1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1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329" name="Google Shape;329;p1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0" name="Google Shape;330;p1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1" name="Google Shape;331;p1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1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3" name="Google Shape;333;p1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4" name="Google Shape;334;p1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1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6" name="Google Shape;336;p1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7" name="Google Shape;337;p1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1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1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1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1" name="Google Shape;341;p1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1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3" name="Google Shape;343;p1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1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5" name="Google Shape;345;p1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1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1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1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1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50" name="Google Shape;350;p1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1" name="Google Shape;351;p14"/>
          <p:cNvSpPr txBox="1">
            <a:spLocks noGrp="1"/>
          </p:cNvSpPr>
          <p:nvPr>
            <p:ph type="title"/>
          </p:nvPr>
        </p:nvSpPr>
        <p:spPr>
          <a:xfrm>
            <a:off x="2414350" y="746489"/>
            <a:ext cx="469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ubTitle" idx="1"/>
          </p:nvPr>
        </p:nvSpPr>
        <p:spPr>
          <a:xfrm>
            <a:off x="2414350" y="1356989"/>
            <a:ext cx="469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3" name="Google Shape;353;p14"/>
          <p:cNvSpPr txBox="1">
            <a:spLocks noGrp="1"/>
          </p:cNvSpPr>
          <p:nvPr>
            <p:ph type="title" idx="2"/>
          </p:nvPr>
        </p:nvSpPr>
        <p:spPr>
          <a:xfrm>
            <a:off x="2414350" y="2044201"/>
            <a:ext cx="469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subTitle" idx="3"/>
          </p:nvPr>
        </p:nvSpPr>
        <p:spPr>
          <a:xfrm>
            <a:off x="2414350" y="2657700"/>
            <a:ext cx="469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title" idx="4"/>
          </p:nvPr>
        </p:nvSpPr>
        <p:spPr>
          <a:xfrm>
            <a:off x="2414350" y="3341912"/>
            <a:ext cx="469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6" name="Google Shape;356;p14"/>
          <p:cNvSpPr txBox="1">
            <a:spLocks noGrp="1"/>
          </p:cNvSpPr>
          <p:nvPr>
            <p:ph type="subTitle" idx="5"/>
          </p:nvPr>
        </p:nvSpPr>
        <p:spPr>
          <a:xfrm>
            <a:off x="2414350" y="3958411"/>
            <a:ext cx="469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dk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5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359" name="Google Shape;359;p1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" name="Google Shape;360;p1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361" name="Google Shape;361;p1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1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3" name="Google Shape;363;p1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1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1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6" name="Google Shape;366;p1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1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1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1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1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2" name="Google Shape;372;p1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3" name="Google Shape;373;p1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1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5" name="Google Shape;375;p1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7" name="Google Shape;377;p1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8" name="Google Shape;378;p1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1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1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1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82" name="Google Shape;382;p1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1113168" y="3247722"/>
            <a:ext cx="23364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1113168" y="3638507"/>
            <a:ext cx="23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/>
          </p:nvPr>
        </p:nvSpPr>
        <p:spPr>
          <a:xfrm flipH="1">
            <a:off x="3600384" y="3247722"/>
            <a:ext cx="23364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3"/>
          </p:nvPr>
        </p:nvSpPr>
        <p:spPr>
          <a:xfrm flipH="1">
            <a:off x="3600384" y="3638507"/>
            <a:ext cx="23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 idx="4"/>
          </p:nvPr>
        </p:nvSpPr>
        <p:spPr>
          <a:xfrm>
            <a:off x="6087600" y="3247722"/>
            <a:ext cx="23364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8" name="Google Shape;388;p15"/>
          <p:cNvSpPr txBox="1">
            <a:spLocks noGrp="1"/>
          </p:cNvSpPr>
          <p:nvPr>
            <p:ph type="subTitle" idx="5"/>
          </p:nvPr>
        </p:nvSpPr>
        <p:spPr>
          <a:xfrm>
            <a:off x="6087600" y="3638507"/>
            <a:ext cx="23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"/>
          <p:cNvSpPr txBox="1">
            <a:spLocks noGrp="1"/>
          </p:cNvSpPr>
          <p:nvPr>
            <p:ph type="title" idx="6"/>
          </p:nvPr>
        </p:nvSpPr>
        <p:spPr>
          <a:xfrm>
            <a:off x="1721718" y="2029800"/>
            <a:ext cx="1119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0" name="Google Shape;390;p15"/>
          <p:cNvSpPr txBox="1">
            <a:spLocks noGrp="1"/>
          </p:cNvSpPr>
          <p:nvPr>
            <p:ph type="title" idx="7"/>
          </p:nvPr>
        </p:nvSpPr>
        <p:spPr>
          <a:xfrm flipH="1">
            <a:off x="4211851" y="2029800"/>
            <a:ext cx="1119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5"/>
          <p:cNvSpPr txBox="1">
            <a:spLocks noGrp="1"/>
          </p:cNvSpPr>
          <p:nvPr>
            <p:ph type="title" idx="8"/>
          </p:nvPr>
        </p:nvSpPr>
        <p:spPr>
          <a:xfrm>
            <a:off x="6711300" y="2029800"/>
            <a:ext cx="1089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15"/>
          <p:cNvSpPr txBox="1">
            <a:spLocks noGrp="1"/>
          </p:cNvSpPr>
          <p:nvPr>
            <p:ph type="title" idx="9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15"/>
          <p:cNvGrpSpPr/>
          <p:nvPr/>
        </p:nvGrpSpPr>
        <p:grpSpPr>
          <a:xfrm flipH="1">
            <a:off x="8025449" y="451918"/>
            <a:ext cx="572752" cy="558917"/>
            <a:chOff x="4804732" y="-1188872"/>
            <a:chExt cx="421793" cy="411574"/>
          </a:xfrm>
        </p:grpSpPr>
        <p:sp>
          <p:nvSpPr>
            <p:cNvPr id="394" name="Google Shape;394;p1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15"/>
          <p:cNvSpPr/>
          <p:nvPr/>
        </p:nvSpPr>
        <p:spPr>
          <a:xfrm rot="-3520891">
            <a:off x="836992" y="93464"/>
            <a:ext cx="683782" cy="85480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solidFill>
          <a:schemeClr val="accent4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6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399" name="Google Shape;399;p1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0" name="Google Shape;400;p1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01" name="Google Shape;401;p1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" name="Google Shape;402;p1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1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1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" name="Google Shape;405;p1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6" name="Google Shape;406;p1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1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1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9" name="Google Shape;409;p1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1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1" name="Google Shape;411;p1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2" name="Google Shape;412;p1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1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4" name="Google Shape;414;p1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5" name="Google Shape;415;p1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1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7" name="Google Shape;417;p1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8" name="Google Shape;418;p1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1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0" name="Google Shape;420;p1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1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22" name="Google Shape;422;p1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1422187" y="2719288"/>
            <a:ext cx="4360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1"/>
          </p:nvPr>
        </p:nvSpPr>
        <p:spPr>
          <a:xfrm>
            <a:off x="1422187" y="1130313"/>
            <a:ext cx="66912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accent3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427" name="Google Shape;427;p1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1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29" name="Google Shape;429;p1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1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1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1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1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1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1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1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1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1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1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1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1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1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1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4" name="Google Shape;444;p1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5" name="Google Shape;445;p1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1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7" name="Google Shape;447;p1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8" name="Google Shape;448;p1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9" name="Google Shape;449;p1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0" name="Google Shape;450;p1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1" name="Google Shape;451;p17"/>
          <p:cNvSpPr txBox="1">
            <a:spLocks noGrp="1"/>
          </p:cNvSpPr>
          <p:nvPr>
            <p:ph type="title"/>
          </p:nvPr>
        </p:nvSpPr>
        <p:spPr>
          <a:xfrm>
            <a:off x="4463325" y="2140500"/>
            <a:ext cx="36711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title" idx="2"/>
          </p:nvPr>
        </p:nvSpPr>
        <p:spPr>
          <a:xfrm>
            <a:off x="4463325" y="916100"/>
            <a:ext cx="3671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53" name="Google Shape;453;p17"/>
          <p:cNvSpPr txBox="1">
            <a:spLocks noGrp="1"/>
          </p:cNvSpPr>
          <p:nvPr>
            <p:ph type="subTitle" idx="1"/>
          </p:nvPr>
        </p:nvSpPr>
        <p:spPr>
          <a:xfrm>
            <a:off x="4711125" y="3540694"/>
            <a:ext cx="3423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accen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8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456" name="Google Shape;456;p1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1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58" name="Google Shape;458;p1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1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0" name="Google Shape;460;p1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1" name="Google Shape;461;p1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1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3" name="Google Shape;463;p1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4" name="Google Shape;464;p1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1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1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1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1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1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p1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1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2" name="Google Shape;472;p1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3" name="Google Shape;473;p1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1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1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p1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1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8" name="Google Shape;478;p1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79" name="Google Shape;479;p1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0" name="Google Shape;480;p18"/>
          <p:cNvGrpSpPr/>
          <p:nvPr/>
        </p:nvGrpSpPr>
        <p:grpSpPr>
          <a:xfrm flipH="1">
            <a:off x="994566" y="517500"/>
            <a:ext cx="421798" cy="427751"/>
            <a:chOff x="7124413" y="-757600"/>
            <a:chExt cx="421798" cy="427751"/>
          </a:xfrm>
        </p:grpSpPr>
        <p:sp>
          <p:nvSpPr>
            <p:cNvPr id="481" name="Google Shape;481;p1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18"/>
          <p:cNvGrpSpPr/>
          <p:nvPr/>
        </p:nvGrpSpPr>
        <p:grpSpPr>
          <a:xfrm flipH="1">
            <a:off x="7994949" y="451918"/>
            <a:ext cx="572752" cy="558917"/>
            <a:chOff x="4804732" y="-1188872"/>
            <a:chExt cx="421793" cy="411574"/>
          </a:xfrm>
        </p:grpSpPr>
        <p:sp>
          <p:nvSpPr>
            <p:cNvPr id="484" name="Google Shape;484;p1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18"/>
          <p:cNvSpPr/>
          <p:nvPr/>
        </p:nvSpPr>
        <p:spPr>
          <a:xfrm>
            <a:off x="7500275" y="282528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 rot="-5636904">
            <a:off x="1482363" y="327915"/>
            <a:ext cx="572725" cy="423173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/>
          </p:nvPr>
        </p:nvSpPr>
        <p:spPr>
          <a:xfrm>
            <a:off x="1103250" y="445025"/>
            <a:ext cx="733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bg>
      <p:bgPr>
        <a:solidFill>
          <a:schemeClr val="accent3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19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491" name="Google Shape;491;p1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2" name="Google Shape;492;p1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93" name="Google Shape;493;p1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4" name="Google Shape;494;p1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1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6" name="Google Shape;496;p1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7" name="Google Shape;497;p1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8" name="Google Shape;498;p1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9" name="Google Shape;499;p1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0" name="Google Shape;500;p1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1" name="Google Shape;501;p1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2" name="Google Shape;502;p1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3" name="Google Shape;503;p1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1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5" name="Google Shape;505;p1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6" name="Google Shape;506;p1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1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8" name="Google Shape;508;p1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9" name="Google Shape;509;p1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0" name="Google Shape;510;p1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1" name="Google Shape;511;p1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2" name="Google Shape;512;p1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1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14" name="Google Shape;514;p1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15" name="Google Shape;515;p19"/>
          <p:cNvSpPr txBox="1">
            <a:spLocks noGrp="1"/>
          </p:cNvSpPr>
          <p:nvPr>
            <p:ph type="title"/>
          </p:nvPr>
        </p:nvSpPr>
        <p:spPr>
          <a:xfrm>
            <a:off x="1101050" y="445025"/>
            <a:ext cx="733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9"/>
          <p:cNvSpPr/>
          <p:nvPr/>
        </p:nvSpPr>
        <p:spPr>
          <a:xfrm>
            <a:off x="8216075" y="393975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19"/>
          <p:cNvGrpSpPr/>
          <p:nvPr/>
        </p:nvGrpSpPr>
        <p:grpSpPr>
          <a:xfrm rot="-1668010">
            <a:off x="956605" y="393654"/>
            <a:ext cx="421808" cy="427760"/>
            <a:chOff x="7124413" y="-757600"/>
            <a:chExt cx="421798" cy="427751"/>
          </a:xfrm>
        </p:grpSpPr>
        <p:sp>
          <p:nvSpPr>
            <p:cNvPr id="518" name="Google Shape;518;p1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bg>
      <p:bgPr>
        <a:solidFill>
          <a:schemeClr val="accent4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0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522" name="Google Shape;522;p20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3" name="Google Shape;523;p20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24" name="Google Shape;524;p20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5" name="Google Shape;525;p20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6" name="Google Shape;526;p20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7" name="Google Shape;527;p20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8" name="Google Shape;528;p20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9" name="Google Shape;529;p20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0" name="Google Shape;530;p20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20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2" name="Google Shape;532;p20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3" name="Google Shape;533;p20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20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5" name="Google Shape;535;p20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6" name="Google Shape;536;p20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20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8" name="Google Shape;538;p20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9" name="Google Shape;539;p20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0" name="Google Shape;540;p20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1" name="Google Shape;541;p20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2" name="Google Shape;542;p20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3" name="Google Shape;543;p20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" name="Google Shape;544;p20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45" name="Google Shape;545;p20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6" name="Google Shape;546;p20"/>
          <p:cNvSpPr txBox="1">
            <a:spLocks noGrp="1"/>
          </p:cNvSpPr>
          <p:nvPr>
            <p:ph type="title"/>
          </p:nvPr>
        </p:nvSpPr>
        <p:spPr>
          <a:xfrm>
            <a:off x="1101050" y="445025"/>
            <a:ext cx="733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7" name="Google Shape;547;p20"/>
          <p:cNvGrpSpPr/>
          <p:nvPr/>
        </p:nvGrpSpPr>
        <p:grpSpPr>
          <a:xfrm>
            <a:off x="8298313" y="4254075"/>
            <a:ext cx="421798" cy="427751"/>
            <a:chOff x="7124413" y="-757600"/>
            <a:chExt cx="421798" cy="427751"/>
          </a:xfrm>
        </p:grpSpPr>
        <p:sp>
          <p:nvSpPr>
            <p:cNvPr id="548" name="Google Shape;548;p2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20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0"/>
          <p:cNvSpPr/>
          <p:nvPr/>
        </p:nvSpPr>
        <p:spPr>
          <a:xfrm>
            <a:off x="1034050" y="399240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39" name="Google Shape;39;p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40;p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41" name="Google Shape;41;p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2" name="Google Shape;62;p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1101000" y="1152475"/>
            <a:ext cx="732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1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1110425" y="445025"/>
            <a:ext cx="732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8015875" y="592253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10425" y="393988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8223450" y="4302800"/>
            <a:ext cx="421798" cy="427751"/>
            <a:chOff x="7124413" y="-757600"/>
            <a:chExt cx="421798" cy="427751"/>
          </a:xfrm>
        </p:grpSpPr>
        <p:sp>
          <p:nvSpPr>
            <p:cNvPr id="68" name="Google Shape;68;p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accent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1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554" name="Google Shape;554;p2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2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56" name="Google Shape;556;p2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" name="Google Shape;557;p2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2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9" name="Google Shape;559;p2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0" name="Google Shape;560;p2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1" name="Google Shape;561;p2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2" name="Google Shape;562;p2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3" name="Google Shape;563;p2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4" name="Google Shape;564;p2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5" name="Google Shape;565;p2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2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7" name="Google Shape;567;p2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8" name="Google Shape;568;p2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9" name="Google Shape;569;p2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0" name="Google Shape;570;p2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1" name="Google Shape;571;p2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2" name="Google Shape;572;p2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2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4" name="Google Shape;574;p2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5" name="Google Shape;575;p2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2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77" name="Google Shape;577;p2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78" name="Google Shape;578;p21"/>
          <p:cNvSpPr txBox="1">
            <a:spLocks noGrp="1"/>
          </p:cNvSpPr>
          <p:nvPr>
            <p:ph type="title"/>
          </p:nvPr>
        </p:nvSpPr>
        <p:spPr>
          <a:xfrm>
            <a:off x="3476625" y="1265300"/>
            <a:ext cx="49272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1"/>
          <p:cNvSpPr txBox="1">
            <a:spLocks noGrp="1"/>
          </p:cNvSpPr>
          <p:nvPr>
            <p:ph type="subTitle" idx="1"/>
          </p:nvPr>
        </p:nvSpPr>
        <p:spPr>
          <a:xfrm>
            <a:off x="3476625" y="3077300"/>
            <a:ext cx="49272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2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582" name="Google Shape;582;p2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" name="Google Shape;583;p2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84" name="Google Shape;584;p2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5" name="Google Shape;585;p2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6" name="Google Shape;586;p2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7" name="Google Shape;587;p2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2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9" name="Google Shape;589;p2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0" name="Google Shape;590;p2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2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2" name="Google Shape;592;p2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3" name="Google Shape;593;p2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2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5" name="Google Shape;595;p2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6" name="Google Shape;596;p2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7" name="Google Shape;597;p2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8" name="Google Shape;598;p2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9" name="Google Shape;599;p2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0" name="Google Shape;600;p2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1" name="Google Shape;601;p2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2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3" name="Google Shape;603;p2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4" name="Google Shape;604;p2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05" name="Google Shape;605;p2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06" name="Google Shape;606;p22"/>
          <p:cNvSpPr txBox="1">
            <a:spLocks noGrp="1"/>
          </p:cNvSpPr>
          <p:nvPr>
            <p:ph type="title"/>
          </p:nvPr>
        </p:nvSpPr>
        <p:spPr>
          <a:xfrm>
            <a:off x="1253400" y="853163"/>
            <a:ext cx="32043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2"/>
          <p:cNvSpPr txBox="1">
            <a:spLocks noGrp="1"/>
          </p:cNvSpPr>
          <p:nvPr>
            <p:ph type="subTitle" idx="1"/>
          </p:nvPr>
        </p:nvSpPr>
        <p:spPr>
          <a:xfrm>
            <a:off x="1253400" y="3285650"/>
            <a:ext cx="32043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bg>
      <p:bgPr>
        <a:solidFill>
          <a:schemeClr val="accent2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3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610" name="Google Shape;610;p2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2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612" name="Google Shape;612;p2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3" name="Google Shape;613;p2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2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5" name="Google Shape;615;p2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6" name="Google Shape;616;p2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2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8" name="Google Shape;618;p2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9" name="Google Shape;619;p2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2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1" name="Google Shape;621;p2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2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2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2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2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2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2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8" name="Google Shape;628;p2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2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2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1" name="Google Shape;631;p2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2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33" name="Google Shape;633;p2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4" name="Google Shape;634;p23"/>
          <p:cNvSpPr txBox="1">
            <a:spLocks noGrp="1"/>
          </p:cNvSpPr>
          <p:nvPr>
            <p:ph type="title"/>
          </p:nvPr>
        </p:nvSpPr>
        <p:spPr>
          <a:xfrm>
            <a:off x="1178092" y="1431538"/>
            <a:ext cx="3079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23"/>
          <p:cNvSpPr txBox="1">
            <a:spLocks noGrp="1"/>
          </p:cNvSpPr>
          <p:nvPr>
            <p:ph type="subTitle" idx="1"/>
          </p:nvPr>
        </p:nvSpPr>
        <p:spPr>
          <a:xfrm>
            <a:off x="1178092" y="2707263"/>
            <a:ext cx="3079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6" name="Google Shape;636;p23"/>
          <p:cNvGrpSpPr/>
          <p:nvPr/>
        </p:nvGrpSpPr>
        <p:grpSpPr>
          <a:xfrm flipH="1">
            <a:off x="8147974" y="4252393"/>
            <a:ext cx="572752" cy="558917"/>
            <a:chOff x="4804732" y="-1188872"/>
            <a:chExt cx="421793" cy="411574"/>
          </a:xfrm>
        </p:grpSpPr>
        <p:sp>
          <p:nvSpPr>
            <p:cNvPr id="637" name="Google Shape;637;p2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1_1">
    <p:bg>
      <p:bgPr>
        <a:solidFill>
          <a:schemeClr val="dk2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24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641" name="Google Shape;641;p2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2" name="Google Shape;642;p2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643" name="Google Shape;643;p2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2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5" name="Google Shape;645;p2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6" name="Google Shape;646;p2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2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8" name="Google Shape;648;p2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9" name="Google Shape;649;p2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2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1" name="Google Shape;651;p2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2" name="Google Shape;652;p2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2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4" name="Google Shape;654;p2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5" name="Google Shape;655;p2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2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7" name="Google Shape;657;p2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8" name="Google Shape;658;p2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2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0" name="Google Shape;660;p2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1" name="Google Shape;661;p2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2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3" name="Google Shape;663;p2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64" name="Google Shape;664;p2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65" name="Google Shape;665;p24"/>
          <p:cNvSpPr txBox="1">
            <a:spLocks noGrp="1"/>
          </p:cNvSpPr>
          <p:nvPr>
            <p:ph type="title"/>
          </p:nvPr>
        </p:nvSpPr>
        <p:spPr>
          <a:xfrm>
            <a:off x="4930942" y="1431538"/>
            <a:ext cx="3079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4"/>
          <p:cNvSpPr txBox="1">
            <a:spLocks noGrp="1"/>
          </p:cNvSpPr>
          <p:nvPr>
            <p:ph type="subTitle" idx="1"/>
          </p:nvPr>
        </p:nvSpPr>
        <p:spPr>
          <a:xfrm>
            <a:off x="4930942" y="2707263"/>
            <a:ext cx="3079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7" name="Google Shape;667;p24"/>
          <p:cNvGrpSpPr/>
          <p:nvPr/>
        </p:nvGrpSpPr>
        <p:grpSpPr>
          <a:xfrm flipH="1">
            <a:off x="7995574" y="4099993"/>
            <a:ext cx="572752" cy="558917"/>
            <a:chOff x="4804732" y="-1188872"/>
            <a:chExt cx="421793" cy="411574"/>
          </a:xfrm>
        </p:grpSpPr>
        <p:sp>
          <p:nvSpPr>
            <p:cNvPr id="668" name="Google Shape;668;p24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1"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25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672" name="Google Shape;672;p2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3" name="Google Shape;673;p2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674" name="Google Shape;674;p2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5" name="Google Shape;675;p2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6" name="Google Shape;676;p2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2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8" name="Google Shape;678;p2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9" name="Google Shape;679;p2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2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2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2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2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2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2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2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2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2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2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2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2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2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2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2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95" name="Google Shape;695;p2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6" name="Google Shape;696;p25"/>
          <p:cNvSpPr txBox="1">
            <a:spLocks noGrp="1"/>
          </p:cNvSpPr>
          <p:nvPr>
            <p:ph type="title"/>
          </p:nvPr>
        </p:nvSpPr>
        <p:spPr>
          <a:xfrm>
            <a:off x="1178092" y="2041138"/>
            <a:ext cx="3079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25"/>
          <p:cNvSpPr txBox="1">
            <a:spLocks noGrp="1"/>
          </p:cNvSpPr>
          <p:nvPr>
            <p:ph type="subTitle" idx="1"/>
          </p:nvPr>
        </p:nvSpPr>
        <p:spPr>
          <a:xfrm>
            <a:off x="1178092" y="3316863"/>
            <a:ext cx="30798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solidFill>
          <a:schemeClr val="accent4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26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700" name="Google Shape;700;p2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1" name="Google Shape;701;p2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02" name="Google Shape;702;p2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2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2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2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2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2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8" name="Google Shape;708;p2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9" name="Google Shape;709;p2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2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2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2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2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2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2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2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2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2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2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2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2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2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23" name="Google Shape;723;p2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24" name="Google Shape;724;p26"/>
          <p:cNvSpPr txBox="1">
            <a:spLocks noGrp="1"/>
          </p:cNvSpPr>
          <p:nvPr>
            <p:ph type="title"/>
          </p:nvPr>
        </p:nvSpPr>
        <p:spPr>
          <a:xfrm>
            <a:off x="2005811" y="1337750"/>
            <a:ext cx="2347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5" name="Google Shape;725;p26"/>
          <p:cNvSpPr txBox="1">
            <a:spLocks noGrp="1"/>
          </p:cNvSpPr>
          <p:nvPr>
            <p:ph type="subTitle" idx="1"/>
          </p:nvPr>
        </p:nvSpPr>
        <p:spPr>
          <a:xfrm>
            <a:off x="2005810" y="3886200"/>
            <a:ext cx="234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6"/>
          <p:cNvSpPr txBox="1">
            <a:spLocks noGrp="1"/>
          </p:cNvSpPr>
          <p:nvPr>
            <p:ph type="title" idx="2"/>
          </p:nvPr>
        </p:nvSpPr>
        <p:spPr>
          <a:xfrm>
            <a:off x="5182359" y="1337750"/>
            <a:ext cx="2347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7" name="Google Shape;727;p26"/>
          <p:cNvSpPr txBox="1">
            <a:spLocks noGrp="1"/>
          </p:cNvSpPr>
          <p:nvPr>
            <p:ph type="subTitle" idx="3"/>
          </p:nvPr>
        </p:nvSpPr>
        <p:spPr>
          <a:xfrm>
            <a:off x="5182360" y="3886200"/>
            <a:ext cx="2347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6"/>
          <p:cNvSpPr txBox="1">
            <a:spLocks noGrp="1"/>
          </p:cNvSpPr>
          <p:nvPr>
            <p:ph type="title" idx="4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26"/>
          <p:cNvGrpSpPr/>
          <p:nvPr/>
        </p:nvGrpSpPr>
        <p:grpSpPr>
          <a:xfrm flipH="1">
            <a:off x="1100991" y="517500"/>
            <a:ext cx="421798" cy="427751"/>
            <a:chOff x="7124413" y="-757600"/>
            <a:chExt cx="421798" cy="427751"/>
          </a:xfrm>
        </p:grpSpPr>
        <p:sp>
          <p:nvSpPr>
            <p:cNvPr id="730" name="Google Shape;730;p2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2" name="Google Shape;732;p26"/>
          <p:cNvGrpSpPr/>
          <p:nvPr/>
        </p:nvGrpSpPr>
        <p:grpSpPr>
          <a:xfrm flipH="1">
            <a:off x="8025449" y="451918"/>
            <a:ext cx="572752" cy="558917"/>
            <a:chOff x="4804732" y="-1188872"/>
            <a:chExt cx="421793" cy="411574"/>
          </a:xfrm>
        </p:grpSpPr>
        <p:sp>
          <p:nvSpPr>
            <p:cNvPr id="733" name="Google Shape;733;p26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26"/>
          <p:cNvSpPr/>
          <p:nvPr/>
        </p:nvSpPr>
        <p:spPr>
          <a:xfrm rot="-3520891">
            <a:off x="7969929" y="3973039"/>
            <a:ext cx="683782" cy="85480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">
    <p:bg>
      <p:bgPr>
        <a:solidFill>
          <a:schemeClr val="accent4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7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738" name="Google Shape;738;p2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9" name="Google Shape;739;p2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40" name="Google Shape;740;p2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1" name="Google Shape;741;p2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2" name="Google Shape;742;p2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3" name="Google Shape;743;p2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2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2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6" name="Google Shape;746;p2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7" name="Google Shape;747;p2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2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9" name="Google Shape;749;p2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0" name="Google Shape;750;p2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1" name="Google Shape;751;p2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2" name="Google Shape;752;p2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3" name="Google Shape;753;p2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4" name="Google Shape;754;p2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5" name="Google Shape;755;p2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6" name="Google Shape;756;p2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7" name="Google Shape;757;p2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8" name="Google Shape;758;p2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9" name="Google Shape;759;p2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0" name="Google Shape;760;p2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61" name="Google Shape;761;p2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62" name="Google Shape;762;p27"/>
          <p:cNvGrpSpPr/>
          <p:nvPr/>
        </p:nvGrpSpPr>
        <p:grpSpPr>
          <a:xfrm flipH="1">
            <a:off x="7357266" y="1108050"/>
            <a:ext cx="421798" cy="427751"/>
            <a:chOff x="7124413" y="-757600"/>
            <a:chExt cx="421798" cy="427751"/>
          </a:xfrm>
        </p:grpSpPr>
        <p:sp>
          <p:nvSpPr>
            <p:cNvPr id="763" name="Google Shape;763;p27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27"/>
          <p:cNvGrpSpPr/>
          <p:nvPr/>
        </p:nvGrpSpPr>
        <p:grpSpPr>
          <a:xfrm flipH="1">
            <a:off x="7994949" y="451918"/>
            <a:ext cx="572752" cy="558917"/>
            <a:chOff x="4804732" y="-1188872"/>
            <a:chExt cx="421793" cy="411574"/>
          </a:xfrm>
        </p:grpSpPr>
        <p:sp>
          <p:nvSpPr>
            <p:cNvPr id="766" name="Google Shape;766;p27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27"/>
          <p:cNvSpPr/>
          <p:nvPr/>
        </p:nvSpPr>
        <p:spPr>
          <a:xfrm>
            <a:off x="7422200" y="519790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7"/>
          <p:cNvSpPr/>
          <p:nvPr/>
        </p:nvSpPr>
        <p:spPr>
          <a:xfrm rot="-5636904">
            <a:off x="965938" y="628165"/>
            <a:ext cx="572725" cy="423173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7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7"/>
          <p:cNvSpPr txBox="1">
            <a:spLocks noGrp="1"/>
          </p:cNvSpPr>
          <p:nvPr>
            <p:ph type="body" idx="1"/>
          </p:nvPr>
        </p:nvSpPr>
        <p:spPr>
          <a:xfrm>
            <a:off x="4767600" y="1390750"/>
            <a:ext cx="3657900" cy="3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B3D"/>
              </a:buClr>
              <a:buSzPts val="1800"/>
              <a:buFont typeface="Cabin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9pPr>
          </a:lstStyle>
          <a:p>
            <a:endParaRPr/>
          </a:p>
        </p:txBody>
      </p:sp>
      <p:sp>
        <p:nvSpPr>
          <p:cNvPr id="772" name="Google Shape;772;p27"/>
          <p:cNvSpPr txBox="1">
            <a:spLocks noGrp="1"/>
          </p:cNvSpPr>
          <p:nvPr>
            <p:ph type="body" idx="2"/>
          </p:nvPr>
        </p:nvSpPr>
        <p:spPr>
          <a:xfrm>
            <a:off x="1101000" y="1390650"/>
            <a:ext cx="3457500" cy="3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B3D"/>
              </a:buClr>
              <a:buSzPts val="1800"/>
              <a:buFont typeface="Cabin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D2D"/>
              </a:buClr>
              <a:buSzPts val="1400"/>
              <a:buFont typeface="Cabin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28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775" name="Google Shape;775;p2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776;p2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77" name="Google Shape;777;p2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2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9" name="Google Shape;779;p2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0" name="Google Shape;780;p2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1" name="Google Shape;781;p2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2" name="Google Shape;782;p2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3" name="Google Shape;783;p2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4" name="Google Shape;784;p2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5" name="Google Shape;785;p2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6" name="Google Shape;786;p2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7" name="Google Shape;787;p2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8" name="Google Shape;788;p2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2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0" name="Google Shape;790;p2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1" name="Google Shape;791;p2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2" name="Google Shape;792;p2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3" name="Google Shape;793;p2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4" name="Google Shape;794;p2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5" name="Google Shape;795;p2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6" name="Google Shape;796;p2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7" name="Google Shape;797;p2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98" name="Google Shape;798;p2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99" name="Google Shape;799;p28"/>
          <p:cNvSpPr txBox="1">
            <a:spLocks noGrp="1"/>
          </p:cNvSpPr>
          <p:nvPr>
            <p:ph type="title"/>
          </p:nvPr>
        </p:nvSpPr>
        <p:spPr>
          <a:xfrm>
            <a:off x="1497356" y="3589153"/>
            <a:ext cx="27159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28"/>
          <p:cNvSpPr txBox="1">
            <a:spLocks noGrp="1"/>
          </p:cNvSpPr>
          <p:nvPr>
            <p:ph type="subTitle" idx="1"/>
          </p:nvPr>
        </p:nvSpPr>
        <p:spPr>
          <a:xfrm>
            <a:off x="1497356" y="1810200"/>
            <a:ext cx="2714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8"/>
          <p:cNvSpPr txBox="1">
            <a:spLocks noGrp="1"/>
          </p:cNvSpPr>
          <p:nvPr>
            <p:ph type="title" idx="2"/>
          </p:nvPr>
        </p:nvSpPr>
        <p:spPr>
          <a:xfrm>
            <a:off x="1497356" y="2527139"/>
            <a:ext cx="27159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2" name="Google Shape;802;p28"/>
          <p:cNvSpPr txBox="1">
            <a:spLocks noGrp="1"/>
          </p:cNvSpPr>
          <p:nvPr>
            <p:ph type="subTitle" idx="3"/>
          </p:nvPr>
        </p:nvSpPr>
        <p:spPr>
          <a:xfrm>
            <a:off x="1497356" y="2872250"/>
            <a:ext cx="2714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8"/>
          <p:cNvSpPr txBox="1">
            <a:spLocks noGrp="1"/>
          </p:cNvSpPr>
          <p:nvPr>
            <p:ph type="title" idx="4"/>
          </p:nvPr>
        </p:nvSpPr>
        <p:spPr>
          <a:xfrm>
            <a:off x="1497356" y="1465125"/>
            <a:ext cx="27159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4" name="Google Shape;804;p28"/>
          <p:cNvSpPr txBox="1">
            <a:spLocks noGrp="1"/>
          </p:cNvSpPr>
          <p:nvPr>
            <p:ph type="subTitle" idx="5"/>
          </p:nvPr>
        </p:nvSpPr>
        <p:spPr>
          <a:xfrm>
            <a:off x="1497356" y="3934300"/>
            <a:ext cx="2714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8"/>
          <p:cNvSpPr txBox="1">
            <a:spLocks noGrp="1"/>
          </p:cNvSpPr>
          <p:nvPr>
            <p:ph type="title" idx="6"/>
          </p:nvPr>
        </p:nvSpPr>
        <p:spPr>
          <a:xfrm>
            <a:off x="1093550" y="445025"/>
            <a:ext cx="734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28"/>
          <p:cNvGrpSpPr/>
          <p:nvPr/>
        </p:nvGrpSpPr>
        <p:grpSpPr>
          <a:xfrm flipH="1">
            <a:off x="1100991" y="445025"/>
            <a:ext cx="421798" cy="427751"/>
            <a:chOff x="7124413" y="-757600"/>
            <a:chExt cx="421798" cy="427751"/>
          </a:xfrm>
        </p:grpSpPr>
        <p:sp>
          <p:nvSpPr>
            <p:cNvPr id="807" name="Google Shape;807;p2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28"/>
          <p:cNvGrpSpPr/>
          <p:nvPr/>
        </p:nvGrpSpPr>
        <p:grpSpPr>
          <a:xfrm flipH="1">
            <a:off x="8147974" y="4252393"/>
            <a:ext cx="572752" cy="558917"/>
            <a:chOff x="4804732" y="-1188872"/>
            <a:chExt cx="421793" cy="411574"/>
          </a:xfrm>
        </p:grpSpPr>
        <p:sp>
          <p:nvSpPr>
            <p:cNvPr id="810" name="Google Shape;810;p2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2" name="Google Shape;812;p28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solidFill>
          <a:schemeClr val="dk2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29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815" name="Google Shape;815;p2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6" name="Google Shape;816;p2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817" name="Google Shape;817;p2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2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9" name="Google Shape;819;p2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0" name="Google Shape;820;p2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2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2" name="Google Shape;822;p2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3" name="Google Shape;823;p2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2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5" name="Google Shape;825;p2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6" name="Google Shape;826;p2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2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8" name="Google Shape;828;p2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9" name="Google Shape;829;p2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2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1" name="Google Shape;831;p2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2" name="Google Shape;832;p2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2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4" name="Google Shape;834;p2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5" name="Google Shape;835;p2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6" name="Google Shape;836;p2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7" name="Google Shape;837;p2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38" name="Google Shape;838;p2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39" name="Google Shape;839;p29"/>
          <p:cNvSpPr txBox="1">
            <a:spLocks noGrp="1"/>
          </p:cNvSpPr>
          <p:nvPr>
            <p:ph type="title"/>
          </p:nvPr>
        </p:nvSpPr>
        <p:spPr>
          <a:xfrm>
            <a:off x="2470105" y="1723025"/>
            <a:ext cx="2220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0" name="Google Shape;840;p29"/>
          <p:cNvSpPr txBox="1">
            <a:spLocks noGrp="1"/>
          </p:cNvSpPr>
          <p:nvPr>
            <p:ph type="subTitle" idx="1"/>
          </p:nvPr>
        </p:nvSpPr>
        <p:spPr>
          <a:xfrm>
            <a:off x="2470100" y="2071425"/>
            <a:ext cx="2220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9"/>
          <p:cNvSpPr txBox="1">
            <a:spLocks noGrp="1"/>
          </p:cNvSpPr>
          <p:nvPr>
            <p:ph type="title" idx="2"/>
          </p:nvPr>
        </p:nvSpPr>
        <p:spPr>
          <a:xfrm>
            <a:off x="5923653" y="1723025"/>
            <a:ext cx="2220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2" name="Google Shape;842;p29"/>
          <p:cNvSpPr txBox="1">
            <a:spLocks noGrp="1"/>
          </p:cNvSpPr>
          <p:nvPr>
            <p:ph type="subTitle" idx="3"/>
          </p:nvPr>
        </p:nvSpPr>
        <p:spPr>
          <a:xfrm>
            <a:off x="5923650" y="2071425"/>
            <a:ext cx="2220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9"/>
          <p:cNvSpPr txBox="1">
            <a:spLocks noGrp="1"/>
          </p:cNvSpPr>
          <p:nvPr>
            <p:ph type="title" idx="4"/>
          </p:nvPr>
        </p:nvSpPr>
        <p:spPr>
          <a:xfrm>
            <a:off x="2470105" y="3232625"/>
            <a:ext cx="2220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5"/>
          </p:nvPr>
        </p:nvSpPr>
        <p:spPr>
          <a:xfrm>
            <a:off x="2470100" y="3581025"/>
            <a:ext cx="2220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6"/>
          </p:nvPr>
        </p:nvSpPr>
        <p:spPr>
          <a:xfrm>
            <a:off x="5923655" y="3232625"/>
            <a:ext cx="2220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7"/>
          </p:nvPr>
        </p:nvSpPr>
        <p:spPr>
          <a:xfrm>
            <a:off x="5923650" y="3581025"/>
            <a:ext cx="2220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8"/>
          </p:nvPr>
        </p:nvSpPr>
        <p:spPr>
          <a:xfrm>
            <a:off x="1101000" y="445025"/>
            <a:ext cx="733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48" name="Google Shape;848;p29"/>
          <p:cNvGrpSpPr/>
          <p:nvPr/>
        </p:nvGrpSpPr>
        <p:grpSpPr>
          <a:xfrm>
            <a:off x="994575" y="451918"/>
            <a:ext cx="572752" cy="558917"/>
            <a:chOff x="4804732" y="-1188872"/>
            <a:chExt cx="421793" cy="411574"/>
          </a:xfrm>
        </p:grpSpPr>
        <p:sp>
          <p:nvSpPr>
            <p:cNvPr id="849" name="Google Shape;849;p29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29"/>
          <p:cNvSpPr/>
          <p:nvPr/>
        </p:nvSpPr>
        <p:spPr>
          <a:xfrm>
            <a:off x="8092463" y="38686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solidFill>
          <a:schemeClr val="accent2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30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854" name="Google Shape;854;p30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5" name="Google Shape;855;p30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856" name="Google Shape;856;p30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30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8" name="Google Shape;858;p30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30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30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1" name="Google Shape;861;p30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30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30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4" name="Google Shape;864;p30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5" name="Google Shape;865;p30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30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30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30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30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0" name="Google Shape;870;p30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1" name="Google Shape;871;p30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30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3" name="Google Shape;873;p30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4" name="Google Shape;874;p30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5" name="Google Shape;875;p30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6" name="Google Shape;876;p30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77" name="Google Shape;877;p30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78" name="Google Shape;878;p30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879" name="Google Shape;879;p3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30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0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0"/>
          <p:cNvSpPr txBox="1">
            <a:spLocks noGrp="1"/>
          </p:cNvSpPr>
          <p:nvPr>
            <p:ph type="title"/>
          </p:nvPr>
        </p:nvSpPr>
        <p:spPr>
          <a:xfrm>
            <a:off x="1297235" y="218767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4" name="Google Shape;884;p30"/>
          <p:cNvSpPr txBox="1">
            <a:spLocks noGrp="1"/>
          </p:cNvSpPr>
          <p:nvPr>
            <p:ph type="subTitle" idx="1"/>
          </p:nvPr>
        </p:nvSpPr>
        <p:spPr>
          <a:xfrm>
            <a:off x="1297235" y="269800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30"/>
          <p:cNvSpPr txBox="1">
            <a:spLocks noGrp="1"/>
          </p:cNvSpPr>
          <p:nvPr>
            <p:ph type="title" idx="2"/>
          </p:nvPr>
        </p:nvSpPr>
        <p:spPr>
          <a:xfrm>
            <a:off x="3775008" y="218767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6" name="Google Shape;886;p30"/>
          <p:cNvSpPr txBox="1">
            <a:spLocks noGrp="1"/>
          </p:cNvSpPr>
          <p:nvPr>
            <p:ph type="subTitle" idx="3"/>
          </p:nvPr>
        </p:nvSpPr>
        <p:spPr>
          <a:xfrm>
            <a:off x="3775008" y="269800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30"/>
          <p:cNvSpPr txBox="1">
            <a:spLocks noGrp="1"/>
          </p:cNvSpPr>
          <p:nvPr>
            <p:ph type="title" idx="4"/>
          </p:nvPr>
        </p:nvSpPr>
        <p:spPr>
          <a:xfrm>
            <a:off x="1297235" y="34115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8" name="Google Shape;888;p30"/>
          <p:cNvSpPr txBox="1">
            <a:spLocks noGrp="1"/>
          </p:cNvSpPr>
          <p:nvPr>
            <p:ph type="subTitle" idx="5"/>
          </p:nvPr>
        </p:nvSpPr>
        <p:spPr>
          <a:xfrm>
            <a:off x="1297235" y="392185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30"/>
          <p:cNvSpPr txBox="1">
            <a:spLocks noGrp="1"/>
          </p:cNvSpPr>
          <p:nvPr>
            <p:ph type="title" idx="6"/>
          </p:nvPr>
        </p:nvSpPr>
        <p:spPr>
          <a:xfrm>
            <a:off x="3775008" y="34115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0" name="Google Shape;890;p30"/>
          <p:cNvSpPr txBox="1">
            <a:spLocks noGrp="1"/>
          </p:cNvSpPr>
          <p:nvPr>
            <p:ph type="subTitle" idx="7"/>
          </p:nvPr>
        </p:nvSpPr>
        <p:spPr>
          <a:xfrm>
            <a:off x="3775008" y="392185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30"/>
          <p:cNvSpPr txBox="1">
            <a:spLocks noGrp="1"/>
          </p:cNvSpPr>
          <p:nvPr>
            <p:ph type="title" idx="8"/>
          </p:nvPr>
        </p:nvSpPr>
        <p:spPr>
          <a:xfrm>
            <a:off x="6252787" y="218767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2" name="Google Shape;892;p30"/>
          <p:cNvSpPr txBox="1">
            <a:spLocks noGrp="1"/>
          </p:cNvSpPr>
          <p:nvPr>
            <p:ph type="subTitle" idx="9"/>
          </p:nvPr>
        </p:nvSpPr>
        <p:spPr>
          <a:xfrm>
            <a:off x="6252787" y="269800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0"/>
          <p:cNvSpPr txBox="1">
            <a:spLocks noGrp="1"/>
          </p:cNvSpPr>
          <p:nvPr>
            <p:ph type="title" idx="13"/>
          </p:nvPr>
        </p:nvSpPr>
        <p:spPr>
          <a:xfrm>
            <a:off x="6252787" y="34115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0"/>
          <p:cNvSpPr txBox="1">
            <a:spLocks noGrp="1"/>
          </p:cNvSpPr>
          <p:nvPr>
            <p:ph type="subTitle" idx="14"/>
          </p:nvPr>
        </p:nvSpPr>
        <p:spPr>
          <a:xfrm>
            <a:off x="6252787" y="3921850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0"/>
          <p:cNvSpPr txBox="1">
            <a:spLocks noGrp="1"/>
          </p:cNvSpPr>
          <p:nvPr>
            <p:ph type="title" idx="15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72" name="Google Shape;72;p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4" name="Google Shape;74;p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5" name="Google Shape;95;p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3986825" y="1243725"/>
            <a:ext cx="4437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subTitle" idx="1"/>
          </p:nvPr>
        </p:nvSpPr>
        <p:spPr>
          <a:xfrm>
            <a:off x="3986825" y="2225050"/>
            <a:ext cx="44373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chemeClr val="dk2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1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898" name="Google Shape;898;p3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9" name="Google Shape;899;p3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00" name="Google Shape;900;p3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1" name="Google Shape;901;p3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3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3" name="Google Shape;903;p3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4" name="Google Shape;904;p3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3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6" name="Google Shape;906;p3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7" name="Google Shape;907;p3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3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9" name="Google Shape;909;p3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0" name="Google Shape;910;p3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1" name="Google Shape;911;p3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2" name="Google Shape;912;p3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3" name="Google Shape;913;p3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3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5" name="Google Shape;915;p3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6" name="Google Shape;916;p3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3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8" name="Google Shape;918;p3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9" name="Google Shape;919;p3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3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21" name="Google Shape;921;p3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22" name="Google Shape;922;p31"/>
          <p:cNvSpPr txBox="1">
            <a:spLocks noGrp="1"/>
          </p:cNvSpPr>
          <p:nvPr>
            <p:ph type="ctrTitle"/>
          </p:nvPr>
        </p:nvSpPr>
        <p:spPr>
          <a:xfrm>
            <a:off x="1069125" y="532625"/>
            <a:ext cx="35970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3" name="Google Shape;923;p31"/>
          <p:cNvSpPr txBox="1">
            <a:spLocks noGrp="1"/>
          </p:cNvSpPr>
          <p:nvPr>
            <p:ph type="subTitle" idx="1"/>
          </p:nvPr>
        </p:nvSpPr>
        <p:spPr>
          <a:xfrm>
            <a:off x="4723500" y="2076450"/>
            <a:ext cx="37728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4" name="Google Shape;924;p31"/>
          <p:cNvSpPr txBox="1"/>
          <p:nvPr/>
        </p:nvSpPr>
        <p:spPr>
          <a:xfrm>
            <a:off x="4723500" y="3641900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bg>
      <p:bgPr>
        <a:solidFill>
          <a:schemeClr val="lt2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2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927" name="Google Shape;927;p3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3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29" name="Google Shape;929;p3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0" name="Google Shape;930;p3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1" name="Google Shape;931;p3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3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3" name="Google Shape;933;p3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4" name="Google Shape;934;p3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3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6" name="Google Shape;936;p3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7" name="Google Shape;937;p3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3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9" name="Google Shape;939;p3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0" name="Google Shape;940;p3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3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2" name="Google Shape;942;p3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3" name="Google Shape;943;p3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3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5" name="Google Shape;945;p3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3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7" name="Google Shape;947;p3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8" name="Google Shape;948;p3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9" name="Google Shape;949;p3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50" name="Google Shape;950;p3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51" name="Google Shape;951;p32"/>
          <p:cNvGrpSpPr/>
          <p:nvPr/>
        </p:nvGrpSpPr>
        <p:grpSpPr>
          <a:xfrm flipH="1">
            <a:off x="8147974" y="4252393"/>
            <a:ext cx="572752" cy="558917"/>
            <a:chOff x="4804732" y="-1188872"/>
            <a:chExt cx="421793" cy="411574"/>
          </a:xfrm>
        </p:grpSpPr>
        <p:sp>
          <p:nvSpPr>
            <p:cNvPr id="952" name="Google Shape;952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32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2"/>
          <p:cNvGrpSpPr/>
          <p:nvPr/>
        </p:nvGrpSpPr>
        <p:grpSpPr>
          <a:xfrm>
            <a:off x="8147973" y="3337993"/>
            <a:ext cx="572752" cy="558917"/>
            <a:chOff x="4804732" y="-1188872"/>
            <a:chExt cx="421793" cy="411574"/>
          </a:xfrm>
        </p:grpSpPr>
        <p:sp>
          <p:nvSpPr>
            <p:cNvPr id="956" name="Google Shape;956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960" name="Google Shape;960;p3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1" name="Google Shape;961;p3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62" name="Google Shape;962;p3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3" name="Google Shape;963;p3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4" name="Google Shape;964;p3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5" name="Google Shape;965;p3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6" name="Google Shape;966;p3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7" name="Google Shape;967;p3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8" name="Google Shape;968;p3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9" name="Google Shape;969;p3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0" name="Google Shape;970;p3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1" name="Google Shape;971;p3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2" name="Google Shape;972;p3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3" name="Google Shape;973;p3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4" name="Google Shape;974;p3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5" name="Google Shape;975;p3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6" name="Google Shape;976;p3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7" name="Google Shape;977;p3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3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9" name="Google Shape;979;p3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0" name="Google Shape;980;p3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1" name="Google Shape;981;p3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2" name="Google Shape;982;p3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83" name="Google Shape;983;p3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84" name="Google Shape;984;p33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33"/>
          <p:cNvGrpSpPr/>
          <p:nvPr/>
        </p:nvGrpSpPr>
        <p:grpSpPr>
          <a:xfrm>
            <a:off x="8145913" y="517500"/>
            <a:ext cx="421798" cy="427751"/>
            <a:chOff x="7124413" y="-757600"/>
            <a:chExt cx="421798" cy="427751"/>
          </a:xfrm>
        </p:grpSpPr>
        <p:sp>
          <p:nvSpPr>
            <p:cNvPr id="986" name="Google Shape;986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33"/>
          <p:cNvGrpSpPr/>
          <p:nvPr/>
        </p:nvGrpSpPr>
        <p:grpSpPr>
          <a:xfrm>
            <a:off x="1032675" y="4252393"/>
            <a:ext cx="572752" cy="558917"/>
            <a:chOff x="4804732" y="-1188872"/>
            <a:chExt cx="421793" cy="411574"/>
          </a:xfrm>
        </p:grpSpPr>
        <p:sp>
          <p:nvSpPr>
            <p:cNvPr id="989" name="Google Shape;989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_1"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024" name="Google Shape;1024;p3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5" name="Google Shape;1025;p3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26" name="Google Shape;1026;p3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3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8" name="Google Shape;1028;p3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3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0" name="Google Shape;1030;p3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1" name="Google Shape;1031;p3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2" name="Google Shape;1032;p3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3" name="Google Shape;1033;p3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4" name="Google Shape;1034;p3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5" name="Google Shape;1035;p3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6" name="Google Shape;1036;p3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7" name="Google Shape;1037;p3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8" name="Google Shape;1038;p3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9" name="Google Shape;1039;p3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0" name="Google Shape;1040;p3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3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2" name="Google Shape;1042;p3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3" name="Google Shape;1043;p3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3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3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6" name="Google Shape;1046;p3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47" name="Google Shape;1047;p3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48" name="Google Shape;1048;p35"/>
          <p:cNvGrpSpPr/>
          <p:nvPr/>
        </p:nvGrpSpPr>
        <p:grpSpPr>
          <a:xfrm rot="-1328026" flipH="1">
            <a:off x="2709632" y="-173595"/>
            <a:ext cx="3880585" cy="2061353"/>
            <a:chOff x="-414632" y="-234420"/>
            <a:chExt cx="4662273" cy="2476584"/>
          </a:xfrm>
        </p:grpSpPr>
        <p:grpSp>
          <p:nvGrpSpPr>
            <p:cNvPr id="1049" name="Google Shape;1049;p35"/>
            <p:cNvGrpSpPr/>
            <p:nvPr/>
          </p:nvGrpSpPr>
          <p:grpSpPr>
            <a:xfrm>
              <a:off x="-414632" y="-234420"/>
              <a:ext cx="4662273" cy="2476584"/>
              <a:chOff x="-414632" y="-234420"/>
              <a:chExt cx="4662273" cy="2476584"/>
            </a:xfrm>
          </p:grpSpPr>
          <p:sp>
            <p:nvSpPr>
              <p:cNvPr id="1050" name="Google Shape;1050;p3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51" name="Google Shape;1051;p3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052" name="Google Shape;1052;p3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3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3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3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3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3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61" name="Google Shape;1061;p35"/>
            <p:cNvGrpSpPr/>
            <p:nvPr/>
          </p:nvGrpSpPr>
          <p:grpSpPr>
            <a:xfrm>
              <a:off x="-186623" y="71201"/>
              <a:ext cx="4008549" cy="1647657"/>
              <a:chOff x="-190964" y="-79500"/>
              <a:chExt cx="4008549" cy="1647657"/>
            </a:xfrm>
          </p:grpSpPr>
          <p:sp>
            <p:nvSpPr>
              <p:cNvPr id="1062" name="Google Shape;1062;p3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3" name="Google Shape;1063;p3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4" name="Google Shape;1064;p3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5" name="Google Shape;1065;p3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6" name="Google Shape;1066;p3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7" name="Google Shape;1067;p3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T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8" name="Google Shape;1068;p3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9" name="Google Shape;1069;p3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O</a:t>
                </a:r>
                <a:endParaRPr sz="1400" b="0" i="0" u="none" strike="noStrike" cap="none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grpSp>
        <p:nvGrpSpPr>
          <p:cNvPr id="1070" name="Google Shape;1070;p35"/>
          <p:cNvGrpSpPr/>
          <p:nvPr/>
        </p:nvGrpSpPr>
        <p:grpSpPr>
          <a:xfrm rot="-1615734">
            <a:off x="8201771" y="4116565"/>
            <a:ext cx="421812" cy="427765"/>
            <a:chOff x="7124413" y="-757600"/>
            <a:chExt cx="421798" cy="427751"/>
          </a:xfrm>
        </p:grpSpPr>
        <p:sp>
          <p:nvSpPr>
            <p:cNvPr id="1071" name="Google Shape;1071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3" name="Google Shape;1073;p35"/>
          <p:cNvSpPr/>
          <p:nvPr/>
        </p:nvSpPr>
        <p:spPr>
          <a:xfrm>
            <a:off x="7555025" y="434896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00" name="Google Shape;100;p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2" name="Google Shape;102;p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" name="Google Shape;103;p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" name="Google Shape;105;p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" name="Google Shape;106;p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p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09;p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" name="Google Shape;111;p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" name="Google Shape;112;p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3" name="Google Shape;123;p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262925" y="2140500"/>
            <a:ext cx="36711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2"/>
          </p:nvPr>
        </p:nvSpPr>
        <p:spPr>
          <a:xfrm>
            <a:off x="1262925" y="916100"/>
            <a:ext cx="3671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1262925" y="3540700"/>
            <a:ext cx="3671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6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29" name="Google Shape;129;p6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" name="Google Shape;130;p6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1" name="Google Shape;131;p6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6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6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6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6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6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6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" name="Google Shape;138;p6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6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6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6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6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6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6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" name="Google Shape;145;p6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2" name="Google Shape;152;p6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733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 idx="2"/>
          </p:nvPr>
        </p:nvSpPr>
        <p:spPr>
          <a:xfrm>
            <a:off x="1640335" y="3081549"/>
            <a:ext cx="27426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 idx="3"/>
          </p:nvPr>
        </p:nvSpPr>
        <p:spPr>
          <a:xfrm>
            <a:off x="5153184" y="3081549"/>
            <a:ext cx="27426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600" b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1"/>
          </p:nvPr>
        </p:nvSpPr>
        <p:spPr>
          <a:xfrm>
            <a:off x="5153183" y="3609975"/>
            <a:ext cx="27426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ubTitle" idx="4"/>
          </p:nvPr>
        </p:nvSpPr>
        <p:spPr>
          <a:xfrm>
            <a:off x="1640335" y="3609975"/>
            <a:ext cx="27426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>
            <a:off x="8145913" y="517500"/>
            <a:ext cx="421798" cy="427751"/>
            <a:chOff x="7124413" y="-757600"/>
            <a:chExt cx="421798" cy="427751"/>
          </a:xfrm>
        </p:grpSpPr>
        <p:sp>
          <p:nvSpPr>
            <p:cNvPr id="159" name="Google Shape;159;p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6"/>
          <p:cNvGrpSpPr/>
          <p:nvPr/>
        </p:nvGrpSpPr>
        <p:grpSpPr>
          <a:xfrm>
            <a:off x="994575" y="451918"/>
            <a:ext cx="572752" cy="558917"/>
            <a:chOff x="4804732" y="-1188872"/>
            <a:chExt cx="421793" cy="411574"/>
          </a:xfrm>
        </p:grpSpPr>
        <p:sp>
          <p:nvSpPr>
            <p:cNvPr id="162" name="Google Shape;162;p6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882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6"/>
          <p:cNvSpPr/>
          <p:nvPr/>
        </p:nvSpPr>
        <p:spPr>
          <a:xfrm>
            <a:off x="8092463" y="38686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7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67" name="Google Shape;167;p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69" name="Google Shape;169;p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0" name="Google Shape;190;p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733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8147975" y="4368753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110425" y="393988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7"/>
          <p:cNvGrpSpPr/>
          <p:nvPr/>
        </p:nvGrpSpPr>
        <p:grpSpPr>
          <a:xfrm>
            <a:off x="8147975" y="589963"/>
            <a:ext cx="421798" cy="427751"/>
            <a:chOff x="7124413" y="-757600"/>
            <a:chExt cx="421798" cy="427751"/>
          </a:xfrm>
        </p:grpSpPr>
        <p:sp>
          <p:nvSpPr>
            <p:cNvPr id="195" name="Google Shape;195;p7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8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99" name="Google Shape;199;p8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8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01" name="Google Shape;201;p8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8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8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8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8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8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8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Google Shape;208;p8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8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8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Google Shape;211;p8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Google Shape;212;p8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8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" name="Google Shape;214;p8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" name="Google Shape;215;p8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8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8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8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8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8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8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2" name="Google Shape;222;p8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2713125" y="2065950"/>
            <a:ext cx="4117800" cy="22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2713125" y="1240175"/>
            <a:ext cx="41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227" name="Google Shape;227;p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29" name="Google Shape;229;p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1" name="Google Shape;241;p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50" name="Google Shape;250;p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2129635" y="1543050"/>
            <a:ext cx="52770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5438775" y="1590675"/>
            <a:ext cx="27150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371338" y="404322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ellotelematico.comune.mariano-comense.co.it/action:c_e951:ristorazione.scolasti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7"/>
          <p:cNvSpPr txBox="1">
            <a:spLocks noGrp="1"/>
          </p:cNvSpPr>
          <p:nvPr>
            <p:ph type="ctrTitle"/>
          </p:nvPr>
        </p:nvSpPr>
        <p:spPr>
          <a:xfrm>
            <a:off x="1213225" y="546650"/>
            <a:ext cx="7184700" cy="3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100">
                <a:solidFill>
                  <a:srgbClr val="FF00FF"/>
                </a:solidFill>
              </a:rPr>
              <a:t>MODALITA’ ISCRIZIONE</a:t>
            </a:r>
            <a:endParaRPr sz="4100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4100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100">
                <a:solidFill>
                  <a:srgbClr val="FF00FF"/>
                </a:solidFill>
              </a:rPr>
              <a:t> </a:t>
            </a:r>
            <a:r>
              <a:rPr lang="en" sz="3800" i="1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SCUOLA DELL’INFANZIA</a:t>
            </a:r>
            <a:endParaRPr sz="3800" i="1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800" i="1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“MONTESSORI” </a:t>
            </a:r>
            <a:endParaRPr sz="3800" i="1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600" i="1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IC DON MILANI PERTICATO</a:t>
            </a:r>
            <a:endParaRPr sz="2600" i="1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4100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100">
                <a:solidFill>
                  <a:srgbClr val="FF00FF"/>
                </a:solidFill>
              </a:rPr>
              <a:t>A.S. 2026-2027 </a:t>
            </a:r>
            <a:endParaRPr sz="3100">
              <a:solidFill>
                <a:srgbClr val="FF00FF"/>
              </a:solidFill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2359825" y="4583022"/>
            <a:ext cx="4891492" cy="234724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7" name="Google Shape;108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613" y="3434775"/>
            <a:ext cx="13239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00" y="3498275"/>
            <a:ext cx="853225" cy="8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38"/>
          <p:cNvSpPr txBox="1">
            <a:spLocks noGrp="1"/>
          </p:cNvSpPr>
          <p:nvPr>
            <p:ph type="body" idx="1"/>
          </p:nvPr>
        </p:nvSpPr>
        <p:spPr>
          <a:xfrm>
            <a:off x="1017175" y="1152475"/>
            <a:ext cx="773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200" b="1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endParaRPr sz="1200" b="1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</a:pPr>
            <a:r>
              <a:rPr lang="en" sz="1400" b="1">
                <a:solidFill>
                  <a:srgbClr val="0A0A0A"/>
                </a:solidFill>
                <a:highlight>
                  <a:srgbClr val="FFFFFF"/>
                </a:highlight>
              </a:rPr>
              <a:t> Bambini e bambine nati nel 2023</a:t>
            </a:r>
            <a:r>
              <a:rPr lang="en" sz="1400">
                <a:solidFill>
                  <a:srgbClr val="0A0A0A"/>
                </a:solidFill>
                <a:highlight>
                  <a:srgbClr val="FFFFFF"/>
                </a:highlight>
              </a:rPr>
              <a:t> (che compiono 3 anni entro il 31 dicembre 2026).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</a:pPr>
            <a:r>
              <a:rPr lang="en" sz="1400" b="1">
                <a:solidFill>
                  <a:srgbClr val="0A0A0A"/>
                </a:solidFill>
                <a:highlight>
                  <a:srgbClr val="FFFFFF"/>
                </a:highlight>
              </a:rPr>
              <a:t>Anticipatari:</a:t>
            </a:r>
            <a:r>
              <a:rPr lang="en" sz="1400">
                <a:solidFill>
                  <a:srgbClr val="0A0A0A"/>
                </a:solidFill>
                <a:highlight>
                  <a:srgbClr val="FFFFFF"/>
                </a:highlight>
              </a:rPr>
              <a:t> Bambini e bambine che compiono 3 anni entro il 30 aprile 2027 (l'accettazione dipende dalla disponibilità di posti; la frequenza è possibile da gennaio 2027).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</a:pPr>
            <a:r>
              <a:rPr lang="en" sz="1400" b="1">
                <a:solidFill>
                  <a:srgbClr val="0A0A0A"/>
                </a:solidFill>
                <a:highlight>
                  <a:srgbClr val="FFFFFF"/>
                </a:highlight>
              </a:rPr>
              <a:t>Obbligo Vaccinale:</a:t>
            </a:r>
            <a:r>
              <a:rPr lang="en" sz="1400">
                <a:solidFill>
                  <a:srgbClr val="0A0A0A"/>
                </a:solidFill>
                <a:highlight>
                  <a:srgbClr val="FFFFFF"/>
                </a:highlight>
              </a:rPr>
              <a:t> L'iscrizione è subordinata alla regolarità della situazione vaccinale, come previsto dalla normativa vigente.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0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title"/>
          </p:nvPr>
        </p:nvSpPr>
        <p:spPr>
          <a:xfrm>
            <a:off x="1110425" y="445025"/>
            <a:ext cx="732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500">
                <a:solidFill>
                  <a:srgbClr val="FF00FF"/>
                </a:solidFill>
              </a:rPr>
              <a:t>CHI PUÒ ISCRIVERSI?</a:t>
            </a:r>
            <a:endParaRPr sz="35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9"/>
          <p:cNvSpPr txBox="1">
            <a:spLocks noGrp="1"/>
          </p:cNvSpPr>
          <p:nvPr>
            <p:ph type="title"/>
          </p:nvPr>
        </p:nvSpPr>
        <p:spPr>
          <a:xfrm>
            <a:off x="1005625" y="620950"/>
            <a:ext cx="724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600">
                <a:solidFill>
                  <a:srgbClr val="FF00FF"/>
                </a:solidFill>
              </a:rPr>
              <a:t>QUANDO PRESENTARE LA DOMANDA?</a:t>
            </a:r>
            <a:endParaRPr sz="3600">
              <a:solidFill>
                <a:srgbClr val="FF00FF"/>
              </a:solidFill>
            </a:endParaRPr>
          </a:p>
        </p:txBody>
      </p:sp>
      <p:sp>
        <p:nvSpPr>
          <p:cNvPr id="1100" name="Google Shape;1100;p39"/>
          <p:cNvSpPr txBox="1">
            <a:spLocks noGrp="1"/>
          </p:cNvSpPr>
          <p:nvPr>
            <p:ph type="subTitle" idx="1"/>
          </p:nvPr>
        </p:nvSpPr>
        <p:spPr>
          <a:xfrm>
            <a:off x="1201675" y="1879075"/>
            <a:ext cx="73692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endParaRPr sz="1200" b="1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 b="1">
                <a:solidFill>
                  <a:srgbClr val="FF0000"/>
                </a:solidFill>
              </a:rPr>
              <a:t>LE DATE DELLE ISCRIZIONI SARANNO COMUNICATE SUL SITO.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 b="1"/>
              <a:t>La domanda si presenta in modalità cartacea direttamente alla segreteria dell’Ic Don Milani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 b="1">
                <a:solidFill>
                  <a:srgbClr val="FF0000"/>
                </a:solidFill>
              </a:rPr>
              <a:t>SEGRETERIA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 b="1"/>
              <a:t>A Perticato in Via S.Antonio da Padova 6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 b="1"/>
              <a:t>031/745623</a:t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9"/>
          <p:cNvSpPr/>
          <p:nvPr/>
        </p:nvSpPr>
        <p:spPr>
          <a:xfrm rot="-478498">
            <a:off x="7597463" y="381799"/>
            <a:ext cx="550014" cy="68758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0"/>
          <p:cNvSpPr txBox="1">
            <a:spLocks noGrp="1"/>
          </p:cNvSpPr>
          <p:nvPr>
            <p:ph type="title"/>
          </p:nvPr>
        </p:nvSpPr>
        <p:spPr>
          <a:xfrm>
            <a:off x="1213650" y="317775"/>
            <a:ext cx="73260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700">
                <a:solidFill>
                  <a:srgbClr val="FF00FF"/>
                </a:solidFill>
              </a:rPr>
              <a:t>DOCUMENTAZIONE NECESSARIA</a:t>
            </a:r>
            <a:endParaRPr sz="3700">
              <a:solidFill>
                <a:srgbClr val="FF00FF"/>
              </a:solidFill>
            </a:endParaRPr>
          </a:p>
        </p:txBody>
      </p:sp>
      <p:sp>
        <p:nvSpPr>
          <p:cNvPr id="1107" name="Google Shape;1107;p40"/>
          <p:cNvSpPr txBox="1">
            <a:spLocks noGrp="1"/>
          </p:cNvSpPr>
          <p:nvPr>
            <p:ph type="subTitle" idx="1"/>
          </p:nvPr>
        </p:nvSpPr>
        <p:spPr>
          <a:xfrm>
            <a:off x="1155500" y="1026976"/>
            <a:ext cx="70692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00"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All’interno del modulo della domanda di iscrizione troverete:	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informativa privacy allievi</a:t>
            </a:r>
            <a:endParaRPr sz="170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dichiarazione sostitutiva dell’atto di notorietà (per chi lavora in proprio)</a:t>
            </a:r>
            <a:endParaRPr sz="17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7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attestazione datore di lavoro</a:t>
            </a:r>
            <a:endParaRPr sz="17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200" b="1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MODULI ANDRANNO RESTITUITI CON:</a:t>
            </a:r>
            <a:endParaRPr sz="1200" b="1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FOTOCOPIE CARTA IDENTITÀ E C.F. GENITORI E ALUNNO/A</a:t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FOTOCOPIE VACCINAZIONI (ENTRO IL 10 LUGLIO 2026)</a:t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08" name="Google Shape;1108;p40"/>
          <p:cNvSpPr/>
          <p:nvPr/>
        </p:nvSpPr>
        <p:spPr>
          <a:xfrm>
            <a:off x="7910375" y="3693370"/>
            <a:ext cx="732733" cy="916004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1"/>
          <p:cNvSpPr txBox="1">
            <a:spLocks noGrp="1"/>
          </p:cNvSpPr>
          <p:nvPr>
            <p:ph type="title"/>
          </p:nvPr>
        </p:nvSpPr>
        <p:spPr>
          <a:xfrm>
            <a:off x="1265450" y="154550"/>
            <a:ext cx="732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300">
                <a:solidFill>
                  <a:srgbClr val="FF00FF"/>
                </a:solidFill>
              </a:rPr>
              <a:t>COME COMPILARE LA DOMANDA</a:t>
            </a:r>
            <a:endParaRPr sz="3300">
              <a:solidFill>
                <a:srgbClr val="FF00FF"/>
              </a:solidFill>
            </a:endParaRPr>
          </a:p>
        </p:txBody>
      </p:sp>
      <p:sp>
        <p:nvSpPr>
          <p:cNvPr id="1114" name="Google Shape;1114;p41"/>
          <p:cNvSpPr txBox="1">
            <a:spLocks noGrp="1"/>
          </p:cNvSpPr>
          <p:nvPr>
            <p:ph type="subTitle" idx="1"/>
          </p:nvPr>
        </p:nvSpPr>
        <p:spPr>
          <a:xfrm>
            <a:off x="1175025" y="844050"/>
            <a:ext cx="7069200" cy="3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OMPILARE LA DOMANDA IN TUTTE LE SUE PARTI.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SERVIZIO MENSA</a:t>
            </a: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5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SERVIZIO PRE-SCUOLA DALLE 7,45 (gestito dalle insegnanti).</a:t>
            </a:r>
            <a:r>
              <a:rPr lang="en" b="1">
                <a:solidFill>
                  <a:srgbClr val="0000FF"/>
                </a:solidFill>
              </a:rPr>
              <a:t> </a:t>
            </a:r>
            <a:endParaRPr sz="1200">
              <a:solidFill>
                <a:srgbClr val="0000FF"/>
              </a:solidFill>
            </a:endParaRPr>
          </a:p>
          <a:p>
            <a:pPr marL="2540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5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SERVIZIO POST-SCUOLA DALLE 16,00 ALLE 17,45 </a:t>
            </a: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5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(gestito da un’educatrice).</a:t>
            </a:r>
            <a:endParaRPr sz="15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DOVRETE PORRE DELLE CROCETTE SU UNA SERIE DI VOCI PER IL PUNTEGGIO PER EVENTUALI GRADUATORIE (OCCORRERÀ PORTARE DOCUMENTAZIONE CHE ATTESTA CIO’ CHE AVETE DICHIARATO).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SUGGERIAMO DI SEGNALARE, IN MODO RISERVATO, AL DIRIGENTE SCOLASTICO, EVENTUALI PROBLEMATICHE RELATIVE ALLA SITUAZIONE DELLA FAMIGLIA, ALLA SALUTE O ALLA MATURAZIONE DEL/LA BAMBINO/A (es. ritardi nello sviluppo del linguaggio,dell’autonomia, del comportamento, della relazione con gli altri, ecc.).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41"/>
          <p:cNvSpPr/>
          <p:nvPr/>
        </p:nvSpPr>
        <p:spPr>
          <a:xfrm>
            <a:off x="7910375" y="3693370"/>
            <a:ext cx="732733" cy="916004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2"/>
          <p:cNvSpPr txBox="1">
            <a:spLocks noGrp="1"/>
          </p:cNvSpPr>
          <p:nvPr>
            <p:ph type="subTitle" idx="1"/>
          </p:nvPr>
        </p:nvSpPr>
        <p:spPr>
          <a:xfrm>
            <a:off x="1120925" y="837050"/>
            <a:ext cx="7357800" cy="3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SEZIONI CHE ACCOGLIERANNO</a:t>
            </a:r>
            <a:endParaRPr sz="3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BAMBINI e BAMBINE DI 3 ANNI</a:t>
            </a:r>
            <a:endParaRPr sz="3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1">
              <a:solidFill>
                <a:srgbClr val="F692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b="1">
                <a:solidFill>
                  <a:srgbClr val="F692E8"/>
                </a:solidFill>
                <a:latin typeface="Arial"/>
                <a:ea typeface="Arial"/>
                <a:cs typeface="Arial"/>
                <a:sym typeface="Arial"/>
              </a:rPr>
              <a:t>Sez. C - GRANCHIETTI</a:t>
            </a:r>
            <a:endParaRPr sz="2200" b="1">
              <a:solidFill>
                <a:srgbClr val="F692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Sez. D - CAVALLUCCI</a:t>
            </a:r>
            <a:endParaRPr sz="2200"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Sez. E - GABBIANI</a:t>
            </a:r>
            <a:endParaRPr sz="2200" b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2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Sez. F - TARTARUGHE</a:t>
            </a:r>
            <a:endParaRPr sz="22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2"/>
          <p:cNvSpPr/>
          <p:nvPr/>
        </p:nvSpPr>
        <p:spPr>
          <a:xfrm>
            <a:off x="7910375" y="3693370"/>
            <a:ext cx="732733" cy="916004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3"/>
          <p:cNvSpPr txBox="1">
            <a:spLocks noGrp="1"/>
          </p:cNvSpPr>
          <p:nvPr>
            <p:ph type="title"/>
          </p:nvPr>
        </p:nvSpPr>
        <p:spPr>
          <a:xfrm>
            <a:off x="1442950" y="329700"/>
            <a:ext cx="661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rgbClr val="FF00FF"/>
                </a:solidFill>
              </a:rPr>
              <a:t>DOPO L’ISCRIZIONE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27" name="Google Shape;1127;p43"/>
          <p:cNvSpPr txBox="1">
            <a:spLocks noGrp="1"/>
          </p:cNvSpPr>
          <p:nvPr>
            <p:ph type="subTitle" idx="1"/>
          </p:nvPr>
        </p:nvSpPr>
        <p:spPr>
          <a:xfrm>
            <a:off x="1259350" y="1056775"/>
            <a:ext cx="69774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Verrà esposta la graduatoria sui cancelli della scuola dell’infanzia e della segreteria.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None/>
            </a:pPr>
            <a:endParaRPr/>
          </a:p>
        </p:txBody>
      </p:sp>
      <p:pic>
        <p:nvPicPr>
          <p:cNvPr id="1128" name="Google Shape;11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350" y="2025325"/>
            <a:ext cx="6793799" cy="28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4"/>
          <p:cNvSpPr txBox="1">
            <a:spLocks noGrp="1"/>
          </p:cNvSpPr>
          <p:nvPr>
            <p:ph type="title"/>
          </p:nvPr>
        </p:nvSpPr>
        <p:spPr>
          <a:xfrm>
            <a:off x="1442950" y="329700"/>
            <a:ext cx="661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rgbClr val="FF00FF"/>
                </a:solidFill>
              </a:rPr>
              <a:t>SUPPORTO E CONTATTI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34" name="Google Shape;1134;p44"/>
          <p:cNvSpPr txBox="1">
            <a:spLocks noGrp="1"/>
          </p:cNvSpPr>
          <p:nvPr>
            <p:ph type="subTitle" idx="1"/>
          </p:nvPr>
        </p:nvSpPr>
        <p:spPr>
          <a:xfrm>
            <a:off x="5353400" y="1061300"/>
            <a:ext cx="3471000" cy="915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FF0000"/>
                </a:solidFill>
              </a:rPr>
              <a:t>SITO WEB</a:t>
            </a:r>
            <a:endParaRPr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WWW.ICMARIANOCOMENSE2.EDU.IT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44"/>
          <p:cNvSpPr txBox="1">
            <a:spLocks noGrp="1"/>
          </p:cNvSpPr>
          <p:nvPr>
            <p:ph type="subTitle" idx="4"/>
          </p:nvPr>
        </p:nvSpPr>
        <p:spPr>
          <a:xfrm>
            <a:off x="1075250" y="1118950"/>
            <a:ext cx="42204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FF0000"/>
                </a:solidFill>
              </a:rPr>
              <a:t>SEGRETERIA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 Perticato in Via S.Antonio da Padova 6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" b="1"/>
              <a:t>031/745623             coic85100c@istruzione.it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endParaRPr/>
          </a:p>
        </p:txBody>
      </p:sp>
      <p:sp>
        <p:nvSpPr>
          <p:cNvPr id="1136" name="Google Shape;1136;p44"/>
          <p:cNvSpPr txBox="1">
            <a:spLocks noGrp="1"/>
          </p:cNvSpPr>
          <p:nvPr>
            <p:ph type="subTitle" idx="1"/>
          </p:nvPr>
        </p:nvSpPr>
        <p:spPr>
          <a:xfrm>
            <a:off x="1144025" y="2719375"/>
            <a:ext cx="6977400" cy="1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DIRIGENTE	prof. Giuseppe Angelo Proserpio</a:t>
            </a:r>
            <a:endParaRPr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dirigente@icmarianocomense2.edu.it</a:t>
            </a:r>
            <a:endParaRPr b="1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VICE PRESIDE	maestra Paola Viscardi</a:t>
            </a:r>
            <a:endParaRPr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paola.viscardi@icmarianocomense2.edu.it</a:t>
            </a:r>
            <a:endParaRPr b="1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FUNZIONE STRUMENTALE PER L’INCLUSIONE - maestra Chiara Ceppi</a:t>
            </a:r>
            <a:endParaRPr b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chiara.ceppi@icmarianocomense2.edu.it</a:t>
            </a:r>
            <a:endParaRPr b="1" u="sng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Presentazione su schermo (16:9)</PresentationFormat>
  <Paragraphs>70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Poppins</vt:lpstr>
      <vt:lpstr>Lilita One</vt:lpstr>
      <vt:lpstr>Trebuchet MS</vt:lpstr>
      <vt:lpstr>PT Sans</vt:lpstr>
      <vt:lpstr>Cabin</vt:lpstr>
      <vt:lpstr>Language Arts Development for Pre-K by Slidesgo</vt:lpstr>
      <vt:lpstr>MODALITA’ ISCRIZIONE   SCUOLA DELL’INFANZIA “MONTESSORI”  IC DON MILANI PERTICATO  A.S. 2026-2027 </vt:lpstr>
      <vt:lpstr>CHI PUÒ ISCRIVERSI?</vt:lpstr>
      <vt:lpstr>QUANDO PRESENTARE LA DOMANDA?</vt:lpstr>
      <vt:lpstr>DOCUMENTAZIONE NECESSARIA</vt:lpstr>
      <vt:lpstr>COME COMPILARE LA DOMANDA</vt:lpstr>
      <vt:lpstr>Presentazione standard di PowerPoint</vt:lpstr>
      <vt:lpstr>DOPO L’ISCRIZIONE</vt:lpstr>
      <vt:lpstr>SUPPORTO E 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MODALITA’ ISCRIZIONE   SCUOLA DELL’INFANZIA “MONTESSORI”  IC DON MILANI PERTICATO  A.S. 2026-2027 </dc:title>
  <cp:lastModifiedBy>Viscardi</cp:lastModifiedBy>
  <cp:revision>1</cp:revision>
  <dcterms:modified xsi:type="dcterms:W3CDTF">2025-12-04T08:53:28Z</dcterms:modified>
</cp:coreProperties>
</file>